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A0CD-9775-4E79-B38E-A2B005CE0C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7BE3C1-8AD4-4521-92D2-5A1D4D27C2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A0F2BE-98D6-4D04-8749-C7797E4B6E24}"/>
              </a:ext>
            </a:extLst>
          </p:cNvPr>
          <p:cNvSpPr>
            <a:spLocks noGrp="1"/>
          </p:cNvSpPr>
          <p:nvPr>
            <p:ph type="dt" sz="half" idx="10"/>
          </p:nvPr>
        </p:nvSpPr>
        <p:spPr/>
        <p:txBody>
          <a:bodyPr/>
          <a:lstStyle/>
          <a:p>
            <a:fld id="{DDFDDB9D-3B29-4BE4-B734-180A1D947005}" type="datetimeFigureOut">
              <a:rPr lang="en-US" smtClean="0"/>
              <a:t>11/24/2018</a:t>
            </a:fld>
            <a:endParaRPr lang="en-US"/>
          </a:p>
        </p:txBody>
      </p:sp>
      <p:sp>
        <p:nvSpPr>
          <p:cNvPr id="5" name="Footer Placeholder 4">
            <a:extLst>
              <a:ext uri="{FF2B5EF4-FFF2-40B4-BE49-F238E27FC236}">
                <a16:creationId xmlns:a16="http://schemas.microsoft.com/office/drawing/2014/main" id="{DD0736B3-ED13-4789-BFC5-377AD558E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05F9C-7F5F-40FB-BA7F-E70E0706DC93}"/>
              </a:ext>
            </a:extLst>
          </p:cNvPr>
          <p:cNvSpPr>
            <a:spLocks noGrp="1"/>
          </p:cNvSpPr>
          <p:nvPr>
            <p:ph type="sldNum" sz="quarter" idx="12"/>
          </p:nvPr>
        </p:nvSpPr>
        <p:spPr/>
        <p:txBody>
          <a:bodyPr/>
          <a:lstStyle/>
          <a:p>
            <a:fld id="{421653DC-885B-4251-AD41-F8DF81FAA59E}" type="slidenum">
              <a:rPr lang="en-US" smtClean="0"/>
              <a:t>‹#›</a:t>
            </a:fld>
            <a:endParaRPr lang="en-US"/>
          </a:p>
        </p:txBody>
      </p:sp>
    </p:spTree>
    <p:extLst>
      <p:ext uri="{BB962C8B-B14F-4D97-AF65-F5344CB8AC3E}">
        <p14:creationId xmlns:p14="http://schemas.microsoft.com/office/powerpoint/2010/main" val="1586471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CBCD3-2EA3-46AF-AA1E-F43B0358D1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CF9924-5F67-43B5-ADD7-0D81F535992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7554C3-27EB-4142-805B-C9EF3EE656CB}"/>
              </a:ext>
            </a:extLst>
          </p:cNvPr>
          <p:cNvSpPr>
            <a:spLocks noGrp="1"/>
          </p:cNvSpPr>
          <p:nvPr>
            <p:ph type="dt" sz="half" idx="10"/>
          </p:nvPr>
        </p:nvSpPr>
        <p:spPr/>
        <p:txBody>
          <a:bodyPr/>
          <a:lstStyle/>
          <a:p>
            <a:fld id="{DDFDDB9D-3B29-4BE4-B734-180A1D947005}" type="datetimeFigureOut">
              <a:rPr lang="en-US" smtClean="0"/>
              <a:t>11/24/2018</a:t>
            </a:fld>
            <a:endParaRPr lang="en-US"/>
          </a:p>
        </p:txBody>
      </p:sp>
      <p:sp>
        <p:nvSpPr>
          <p:cNvPr id="5" name="Footer Placeholder 4">
            <a:extLst>
              <a:ext uri="{FF2B5EF4-FFF2-40B4-BE49-F238E27FC236}">
                <a16:creationId xmlns:a16="http://schemas.microsoft.com/office/drawing/2014/main" id="{FCB14C20-6C4F-4311-8B3C-564A57981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4324F9-5416-4861-83DD-28F32DF273B2}"/>
              </a:ext>
            </a:extLst>
          </p:cNvPr>
          <p:cNvSpPr>
            <a:spLocks noGrp="1"/>
          </p:cNvSpPr>
          <p:nvPr>
            <p:ph type="sldNum" sz="quarter" idx="12"/>
          </p:nvPr>
        </p:nvSpPr>
        <p:spPr/>
        <p:txBody>
          <a:bodyPr/>
          <a:lstStyle/>
          <a:p>
            <a:fld id="{421653DC-885B-4251-AD41-F8DF81FAA59E}" type="slidenum">
              <a:rPr lang="en-US" smtClean="0"/>
              <a:t>‹#›</a:t>
            </a:fld>
            <a:endParaRPr lang="en-US"/>
          </a:p>
        </p:txBody>
      </p:sp>
    </p:spTree>
    <p:extLst>
      <p:ext uri="{BB962C8B-B14F-4D97-AF65-F5344CB8AC3E}">
        <p14:creationId xmlns:p14="http://schemas.microsoft.com/office/powerpoint/2010/main" val="1997990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62AB71-3D70-4E8A-B530-85A4EC1C2A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DC6FAF-98CD-4B2F-895C-C6D056237DB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18324E-EEBF-4635-A9A9-64B809E1FAB1}"/>
              </a:ext>
            </a:extLst>
          </p:cNvPr>
          <p:cNvSpPr>
            <a:spLocks noGrp="1"/>
          </p:cNvSpPr>
          <p:nvPr>
            <p:ph type="dt" sz="half" idx="10"/>
          </p:nvPr>
        </p:nvSpPr>
        <p:spPr/>
        <p:txBody>
          <a:bodyPr/>
          <a:lstStyle/>
          <a:p>
            <a:fld id="{DDFDDB9D-3B29-4BE4-B734-180A1D947005}" type="datetimeFigureOut">
              <a:rPr lang="en-US" smtClean="0"/>
              <a:t>11/24/2018</a:t>
            </a:fld>
            <a:endParaRPr lang="en-US"/>
          </a:p>
        </p:txBody>
      </p:sp>
      <p:sp>
        <p:nvSpPr>
          <p:cNvPr id="5" name="Footer Placeholder 4">
            <a:extLst>
              <a:ext uri="{FF2B5EF4-FFF2-40B4-BE49-F238E27FC236}">
                <a16:creationId xmlns:a16="http://schemas.microsoft.com/office/drawing/2014/main" id="{D675CDF8-576C-4824-BCCD-C5D4A0BA0D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2777D2-065E-44AC-8E91-E1011ED06E82}"/>
              </a:ext>
            </a:extLst>
          </p:cNvPr>
          <p:cNvSpPr>
            <a:spLocks noGrp="1"/>
          </p:cNvSpPr>
          <p:nvPr>
            <p:ph type="sldNum" sz="quarter" idx="12"/>
          </p:nvPr>
        </p:nvSpPr>
        <p:spPr/>
        <p:txBody>
          <a:bodyPr/>
          <a:lstStyle/>
          <a:p>
            <a:fld id="{421653DC-885B-4251-AD41-F8DF81FAA59E}" type="slidenum">
              <a:rPr lang="en-US" smtClean="0"/>
              <a:t>‹#›</a:t>
            </a:fld>
            <a:endParaRPr lang="en-US"/>
          </a:p>
        </p:txBody>
      </p:sp>
    </p:spTree>
    <p:extLst>
      <p:ext uri="{BB962C8B-B14F-4D97-AF65-F5344CB8AC3E}">
        <p14:creationId xmlns:p14="http://schemas.microsoft.com/office/powerpoint/2010/main" val="2111673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8ACD-1C89-4856-ADFC-4088D05643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FA5383-51C7-4E6F-8B80-C02F4482FE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7813D-1637-43BE-8581-1C1917743654}"/>
              </a:ext>
            </a:extLst>
          </p:cNvPr>
          <p:cNvSpPr>
            <a:spLocks noGrp="1"/>
          </p:cNvSpPr>
          <p:nvPr>
            <p:ph type="dt" sz="half" idx="10"/>
          </p:nvPr>
        </p:nvSpPr>
        <p:spPr/>
        <p:txBody>
          <a:bodyPr/>
          <a:lstStyle/>
          <a:p>
            <a:fld id="{DDFDDB9D-3B29-4BE4-B734-180A1D947005}" type="datetimeFigureOut">
              <a:rPr lang="en-US" smtClean="0"/>
              <a:t>11/24/2018</a:t>
            </a:fld>
            <a:endParaRPr lang="en-US"/>
          </a:p>
        </p:txBody>
      </p:sp>
      <p:sp>
        <p:nvSpPr>
          <p:cNvPr id="5" name="Footer Placeholder 4">
            <a:extLst>
              <a:ext uri="{FF2B5EF4-FFF2-40B4-BE49-F238E27FC236}">
                <a16:creationId xmlns:a16="http://schemas.microsoft.com/office/drawing/2014/main" id="{57722D00-EFC2-43E8-8025-CAF84AF44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46CD1-1A22-4EF9-9A73-DEAD6E7BD2F0}"/>
              </a:ext>
            </a:extLst>
          </p:cNvPr>
          <p:cNvSpPr>
            <a:spLocks noGrp="1"/>
          </p:cNvSpPr>
          <p:nvPr>
            <p:ph type="sldNum" sz="quarter" idx="12"/>
          </p:nvPr>
        </p:nvSpPr>
        <p:spPr/>
        <p:txBody>
          <a:bodyPr/>
          <a:lstStyle/>
          <a:p>
            <a:fld id="{421653DC-885B-4251-AD41-F8DF81FAA59E}" type="slidenum">
              <a:rPr lang="en-US" smtClean="0"/>
              <a:t>‹#›</a:t>
            </a:fld>
            <a:endParaRPr lang="en-US"/>
          </a:p>
        </p:txBody>
      </p:sp>
    </p:spTree>
    <p:extLst>
      <p:ext uri="{BB962C8B-B14F-4D97-AF65-F5344CB8AC3E}">
        <p14:creationId xmlns:p14="http://schemas.microsoft.com/office/powerpoint/2010/main" val="3921803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734DA-7575-4C37-8ED1-C19359DAA8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79DC42-9379-45F9-902A-7A83537C87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A4FE01A-3DB0-48E5-9CAF-5F873E6503B9}"/>
              </a:ext>
            </a:extLst>
          </p:cNvPr>
          <p:cNvSpPr>
            <a:spLocks noGrp="1"/>
          </p:cNvSpPr>
          <p:nvPr>
            <p:ph type="dt" sz="half" idx="10"/>
          </p:nvPr>
        </p:nvSpPr>
        <p:spPr/>
        <p:txBody>
          <a:bodyPr/>
          <a:lstStyle/>
          <a:p>
            <a:fld id="{DDFDDB9D-3B29-4BE4-B734-180A1D947005}" type="datetimeFigureOut">
              <a:rPr lang="en-US" smtClean="0"/>
              <a:t>11/24/2018</a:t>
            </a:fld>
            <a:endParaRPr lang="en-US"/>
          </a:p>
        </p:txBody>
      </p:sp>
      <p:sp>
        <p:nvSpPr>
          <p:cNvPr id="5" name="Footer Placeholder 4">
            <a:extLst>
              <a:ext uri="{FF2B5EF4-FFF2-40B4-BE49-F238E27FC236}">
                <a16:creationId xmlns:a16="http://schemas.microsoft.com/office/drawing/2014/main" id="{9A84BEBF-229D-4DC2-830A-A97475AC2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D5373E-ED8B-431D-84B4-A9B004972EDC}"/>
              </a:ext>
            </a:extLst>
          </p:cNvPr>
          <p:cNvSpPr>
            <a:spLocks noGrp="1"/>
          </p:cNvSpPr>
          <p:nvPr>
            <p:ph type="sldNum" sz="quarter" idx="12"/>
          </p:nvPr>
        </p:nvSpPr>
        <p:spPr/>
        <p:txBody>
          <a:bodyPr/>
          <a:lstStyle/>
          <a:p>
            <a:fld id="{421653DC-885B-4251-AD41-F8DF81FAA59E}" type="slidenum">
              <a:rPr lang="en-US" smtClean="0"/>
              <a:t>‹#›</a:t>
            </a:fld>
            <a:endParaRPr lang="en-US"/>
          </a:p>
        </p:txBody>
      </p:sp>
    </p:spTree>
    <p:extLst>
      <p:ext uri="{BB962C8B-B14F-4D97-AF65-F5344CB8AC3E}">
        <p14:creationId xmlns:p14="http://schemas.microsoft.com/office/powerpoint/2010/main" val="350122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BBC94-7E67-4C9E-8821-85B5C12F96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FFD82-F77B-48B6-93C4-90AB524CDC2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4DCE80-6BEE-4261-9723-6F28296685F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EF3E5C-7263-4212-B821-7F8339233C4A}"/>
              </a:ext>
            </a:extLst>
          </p:cNvPr>
          <p:cNvSpPr>
            <a:spLocks noGrp="1"/>
          </p:cNvSpPr>
          <p:nvPr>
            <p:ph type="dt" sz="half" idx="10"/>
          </p:nvPr>
        </p:nvSpPr>
        <p:spPr/>
        <p:txBody>
          <a:bodyPr/>
          <a:lstStyle/>
          <a:p>
            <a:fld id="{DDFDDB9D-3B29-4BE4-B734-180A1D947005}" type="datetimeFigureOut">
              <a:rPr lang="en-US" smtClean="0"/>
              <a:t>11/24/2018</a:t>
            </a:fld>
            <a:endParaRPr lang="en-US"/>
          </a:p>
        </p:txBody>
      </p:sp>
      <p:sp>
        <p:nvSpPr>
          <p:cNvPr id="6" name="Footer Placeholder 5">
            <a:extLst>
              <a:ext uri="{FF2B5EF4-FFF2-40B4-BE49-F238E27FC236}">
                <a16:creationId xmlns:a16="http://schemas.microsoft.com/office/drawing/2014/main" id="{5FA861B5-6502-4A50-A36B-38518E546C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74013A-8587-404A-AA51-190FEB4E4BEE}"/>
              </a:ext>
            </a:extLst>
          </p:cNvPr>
          <p:cNvSpPr>
            <a:spLocks noGrp="1"/>
          </p:cNvSpPr>
          <p:nvPr>
            <p:ph type="sldNum" sz="quarter" idx="12"/>
          </p:nvPr>
        </p:nvSpPr>
        <p:spPr/>
        <p:txBody>
          <a:bodyPr/>
          <a:lstStyle/>
          <a:p>
            <a:fld id="{421653DC-885B-4251-AD41-F8DF81FAA59E}" type="slidenum">
              <a:rPr lang="en-US" smtClean="0"/>
              <a:t>‹#›</a:t>
            </a:fld>
            <a:endParaRPr lang="en-US"/>
          </a:p>
        </p:txBody>
      </p:sp>
    </p:spTree>
    <p:extLst>
      <p:ext uri="{BB962C8B-B14F-4D97-AF65-F5344CB8AC3E}">
        <p14:creationId xmlns:p14="http://schemas.microsoft.com/office/powerpoint/2010/main" val="1048990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5443-5630-49BE-9191-9352A75C35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F935CA-F9F3-4384-A477-5A3E2B249E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F750F1A-8721-4962-B826-8DC66EBBAB2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0B526C-C12A-49BE-A4D6-B39FAB2BF5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28F1F71-8830-4B79-9020-CE439B176A6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385862-107E-4D22-8D2C-E85AE04EFA7B}"/>
              </a:ext>
            </a:extLst>
          </p:cNvPr>
          <p:cNvSpPr>
            <a:spLocks noGrp="1"/>
          </p:cNvSpPr>
          <p:nvPr>
            <p:ph type="dt" sz="half" idx="10"/>
          </p:nvPr>
        </p:nvSpPr>
        <p:spPr/>
        <p:txBody>
          <a:bodyPr/>
          <a:lstStyle/>
          <a:p>
            <a:fld id="{DDFDDB9D-3B29-4BE4-B734-180A1D947005}" type="datetimeFigureOut">
              <a:rPr lang="en-US" smtClean="0"/>
              <a:t>11/24/2018</a:t>
            </a:fld>
            <a:endParaRPr lang="en-US"/>
          </a:p>
        </p:txBody>
      </p:sp>
      <p:sp>
        <p:nvSpPr>
          <p:cNvPr id="8" name="Footer Placeholder 7">
            <a:extLst>
              <a:ext uri="{FF2B5EF4-FFF2-40B4-BE49-F238E27FC236}">
                <a16:creationId xmlns:a16="http://schemas.microsoft.com/office/drawing/2014/main" id="{CB5D0A5E-D4CA-4329-8A3B-0B8776D2E2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73A63B-CDE9-43B3-9643-CA5252F6B6B1}"/>
              </a:ext>
            </a:extLst>
          </p:cNvPr>
          <p:cNvSpPr>
            <a:spLocks noGrp="1"/>
          </p:cNvSpPr>
          <p:nvPr>
            <p:ph type="sldNum" sz="quarter" idx="12"/>
          </p:nvPr>
        </p:nvSpPr>
        <p:spPr/>
        <p:txBody>
          <a:bodyPr/>
          <a:lstStyle/>
          <a:p>
            <a:fld id="{421653DC-885B-4251-AD41-F8DF81FAA59E}" type="slidenum">
              <a:rPr lang="en-US" smtClean="0"/>
              <a:t>‹#›</a:t>
            </a:fld>
            <a:endParaRPr lang="en-US"/>
          </a:p>
        </p:txBody>
      </p:sp>
    </p:spTree>
    <p:extLst>
      <p:ext uri="{BB962C8B-B14F-4D97-AF65-F5344CB8AC3E}">
        <p14:creationId xmlns:p14="http://schemas.microsoft.com/office/powerpoint/2010/main" val="3738593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6DAAE-2627-49BC-997C-BCAA5BF765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C726C-8395-41E3-9944-C15FFA86CBE2}"/>
              </a:ext>
            </a:extLst>
          </p:cNvPr>
          <p:cNvSpPr>
            <a:spLocks noGrp="1"/>
          </p:cNvSpPr>
          <p:nvPr>
            <p:ph type="dt" sz="half" idx="10"/>
          </p:nvPr>
        </p:nvSpPr>
        <p:spPr/>
        <p:txBody>
          <a:bodyPr/>
          <a:lstStyle/>
          <a:p>
            <a:fld id="{DDFDDB9D-3B29-4BE4-B734-180A1D947005}" type="datetimeFigureOut">
              <a:rPr lang="en-US" smtClean="0"/>
              <a:t>11/24/2018</a:t>
            </a:fld>
            <a:endParaRPr lang="en-US"/>
          </a:p>
        </p:txBody>
      </p:sp>
      <p:sp>
        <p:nvSpPr>
          <p:cNvPr id="4" name="Footer Placeholder 3">
            <a:extLst>
              <a:ext uri="{FF2B5EF4-FFF2-40B4-BE49-F238E27FC236}">
                <a16:creationId xmlns:a16="http://schemas.microsoft.com/office/drawing/2014/main" id="{82891B9C-7BF4-4697-BB3A-CD0C098457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C737A2-45F5-4E00-9C94-3376E3AF7D8A}"/>
              </a:ext>
            </a:extLst>
          </p:cNvPr>
          <p:cNvSpPr>
            <a:spLocks noGrp="1"/>
          </p:cNvSpPr>
          <p:nvPr>
            <p:ph type="sldNum" sz="quarter" idx="12"/>
          </p:nvPr>
        </p:nvSpPr>
        <p:spPr/>
        <p:txBody>
          <a:bodyPr/>
          <a:lstStyle/>
          <a:p>
            <a:fld id="{421653DC-885B-4251-AD41-F8DF81FAA59E}" type="slidenum">
              <a:rPr lang="en-US" smtClean="0"/>
              <a:t>‹#›</a:t>
            </a:fld>
            <a:endParaRPr lang="en-US"/>
          </a:p>
        </p:txBody>
      </p:sp>
    </p:spTree>
    <p:extLst>
      <p:ext uri="{BB962C8B-B14F-4D97-AF65-F5344CB8AC3E}">
        <p14:creationId xmlns:p14="http://schemas.microsoft.com/office/powerpoint/2010/main" val="258333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B56793-54D6-4710-9168-33A9204B9D50}"/>
              </a:ext>
            </a:extLst>
          </p:cNvPr>
          <p:cNvSpPr>
            <a:spLocks noGrp="1"/>
          </p:cNvSpPr>
          <p:nvPr>
            <p:ph type="dt" sz="half" idx="10"/>
          </p:nvPr>
        </p:nvSpPr>
        <p:spPr/>
        <p:txBody>
          <a:bodyPr/>
          <a:lstStyle/>
          <a:p>
            <a:fld id="{DDFDDB9D-3B29-4BE4-B734-180A1D947005}" type="datetimeFigureOut">
              <a:rPr lang="en-US" smtClean="0"/>
              <a:t>11/24/2018</a:t>
            </a:fld>
            <a:endParaRPr lang="en-US"/>
          </a:p>
        </p:txBody>
      </p:sp>
      <p:sp>
        <p:nvSpPr>
          <p:cNvPr id="3" name="Footer Placeholder 2">
            <a:extLst>
              <a:ext uri="{FF2B5EF4-FFF2-40B4-BE49-F238E27FC236}">
                <a16:creationId xmlns:a16="http://schemas.microsoft.com/office/drawing/2014/main" id="{F979CE17-2682-4D8D-A138-4DF6B528B5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900717-BEBF-428C-97D9-2ECB758BDA44}"/>
              </a:ext>
            </a:extLst>
          </p:cNvPr>
          <p:cNvSpPr>
            <a:spLocks noGrp="1"/>
          </p:cNvSpPr>
          <p:nvPr>
            <p:ph type="sldNum" sz="quarter" idx="12"/>
          </p:nvPr>
        </p:nvSpPr>
        <p:spPr/>
        <p:txBody>
          <a:bodyPr/>
          <a:lstStyle/>
          <a:p>
            <a:fld id="{421653DC-885B-4251-AD41-F8DF81FAA59E}" type="slidenum">
              <a:rPr lang="en-US" smtClean="0"/>
              <a:t>‹#›</a:t>
            </a:fld>
            <a:endParaRPr lang="en-US"/>
          </a:p>
        </p:txBody>
      </p:sp>
    </p:spTree>
    <p:extLst>
      <p:ext uri="{BB962C8B-B14F-4D97-AF65-F5344CB8AC3E}">
        <p14:creationId xmlns:p14="http://schemas.microsoft.com/office/powerpoint/2010/main" val="2051668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44F3-DD13-4DEC-BA4D-F7D5372C6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40B2A2-24D7-4328-B648-F329DB1AB5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07DF26-185F-4C45-A757-2241D73201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4EB760-DA69-43B1-8C17-75563342AD99}"/>
              </a:ext>
            </a:extLst>
          </p:cNvPr>
          <p:cNvSpPr>
            <a:spLocks noGrp="1"/>
          </p:cNvSpPr>
          <p:nvPr>
            <p:ph type="dt" sz="half" idx="10"/>
          </p:nvPr>
        </p:nvSpPr>
        <p:spPr/>
        <p:txBody>
          <a:bodyPr/>
          <a:lstStyle/>
          <a:p>
            <a:fld id="{DDFDDB9D-3B29-4BE4-B734-180A1D947005}" type="datetimeFigureOut">
              <a:rPr lang="en-US" smtClean="0"/>
              <a:t>11/24/2018</a:t>
            </a:fld>
            <a:endParaRPr lang="en-US"/>
          </a:p>
        </p:txBody>
      </p:sp>
      <p:sp>
        <p:nvSpPr>
          <p:cNvPr id="6" name="Footer Placeholder 5">
            <a:extLst>
              <a:ext uri="{FF2B5EF4-FFF2-40B4-BE49-F238E27FC236}">
                <a16:creationId xmlns:a16="http://schemas.microsoft.com/office/drawing/2014/main" id="{700AFC10-FD7F-458F-892E-6E29FD1665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8D10F-70EE-4CC0-AEC8-DF44239D75A5}"/>
              </a:ext>
            </a:extLst>
          </p:cNvPr>
          <p:cNvSpPr>
            <a:spLocks noGrp="1"/>
          </p:cNvSpPr>
          <p:nvPr>
            <p:ph type="sldNum" sz="quarter" idx="12"/>
          </p:nvPr>
        </p:nvSpPr>
        <p:spPr/>
        <p:txBody>
          <a:bodyPr/>
          <a:lstStyle/>
          <a:p>
            <a:fld id="{421653DC-885B-4251-AD41-F8DF81FAA59E}" type="slidenum">
              <a:rPr lang="en-US" smtClean="0"/>
              <a:t>‹#›</a:t>
            </a:fld>
            <a:endParaRPr lang="en-US"/>
          </a:p>
        </p:txBody>
      </p:sp>
    </p:spTree>
    <p:extLst>
      <p:ext uri="{BB962C8B-B14F-4D97-AF65-F5344CB8AC3E}">
        <p14:creationId xmlns:p14="http://schemas.microsoft.com/office/powerpoint/2010/main" val="403971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B7E96-4DBC-48AF-99E7-E9E6FFC38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81352B-055E-4E47-A5AC-DFF441B5D9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B29463-FF48-4D9B-8B39-BE3F65982B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0CF3E8-4201-4E64-8DC9-BA528D54D02F}"/>
              </a:ext>
            </a:extLst>
          </p:cNvPr>
          <p:cNvSpPr>
            <a:spLocks noGrp="1"/>
          </p:cNvSpPr>
          <p:nvPr>
            <p:ph type="dt" sz="half" idx="10"/>
          </p:nvPr>
        </p:nvSpPr>
        <p:spPr/>
        <p:txBody>
          <a:bodyPr/>
          <a:lstStyle/>
          <a:p>
            <a:fld id="{DDFDDB9D-3B29-4BE4-B734-180A1D947005}" type="datetimeFigureOut">
              <a:rPr lang="en-US" smtClean="0"/>
              <a:t>11/24/2018</a:t>
            </a:fld>
            <a:endParaRPr lang="en-US"/>
          </a:p>
        </p:txBody>
      </p:sp>
      <p:sp>
        <p:nvSpPr>
          <p:cNvPr id="6" name="Footer Placeholder 5">
            <a:extLst>
              <a:ext uri="{FF2B5EF4-FFF2-40B4-BE49-F238E27FC236}">
                <a16:creationId xmlns:a16="http://schemas.microsoft.com/office/drawing/2014/main" id="{976ADB56-8326-43CF-8524-9861220A4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6043F-7FCF-43C2-B4F0-DB00DA5926E9}"/>
              </a:ext>
            </a:extLst>
          </p:cNvPr>
          <p:cNvSpPr>
            <a:spLocks noGrp="1"/>
          </p:cNvSpPr>
          <p:nvPr>
            <p:ph type="sldNum" sz="quarter" idx="12"/>
          </p:nvPr>
        </p:nvSpPr>
        <p:spPr/>
        <p:txBody>
          <a:bodyPr/>
          <a:lstStyle/>
          <a:p>
            <a:fld id="{421653DC-885B-4251-AD41-F8DF81FAA59E}" type="slidenum">
              <a:rPr lang="en-US" smtClean="0"/>
              <a:t>‹#›</a:t>
            </a:fld>
            <a:endParaRPr lang="en-US"/>
          </a:p>
        </p:txBody>
      </p:sp>
    </p:spTree>
    <p:extLst>
      <p:ext uri="{BB962C8B-B14F-4D97-AF65-F5344CB8AC3E}">
        <p14:creationId xmlns:p14="http://schemas.microsoft.com/office/powerpoint/2010/main" val="3643126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654DA5-2C64-4A37-B729-9E553C15AB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96E393-876B-4D90-A250-752AEBBE52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38AD29-26BA-4120-AF14-4DFFD3588E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FDDB9D-3B29-4BE4-B734-180A1D947005}" type="datetimeFigureOut">
              <a:rPr lang="en-US" smtClean="0"/>
              <a:t>11/24/2018</a:t>
            </a:fld>
            <a:endParaRPr lang="en-US"/>
          </a:p>
        </p:txBody>
      </p:sp>
      <p:sp>
        <p:nvSpPr>
          <p:cNvPr id="5" name="Footer Placeholder 4">
            <a:extLst>
              <a:ext uri="{FF2B5EF4-FFF2-40B4-BE49-F238E27FC236}">
                <a16:creationId xmlns:a16="http://schemas.microsoft.com/office/drawing/2014/main" id="{FFD0877B-A85F-49A6-9ADF-7563E32AF9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D4A1D3-B090-4E04-A44C-137528FC47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1653DC-885B-4251-AD41-F8DF81FAA59E}" type="slidenum">
              <a:rPr lang="en-US" smtClean="0"/>
              <a:t>‹#›</a:t>
            </a:fld>
            <a:endParaRPr lang="en-US"/>
          </a:p>
        </p:txBody>
      </p:sp>
    </p:spTree>
    <p:extLst>
      <p:ext uri="{BB962C8B-B14F-4D97-AF65-F5344CB8AC3E}">
        <p14:creationId xmlns:p14="http://schemas.microsoft.com/office/powerpoint/2010/main" val="1236942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EC42-527A-4C0B-BF95-F3FF3F1EEFA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0192C82-28DB-4EED-8A6D-6C0710C6639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5234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6F79-807E-4F57-84DC-D3A0A18990BF}"/>
              </a:ext>
            </a:extLst>
          </p:cNvPr>
          <p:cNvSpPr>
            <a:spLocks noGrp="1"/>
          </p:cNvSpPr>
          <p:nvPr>
            <p:ph type="title"/>
          </p:nvPr>
        </p:nvSpPr>
        <p:spPr/>
        <p:txBody>
          <a:bodyPr/>
          <a:lstStyle/>
          <a:p>
            <a:r>
              <a:rPr lang="en-CA" dirty="0"/>
              <a:t>Sentiment Analysis</a:t>
            </a:r>
            <a:endParaRPr lang="en-US" dirty="0"/>
          </a:p>
        </p:txBody>
      </p:sp>
      <p:sp>
        <p:nvSpPr>
          <p:cNvPr id="3" name="Content Placeholder 2">
            <a:extLst>
              <a:ext uri="{FF2B5EF4-FFF2-40B4-BE49-F238E27FC236}">
                <a16:creationId xmlns:a16="http://schemas.microsoft.com/office/drawing/2014/main" id="{CDDD56FE-BF6B-4D3F-A285-84AA8A99AB3C}"/>
              </a:ext>
            </a:extLst>
          </p:cNvPr>
          <p:cNvSpPr>
            <a:spLocks noGrp="1"/>
          </p:cNvSpPr>
          <p:nvPr>
            <p:ph idx="1"/>
          </p:nvPr>
        </p:nvSpPr>
        <p:spPr/>
        <p:txBody>
          <a:bodyPr/>
          <a:lstStyle/>
          <a:p>
            <a:r>
              <a:rPr lang="en-US" dirty="0"/>
              <a:t>the process of determining whether a piece of writing is positive, negative or neutral. It's also known as opinion mining, deriving the opinion or attitude of a speaker. A common use case for this technology is to discover how people feel about a particular topic.</a:t>
            </a:r>
          </a:p>
        </p:txBody>
      </p:sp>
    </p:spTree>
    <p:extLst>
      <p:ext uri="{BB962C8B-B14F-4D97-AF65-F5344CB8AC3E}">
        <p14:creationId xmlns:p14="http://schemas.microsoft.com/office/powerpoint/2010/main" val="3049199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DD841-27C5-429A-AD4D-8F870F9CE48C}"/>
              </a:ext>
            </a:extLst>
          </p:cNvPr>
          <p:cNvSpPr>
            <a:spLocks noGrp="1"/>
          </p:cNvSpPr>
          <p:nvPr>
            <p:ph type="title"/>
          </p:nvPr>
        </p:nvSpPr>
        <p:spPr/>
        <p:txBody>
          <a:bodyPr/>
          <a:lstStyle/>
          <a:p>
            <a:r>
              <a:rPr lang="en-CA" dirty="0"/>
              <a:t>Idea Generation</a:t>
            </a:r>
            <a:endParaRPr lang="en-US" dirty="0"/>
          </a:p>
        </p:txBody>
      </p:sp>
      <p:sp>
        <p:nvSpPr>
          <p:cNvPr id="3" name="Content Placeholder 2">
            <a:extLst>
              <a:ext uri="{FF2B5EF4-FFF2-40B4-BE49-F238E27FC236}">
                <a16:creationId xmlns:a16="http://schemas.microsoft.com/office/drawing/2014/main" id="{FA9396B9-AEF9-4CF1-ABA2-BC7F768B1436}"/>
              </a:ext>
            </a:extLst>
          </p:cNvPr>
          <p:cNvSpPr>
            <a:spLocks noGrp="1"/>
          </p:cNvSpPr>
          <p:nvPr>
            <p:ph idx="1"/>
          </p:nvPr>
        </p:nvSpPr>
        <p:spPr/>
        <p:txBody>
          <a:bodyPr/>
          <a:lstStyle/>
          <a:p>
            <a:r>
              <a:rPr lang="en-CA" dirty="0"/>
              <a:t>Take financial articles and perform sentimental analysis to determine which financial articles are less opinionated and more objective to allow readers to filter and prioritize the type of articles they want </a:t>
            </a:r>
            <a:r>
              <a:rPr lang="en-CA"/>
              <a:t>opinions from</a:t>
            </a:r>
            <a:endParaRPr lang="en-US"/>
          </a:p>
        </p:txBody>
      </p:sp>
    </p:spTree>
    <p:extLst>
      <p:ext uri="{BB962C8B-B14F-4D97-AF65-F5344CB8AC3E}">
        <p14:creationId xmlns:p14="http://schemas.microsoft.com/office/powerpoint/2010/main" val="1940183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87</Words>
  <Application>Microsoft Office PowerPoint</Application>
  <PresentationFormat>Widescreen</PresentationFormat>
  <Paragraphs>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Sentiment Analysis</vt:lpstr>
      <vt:lpstr>Idea Generation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Bryan Jak Gwan Au</dc:creator>
  <cp:lastModifiedBy>Bryan Jak Gwan Au</cp:lastModifiedBy>
  <cp:revision>1</cp:revision>
  <dcterms:created xsi:type="dcterms:W3CDTF">2018-11-24T05:26:00Z</dcterms:created>
  <dcterms:modified xsi:type="dcterms:W3CDTF">2018-11-24T05:30:14Z</dcterms:modified>
</cp:coreProperties>
</file>