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793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1pPr>
    <a:lvl2pPr marL="22860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2pPr>
    <a:lvl3pPr marL="45720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3pPr>
    <a:lvl4pPr marL="68580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4pPr>
    <a:lvl5pPr marL="91440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5pPr>
    <a:lvl6pPr marL="114300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6pPr>
    <a:lvl7pPr marL="137160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7pPr>
    <a:lvl8pPr marL="160020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8pPr>
    <a:lvl9pPr marL="160020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3447" y="2130425"/>
            <a:ext cx="10352405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6895" y="3886199"/>
            <a:ext cx="852551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11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37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84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曲线"/>
          <p:cNvSpPr>
            <a:spLocks/>
          </p:cNvSpPr>
          <p:nvPr/>
        </p:nvSpPr>
        <p:spPr>
          <a:xfrm>
            <a:off x="7440852" y="4819"/>
            <a:ext cx="4739005" cy="6846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8782" y="0"/>
                </a:moveTo>
                <a:lnTo>
                  <a:pt x="14329" y="21598"/>
                </a:lnTo>
              </a:path>
              <a:path w="21600" h="21600">
                <a:moveTo>
                  <a:pt x="21597" y="11629"/>
                </a:moveTo>
                <a:lnTo>
                  <a:pt x="0" y="21598"/>
                </a:lnTo>
              </a:path>
            </a:pathLst>
          </a:custGeom>
          <a:noFill/>
          <a:ln w="9515" cap="flat" cmpd="sng">
            <a:solidFill>
              <a:srgbClr val="5ECAED"/>
            </a:solidFill>
            <a:prstDash val="solid"/>
            <a:round/>
          </a:ln>
        </p:spPr>
      </p:sp>
      <p:sp>
        <p:nvSpPr>
          <p:cNvPr id="17" name="曲线"/>
          <p:cNvSpPr>
            <a:spLocks/>
          </p:cNvSpPr>
          <p:nvPr/>
        </p:nvSpPr>
        <p:spPr>
          <a:xfrm>
            <a:off x="9172535" y="0"/>
            <a:ext cx="3007360" cy="685101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4" y="21598"/>
                </a:moveTo>
                <a:lnTo>
                  <a:pt x="0" y="21598"/>
                </a:lnTo>
                <a:lnTo>
                  <a:pt x="14667" y="0"/>
                </a:lnTo>
                <a:lnTo>
                  <a:pt x="21594" y="0"/>
                </a:lnTo>
                <a:lnTo>
                  <a:pt x="21594" y="21598"/>
                </a:lnTo>
                <a:close/>
              </a:path>
            </a:pathLst>
          </a:custGeom>
          <a:solidFill>
            <a:srgbClr val="5ECAED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8" name="曲线"/>
          <p:cNvSpPr>
            <a:spLocks/>
          </p:cNvSpPr>
          <p:nvPr/>
        </p:nvSpPr>
        <p:spPr>
          <a:xfrm>
            <a:off x="9592874" y="0"/>
            <a:ext cx="2586990" cy="685101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21598"/>
                </a:moveTo>
                <a:lnTo>
                  <a:pt x="10082" y="21598"/>
                </a:lnTo>
                <a:lnTo>
                  <a:pt x="0" y="0"/>
                </a:lnTo>
                <a:lnTo>
                  <a:pt x="21595" y="0"/>
                </a:lnTo>
                <a:lnTo>
                  <a:pt x="21595" y="21598"/>
                </a:lnTo>
                <a:close/>
              </a:path>
            </a:pathLst>
          </a:custGeom>
          <a:solidFill>
            <a:srgbClr val="5ECAED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9" name="曲线"/>
          <p:cNvSpPr>
            <a:spLocks/>
          </p:cNvSpPr>
          <p:nvPr/>
        </p:nvSpPr>
        <p:spPr>
          <a:xfrm>
            <a:off x="8925143" y="3044825"/>
            <a:ext cx="3254374" cy="380619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21598"/>
                </a:moveTo>
                <a:lnTo>
                  <a:pt x="0" y="21598"/>
                </a:lnTo>
                <a:lnTo>
                  <a:pt x="21598" y="0"/>
                </a:lnTo>
                <a:lnTo>
                  <a:pt x="21598" y="21598"/>
                </a:lnTo>
                <a:close/>
              </a:path>
            </a:pathLst>
          </a:custGeom>
          <a:solidFill>
            <a:srgbClr val="17AFE3">
              <a:alpha val="65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0" name="曲线"/>
          <p:cNvSpPr>
            <a:spLocks/>
          </p:cNvSpPr>
          <p:nvPr/>
        </p:nvSpPr>
        <p:spPr>
          <a:xfrm>
            <a:off x="9328202" y="0"/>
            <a:ext cx="2851150" cy="685101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21598"/>
                </a:moveTo>
                <a:lnTo>
                  <a:pt x="18693" y="21598"/>
                </a:lnTo>
                <a:lnTo>
                  <a:pt x="0" y="0"/>
                </a:lnTo>
                <a:lnTo>
                  <a:pt x="21598" y="0"/>
                </a:lnTo>
                <a:lnTo>
                  <a:pt x="21598" y="21598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1" name="曲线"/>
          <p:cNvSpPr>
            <a:spLocks/>
          </p:cNvSpPr>
          <p:nvPr/>
        </p:nvSpPr>
        <p:spPr>
          <a:xfrm>
            <a:off x="10885249" y="0"/>
            <a:ext cx="1294130" cy="685101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21598"/>
                </a:moveTo>
                <a:lnTo>
                  <a:pt x="0" y="21598"/>
                </a:lnTo>
                <a:lnTo>
                  <a:pt x="17046" y="0"/>
                </a:lnTo>
                <a:lnTo>
                  <a:pt x="21598" y="0"/>
                </a:lnTo>
                <a:lnTo>
                  <a:pt x="21598" y="21598"/>
                </a:lnTo>
                <a:close/>
              </a:path>
            </a:pathLst>
          </a:custGeom>
          <a:solidFill>
            <a:srgbClr val="2D82C2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2" name="曲线"/>
          <p:cNvSpPr>
            <a:spLocks/>
          </p:cNvSpPr>
          <p:nvPr/>
        </p:nvSpPr>
        <p:spPr>
          <a:xfrm>
            <a:off x="10924854" y="0"/>
            <a:ext cx="1254760" cy="685101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3" y="21598"/>
                </a:moveTo>
                <a:lnTo>
                  <a:pt x="19166" y="21598"/>
                </a:lnTo>
                <a:lnTo>
                  <a:pt x="0" y="0"/>
                </a:lnTo>
                <a:lnTo>
                  <a:pt x="21593" y="0"/>
                </a:lnTo>
                <a:lnTo>
                  <a:pt x="21593" y="21598"/>
                </a:lnTo>
                <a:close/>
              </a:path>
            </a:pathLst>
          </a:custGeom>
          <a:solidFill>
            <a:srgbClr val="216191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3" name="曲线"/>
          <p:cNvSpPr>
            <a:spLocks/>
          </p:cNvSpPr>
          <p:nvPr/>
        </p:nvSpPr>
        <p:spPr>
          <a:xfrm>
            <a:off x="10361919" y="3587184"/>
            <a:ext cx="1818005" cy="32639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2" y="21598"/>
                </a:moveTo>
                <a:lnTo>
                  <a:pt x="0" y="21598"/>
                </a:lnTo>
                <a:lnTo>
                  <a:pt x="21592" y="0"/>
                </a:lnTo>
                <a:lnTo>
                  <a:pt x="21592" y="21598"/>
                </a:lnTo>
                <a:close/>
              </a:path>
            </a:pathLst>
          </a:custGeom>
          <a:solidFill>
            <a:srgbClr val="17AFE3">
              <a:alpha val="65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4" name="曲线"/>
          <p:cNvSpPr>
            <a:spLocks/>
          </p:cNvSpPr>
          <p:nvPr/>
        </p:nvSpPr>
        <p:spPr>
          <a:xfrm>
            <a:off x="0" y="4005846"/>
            <a:ext cx="447674" cy="284543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5ECAED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5" name="文本框"/>
          <p:cNvSpPr>
            <a:spLocks noGrp="1"/>
          </p:cNvSpPr>
          <p:nvPr>
            <p:ph type="title"/>
          </p:nvPr>
        </p:nvSpPr>
        <p:spPr>
          <a:xfrm>
            <a:off x="225176" y="7568"/>
            <a:ext cx="9874541" cy="166665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文本框"/>
          <p:cNvSpPr>
            <a:spLocks noGrp="1"/>
          </p:cNvSpPr>
          <p:nvPr>
            <p:ph type="body" idx="1"/>
          </p:nvPr>
        </p:nvSpPr>
        <p:spPr>
          <a:xfrm>
            <a:off x="383111" y="1761861"/>
            <a:ext cx="8448553" cy="40408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文本框"/>
          <p:cNvSpPr>
            <a:spLocks noGrp="1"/>
          </p:cNvSpPr>
          <p:nvPr>
            <p:ph type="ftr" idx="5"/>
          </p:nvPr>
        </p:nvSpPr>
        <p:spPr>
          <a:xfrm>
            <a:off x="4140962" y="6377940"/>
            <a:ext cx="3897376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latin typeface="Droid Sans" charset="0"/>
              <a:ea typeface="Droid Sans" charset="0"/>
              <a:cs typeface="Times New Roman" charset="0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dt" idx="6"/>
          </p:nvPr>
        </p:nvSpPr>
        <p:spPr>
          <a:xfrm>
            <a:off x="608965" y="6377940"/>
            <a:ext cx="2801239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Droid Sans" charset="0"/>
              <a:ea typeface="Droid Sans" charset="0"/>
              <a:cs typeface="Times New Roman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ldNum" idx="7"/>
          </p:nvPr>
        </p:nvSpPr>
        <p:spPr>
          <a:xfrm>
            <a:off x="11265431" y="6463035"/>
            <a:ext cx="238679" cy="18795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113411" indent="0">
              <a:lnSpc>
                <a:spcPct val="100000"/>
              </a:lnSpc>
              <a:spcBef>
                <a:spcPts val="30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D936A"/>
                </a:solidFill>
                <a:latin typeface="Trebuchet MS" charset="0"/>
                <a:ea typeface="Droid Sans" charset="0"/>
                <a:cs typeface="Trebuchet MS" charset="0"/>
              </a:rPr>
              <a:t>‹#›</a:t>
            </a:fld>
            <a:endParaRPr lang="zh-CN" altLang="en-US" sz="1100" b="0" i="0" spc="-50">
              <a:solidFill>
                <a:srgbClr val="2D936A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330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曲线"/>
          <p:cNvSpPr>
            <a:spLocks/>
          </p:cNvSpPr>
          <p:nvPr/>
        </p:nvSpPr>
        <p:spPr>
          <a:xfrm>
            <a:off x="7440852" y="4819"/>
            <a:ext cx="4739005" cy="6846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8782" y="0"/>
                </a:moveTo>
                <a:lnTo>
                  <a:pt x="14329" y="21598"/>
                </a:lnTo>
              </a:path>
              <a:path w="21600" h="21600">
                <a:moveTo>
                  <a:pt x="21597" y="11629"/>
                </a:moveTo>
                <a:lnTo>
                  <a:pt x="0" y="21598"/>
                </a:lnTo>
              </a:path>
            </a:pathLst>
          </a:custGeom>
          <a:noFill/>
          <a:ln w="9515" cap="flat" cmpd="sng">
            <a:solidFill>
              <a:srgbClr val="5ECAED"/>
            </a:solidFill>
            <a:prstDash val="solid"/>
            <a:round/>
          </a:ln>
        </p:spPr>
      </p:sp>
      <p:sp>
        <p:nvSpPr>
          <p:cNvPr id="40" name="曲线"/>
          <p:cNvSpPr>
            <a:spLocks/>
          </p:cNvSpPr>
          <p:nvPr/>
        </p:nvSpPr>
        <p:spPr>
          <a:xfrm>
            <a:off x="9172535" y="0"/>
            <a:ext cx="3007360" cy="685101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4" y="21598"/>
                </a:moveTo>
                <a:lnTo>
                  <a:pt x="0" y="21598"/>
                </a:lnTo>
                <a:lnTo>
                  <a:pt x="14667" y="0"/>
                </a:lnTo>
                <a:lnTo>
                  <a:pt x="21594" y="0"/>
                </a:lnTo>
                <a:lnTo>
                  <a:pt x="21594" y="21598"/>
                </a:lnTo>
                <a:close/>
              </a:path>
            </a:pathLst>
          </a:custGeom>
          <a:solidFill>
            <a:srgbClr val="5ECAED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1" name="曲线"/>
          <p:cNvSpPr>
            <a:spLocks/>
          </p:cNvSpPr>
          <p:nvPr/>
        </p:nvSpPr>
        <p:spPr>
          <a:xfrm>
            <a:off x="9592874" y="0"/>
            <a:ext cx="2586990" cy="685101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21598"/>
                </a:moveTo>
                <a:lnTo>
                  <a:pt x="10082" y="21598"/>
                </a:lnTo>
                <a:lnTo>
                  <a:pt x="0" y="0"/>
                </a:lnTo>
                <a:lnTo>
                  <a:pt x="21595" y="0"/>
                </a:lnTo>
                <a:lnTo>
                  <a:pt x="21595" y="21598"/>
                </a:lnTo>
                <a:close/>
              </a:path>
            </a:pathLst>
          </a:custGeom>
          <a:solidFill>
            <a:srgbClr val="5ECAED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>
            <a:off x="8925143" y="3044825"/>
            <a:ext cx="3254374" cy="380619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21598"/>
                </a:moveTo>
                <a:lnTo>
                  <a:pt x="0" y="21598"/>
                </a:lnTo>
                <a:lnTo>
                  <a:pt x="21598" y="0"/>
                </a:lnTo>
                <a:lnTo>
                  <a:pt x="21598" y="21598"/>
                </a:lnTo>
                <a:close/>
              </a:path>
            </a:pathLst>
          </a:custGeom>
          <a:solidFill>
            <a:srgbClr val="17AFE3">
              <a:alpha val="65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3" name="曲线"/>
          <p:cNvSpPr>
            <a:spLocks/>
          </p:cNvSpPr>
          <p:nvPr/>
        </p:nvSpPr>
        <p:spPr>
          <a:xfrm>
            <a:off x="9328202" y="0"/>
            <a:ext cx="2851150" cy="685101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21598"/>
                </a:moveTo>
                <a:lnTo>
                  <a:pt x="18693" y="21598"/>
                </a:lnTo>
                <a:lnTo>
                  <a:pt x="0" y="0"/>
                </a:lnTo>
                <a:lnTo>
                  <a:pt x="21598" y="0"/>
                </a:lnTo>
                <a:lnTo>
                  <a:pt x="21598" y="21598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4" name="曲线"/>
          <p:cNvSpPr>
            <a:spLocks/>
          </p:cNvSpPr>
          <p:nvPr/>
        </p:nvSpPr>
        <p:spPr>
          <a:xfrm>
            <a:off x="10885249" y="0"/>
            <a:ext cx="1294130" cy="685101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21598"/>
                </a:moveTo>
                <a:lnTo>
                  <a:pt x="0" y="21598"/>
                </a:lnTo>
                <a:lnTo>
                  <a:pt x="17046" y="0"/>
                </a:lnTo>
                <a:lnTo>
                  <a:pt x="21598" y="0"/>
                </a:lnTo>
                <a:lnTo>
                  <a:pt x="21598" y="21598"/>
                </a:lnTo>
                <a:close/>
              </a:path>
            </a:pathLst>
          </a:custGeom>
          <a:solidFill>
            <a:srgbClr val="2D82C2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5" name="曲线"/>
          <p:cNvSpPr>
            <a:spLocks/>
          </p:cNvSpPr>
          <p:nvPr/>
        </p:nvSpPr>
        <p:spPr>
          <a:xfrm>
            <a:off x="10924854" y="0"/>
            <a:ext cx="1254760" cy="685101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3" y="21598"/>
                </a:moveTo>
                <a:lnTo>
                  <a:pt x="19166" y="21598"/>
                </a:lnTo>
                <a:lnTo>
                  <a:pt x="0" y="0"/>
                </a:lnTo>
                <a:lnTo>
                  <a:pt x="21593" y="0"/>
                </a:lnTo>
                <a:lnTo>
                  <a:pt x="21593" y="21598"/>
                </a:lnTo>
                <a:close/>
              </a:path>
            </a:pathLst>
          </a:custGeom>
          <a:solidFill>
            <a:srgbClr val="216191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6" name="曲线"/>
          <p:cNvSpPr>
            <a:spLocks/>
          </p:cNvSpPr>
          <p:nvPr/>
        </p:nvSpPr>
        <p:spPr>
          <a:xfrm>
            <a:off x="10361919" y="3587184"/>
            <a:ext cx="1818005" cy="32639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2" y="21598"/>
                </a:moveTo>
                <a:lnTo>
                  <a:pt x="0" y="21598"/>
                </a:lnTo>
                <a:lnTo>
                  <a:pt x="21592" y="0"/>
                </a:lnTo>
                <a:lnTo>
                  <a:pt x="21592" y="21598"/>
                </a:lnTo>
                <a:close/>
              </a:path>
            </a:pathLst>
          </a:custGeom>
          <a:solidFill>
            <a:srgbClr val="17AFE3">
              <a:alpha val="65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7" name="曲线"/>
          <p:cNvSpPr>
            <a:spLocks/>
          </p:cNvSpPr>
          <p:nvPr/>
        </p:nvSpPr>
        <p:spPr>
          <a:xfrm>
            <a:off x="0" y="4005846"/>
            <a:ext cx="447674" cy="284543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5ECAED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title"/>
          </p:nvPr>
        </p:nvSpPr>
        <p:spPr>
          <a:xfrm>
            <a:off x="225176" y="7568"/>
            <a:ext cx="9874541" cy="166665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9" name="文本框"/>
          <p:cNvSpPr>
            <a:spLocks noGrp="1"/>
          </p:cNvSpPr>
          <p:nvPr>
            <p:ph type="ftr" idx="5"/>
          </p:nvPr>
        </p:nvSpPr>
        <p:spPr>
          <a:xfrm>
            <a:off x="4140962" y="6377940"/>
            <a:ext cx="3897376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latin typeface="Droid Sans" charset="0"/>
              <a:ea typeface="Droid Sans" charset="0"/>
              <a:cs typeface="Times New Roman" charset="0"/>
            </a:endParaRPr>
          </a:p>
        </p:txBody>
      </p:sp>
      <p:sp>
        <p:nvSpPr>
          <p:cNvPr id="50" name="文本框"/>
          <p:cNvSpPr>
            <a:spLocks noGrp="1"/>
          </p:cNvSpPr>
          <p:nvPr>
            <p:ph type="dt" idx="6"/>
          </p:nvPr>
        </p:nvSpPr>
        <p:spPr>
          <a:xfrm>
            <a:off x="608965" y="6377940"/>
            <a:ext cx="2801239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Droid Sans" charset="0"/>
              <a:ea typeface="Droid Sans" charset="0"/>
              <a:cs typeface="Times New Roman" charset="0"/>
            </a:endParaRPr>
          </a:p>
        </p:txBody>
      </p:sp>
      <p:sp>
        <p:nvSpPr>
          <p:cNvPr id="51" name="文本框"/>
          <p:cNvSpPr>
            <a:spLocks noGrp="1"/>
          </p:cNvSpPr>
          <p:nvPr>
            <p:ph type="sldNum" idx="7"/>
          </p:nvPr>
        </p:nvSpPr>
        <p:spPr>
          <a:xfrm>
            <a:off x="11265431" y="6463035"/>
            <a:ext cx="238679" cy="18795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113411" indent="0">
              <a:lnSpc>
                <a:spcPct val="100000"/>
              </a:lnSpc>
              <a:spcBef>
                <a:spcPts val="30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D936A"/>
                </a:solidFill>
                <a:latin typeface="Trebuchet MS" charset="0"/>
                <a:ea typeface="Droid Sans" charset="0"/>
                <a:cs typeface="Trebuchet MS" charset="0"/>
              </a:rPr>
              <a:t>‹#›</a:t>
            </a:fld>
            <a:endParaRPr lang="zh-CN" altLang="en-US" sz="1100" b="0" i="0" spc="-50">
              <a:solidFill>
                <a:srgbClr val="2D936A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327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曲线"/>
          <p:cNvSpPr>
            <a:spLocks/>
          </p:cNvSpPr>
          <p:nvPr/>
        </p:nvSpPr>
        <p:spPr>
          <a:xfrm>
            <a:off x="7440852" y="4819"/>
            <a:ext cx="4739005" cy="6846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8782" y="0"/>
                </a:moveTo>
                <a:lnTo>
                  <a:pt x="14329" y="21598"/>
                </a:lnTo>
              </a:path>
              <a:path w="21600" h="21600">
                <a:moveTo>
                  <a:pt x="21597" y="11629"/>
                </a:moveTo>
                <a:lnTo>
                  <a:pt x="0" y="21598"/>
                </a:lnTo>
              </a:path>
            </a:pathLst>
          </a:custGeom>
          <a:noFill/>
          <a:ln w="9515" cap="flat" cmpd="sng">
            <a:solidFill>
              <a:srgbClr val="5ECAED"/>
            </a:solidFill>
            <a:prstDash val="solid"/>
            <a:round/>
          </a:ln>
        </p:spPr>
      </p:sp>
      <p:sp>
        <p:nvSpPr>
          <p:cNvPr id="187" name="曲线"/>
          <p:cNvSpPr>
            <a:spLocks/>
          </p:cNvSpPr>
          <p:nvPr/>
        </p:nvSpPr>
        <p:spPr>
          <a:xfrm>
            <a:off x="9172535" y="0"/>
            <a:ext cx="3007360" cy="685101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4" y="21598"/>
                </a:moveTo>
                <a:lnTo>
                  <a:pt x="0" y="21598"/>
                </a:lnTo>
                <a:lnTo>
                  <a:pt x="14667" y="0"/>
                </a:lnTo>
                <a:lnTo>
                  <a:pt x="21594" y="0"/>
                </a:lnTo>
                <a:lnTo>
                  <a:pt x="21594" y="21598"/>
                </a:lnTo>
                <a:close/>
              </a:path>
            </a:pathLst>
          </a:custGeom>
          <a:solidFill>
            <a:srgbClr val="5ECAED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88" name="曲线"/>
          <p:cNvSpPr>
            <a:spLocks/>
          </p:cNvSpPr>
          <p:nvPr/>
        </p:nvSpPr>
        <p:spPr>
          <a:xfrm>
            <a:off x="9592874" y="0"/>
            <a:ext cx="2586990" cy="685101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21598"/>
                </a:moveTo>
                <a:lnTo>
                  <a:pt x="10082" y="21598"/>
                </a:lnTo>
                <a:lnTo>
                  <a:pt x="0" y="0"/>
                </a:lnTo>
                <a:lnTo>
                  <a:pt x="21595" y="0"/>
                </a:lnTo>
                <a:lnTo>
                  <a:pt x="21595" y="21598"/>
                </a:lnTo>
                <a:close/>
              </a:path>
            </a:pathLst>
          </a:custGeom>
          <a:solidFill>
            <a:srgbClr val="5ECAED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89" name="曲线"/>
          <p:cNvSpPr>
            <a:spLocks/>
          </p:cNvSpPr>
          <p:nvPr/>
        </p:nvSpPr>
        <p:spPr>
          <a:xfrm>
            <a:off x="8925143" y="3044825"/>
            <a:ext cx="3254374" cy="380619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21598"/>
                </a:moveTo>
                <a:lnTo>
                  <a:pt x="0" y="21598"/>
                </a:lnTo>
                <a:lnTo>
                  <a:pt x="21598" y="0"/>
                </a:lnTo>
                <a:lnTo>
                  <a:pt x="21598" y="21598"/>
                </a:lnTo>
                <a:close/>
              </a:path>
            </a:pathLst>
          </a:custGeom>
          <a:solidFill>
            <a:srgbClr val="17AFE3">
              <a:alpha val="65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90" name="曲线"/>
          <p:cNvSpPr>
            <a:spLocks/>
          </p:cNvSpPr>
          <p:nvPr/>
        </p:nvSpPr>
        <p:spPr>
          <a:xfrm>
            <a:off x="9328202" y="0"/>
            <a:ext cx="2851150" cy="685101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21598"/>
                </a:moveTo>
                <a:lnTo>
                  <a:pt x="18693" y="21598"/>
                </a:lnTo>
                <a:lnTo>
                  <a:pt x="0" y="0"/>
                </a:lnTo>
                <a:lnTo>
                  <a:pt x="21598" y="0"/>
                </a:lnTo>
                <a:lnTo>
                  <a:pt x="21598" y="21598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91" name="曲线"/>
          <p:cNvSpPr>
            <a:spLocks/>
          </p:cNvSpPr>
          <p:nvPr/>
        </p:nvSpPr>
        <p:spPr>
          <a:xfrm>
            <a:off x="10885249" y="0"/>
            <a:ext cx="1294130" cy="685101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21598"/>
                </a:moveTo>
                <a:lnTo>
                  <a:pt x="0" y="21598"/>
                </a:lnTo>
                <a:lnTo>
                  <a:pt x="17046" y="0"/>
                </a:lnTo>
                <a:lnTo>
                  <a:pt x="21598" y="0"/>
                </a:lnTo>
                <a:lnTo>
                  <a:pt x="21598" y="21598"/>
                </a:lnTo>
                <a:close/>
              </a:path>
            </a:pathLst>
          </a:custGeom>
          <a:solidFill>
            <a:srgbClr val="2D82C2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92" name="曲线"/>
          <p:cNvSpPr>
            <a:spLocks/>
          </p:cNvSpPr>
          <p:nvPr/>
        </p:nvSpPr>
        <p:spPr>
          <a:xfrm>
            <a:off x="10924854" y="0"/>
            <a:ext cx="1254760" cy="685101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3" y="21598"/>
                </a:moveTo>
                <a:lnTo>
                  <a:pt x="19166" y="21598"/>
                </a:lnTo>
                <a:lnTo>
                  <a:pt x="0" y="0"/>
                </a:lnTo>
                <a:lnTo>
                  <a:pt x="21593" y="0"/>
                </a:lnTo>
                <a:lnTo>
                  <a:pt x="21593" y="21598"/>
                </a:lnTo>
                <a:close/>
              </a:path>
            </a:pathLst>
          </a:custGeom>
          <a:solidFill>
            <a:srgbClr val="216191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93" name="曲线"/>
          <p:cNvSpPr>
            <a:spLocks/>
          </p:cNvSpPr>
          <p:nvPr/>
        </p:nvSpPr>
        <p:spPr>
          <a:xfrm>
            <a:off x="10361919" y="3587184"/>
            <a:ext cx="1818005" cy="32639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2" y="21598"/>
                </a:moveTo>
                <a:lnTo>
                  <a:pt x="0" y="21598"/>
                </a:lnTo>
                <a:lnTo>
                  <a:pt x="21592" y="0"/>
                </a:lnTo>
                <a:lnTo>
                  <a:pt x="21592" y="21598"/>
                </a:lnTo>
                <a:close/>
              </a:path>
            </a:pathLst>
          </a:custGeom>
          <a:solidFill>
            <a:srgbClr val="17AFE3">
              <a:alpha val="65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94" name="曲线"/>
          <p:cNvSpPr>
            <a:spLocks/>
          </p:cNvSpPr>
          <p:nvPr/>
        </p:nvSpPr>
        <p:spPr>
          <a:xfrm>
            <a:off x="0" y="4005846"/>
            <a:ext cx="447674" cy="284543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5ECAED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95" name="文本框"/>
          <p:cNvSpPr>
            <a:spLocks noGrp="1"/>
          </p:cNvSpPr>
          <p:nvPr>
            <p:ph type="ftr" idx="5"/>
          </p:nvPr>
        </p:nvSpPr>
        <p:spPr>
          <a:xfrm>
            <a:off x="4140962" y="6377940"/>
            <a:ext cx="3897376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latin typeface="Droid Sans" charset="0"/>
              <a:ea typeface="Droid Sans" charset="0"/>
              <a:cs typeface="Times New Roman" charset="0"/>
            </a:endParaRPr>
          </a:p>
        </p:txBody>
      </p:sp>
      <p:sp>
        <p:nvSpPr>
          <p:cNvPr id="196" name="文本框"/>
          <p:cNvSpPr>
            <a:spLocks noGrp="1"/>
          </p:cNvSpPr>
          <p:nvPr>
            <p:ph type="dt" idx="6"/>
          </p:nvPr>
        </p:nvSpPr>
        <p:spPr>
          <a:xfrm>
            <a:off x="608965" y="6377940"/>
            <a:ext cx="2801239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Droid Sans" charset="0"/>
              <a:ea typeface="Droid Sans" charset="0"/>
              <a:cs typeface="Times New Roman" charset="0"/>
            </a:endParaRPr>
          </a:p>
        </p:txBody>
      </p:sp>
      <p:sp>
        <p:nvSpPr>
          <p:cNvPr id="197" name="文本框"/>
          <p:cNvSpPr>
            <a:spLocks noGrp="1"/>
          </p:cNvSpPr>
          <p:nvPr>
            <p:ph type="sldNum" idx="7"/>
          </p:nvPr>
        </p:nvSpPr>
        <p:spPr>
          <a:xfrm>
            <a:off x="11265431" y="6463035"/>
            <a:ext cx="238679" cy="18795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113411" indent="0">
              <a:lnSpc>
                <a:spcPct val="100000"/>
              </a:lnSpc>
              <a:spcBef>
                <a:spcPts val="30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D936A"/>
                </a:solidFill>
                <a:latin typeface="Trebuchet MS" charset="0"/>
                <a:ea typeface="Droid Sans" charset="0"/>
                <a:cs typeface="Trebuchet MS" charset="0"/>
              </a:rPr>
              <a:t>‹#›</a:t>
            </a:fld>
            <a:endParaRPr lang="zh-CN" altLang="en-US" sz="1100" b="0" i="0" spc="-50">
              <a:solidFill>
                <a:srgbClr val="2D936A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33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01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94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32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09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37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05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>
            <a:off x="7440852" y="4819"/>
            <a:ext cx="4739005" cy="6846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8782" y="0"/>
                </a:moveTo>
                <a:lnTo>
                  <a:pt x="14329" y="21598"/>
                </a:lnTo>
              </a:path>
              <a:path w="21600" h="21600">
                <a:moveTo>
                  <a:pt x="21597" y="11629"/>
                </a:moveTo>
                <a:lnTo>
                  <a:pt x="0" y="21598"/>
                </a:lnTo>
              </a:path>
            </a:pathLst>
          </a:custGeom>
          <a:noFill/>
          <a:ln w="9515" cap="flat" cmpd="sng">
            <a:solidFill>
              <a:srgbClr val="5ECAED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>
            <a:off x="9172535" y="0"/>
            <a:ext cx="3007360" cy="685101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4" y="21598"/>
                </a:moveTo>
                <a:lnTo>
                  <a:pt x="0" y="21598"/>
                </a:lnTo>
                <a:lnTo>
                  <a:pt x="14667" y="0"/>
                </a:lnTo>
                <a:lnTo>
                  <a:pt x="21594" y="0"/>
                </a:lnTo>
                <a:lnTo>
                  <a:pt x="21594" y="21598"/>
                </a:lnTo>
                <a:close/>
              </a:path>
            </a:pathLst>
          </a:custGeom>
          <a:solidFill>
            <a:srgbClr val="5ECAED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" name="曲线"/>
          <p:cNvSpPr>
            <a:spLocks/>
          </p:cNvSpPr>
          <p:nvPr/>
        </p:nvSpPr>
        <p:spPr>
          <a:xfrm>
            <a:off x="9592874" y="0"/>
            <a:ext cx="2586990" cy="685101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21598"/>
                </a:moveTo>
                <a:lnTo>
                  <a:pt x="10082" y="21598"/>
                </a:lnTo>
                <a:lnTo>
                  <a:pt x="0" y="0"/>
                </a:lnTo>
                <a:lnTo>
                  <a:pt x="21595" y="0"/>
                </a:lnTo>
                <a:lnTo>
                  <a:pt x="21595" y="21598"/>
                </a:lnTo>
                <a:close/>
              </a:path>
            </a:pathLst>
          </a:custGeom>
          <a:solidFill>
            <a:srgbClr val="5ECAED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>
            <a:off x="8925143" y="3044825"/>
            <a:ext cx="3254374" cy="380619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21598"/>
                </a:moveTo>
                <a:lnTo>
                  <a:pt x="0" y="21598"/>
                </a:lnTo>
                <a:lnTo>
                  <a:pt x="21598" y="0"/>
                </a:lnTo>
                <a:lnTo>
                  <a:pt x="21598" y="21598"/>
                </a:lnTo>
                <a:close/>
              </a:path>
            </a:pathLst>
          </a:custGeom>
          <a:solidFill>
            <a:srgbClr val="17AFE3">
              <a:alpha val="65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>
            <a:off x="9328202" y="0"/>
            <a:ext cx="2851150" cy="685101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21598"/>
                </a:moveTo>
                <a:lnTo>
                  <a:pt x="18693" y="21598"/>
                </a:lnTo>
                <a:lnTo>
                  <a:pt x="0" y="0"/>
                </a:lnTo>
                <a:lnTo>
                  <a:pt x="21598" y="0"/>
                </a:lnTo>
                <a:lnTo>
                  <a:pt x="21598" y="21598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>
            <a:off x="10885249" y="0"/>
            <a:ext cx="1294130" cy="685101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21598"/>
                </a:moveTo>
                <a:lnTo>
                  <a:pt x="0" y="21598"/>
                </a:lnTo>
                <a:lnTo>
                  <a:pt x="17046" y="0"/>
                </a:lnTo>
                <a:lnTo>
                  <a:pt x="21598" y="0"/>
                </a:lnTo>
                <a:lnTo>
                  <a:pt x="21598" y="21598"/>
                </a:lnTo>
                <a:close/>
              </a:path>
            </a:pathLst>
          </a:custGeom>
          <a:solidFill>
            <a:srgbClr val="2D82C2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>
            <a:off x="10924854" y="0"/>
            <a:ext cx="1254760" cy="685101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3" y="21598"/>
                </a:moveTo>
                <a:lnTo>
                  <a:pt x="19166" y="21598"/>
                </a:lnTo>
                <a:lnTo>
                  <a:pt x="0" y="0"/>
                </a:lnTo>
                <a:lnTo>
                  <a:pt x="21593" y="0"/>
                </a:lnTo>
                <a:lnTo>
                  <a:pt x="21593" y="21598"/>
                </a:lnTo>
                <a:close/>
              </a:path>
            </a:pathLst>
          </a:custGeom>
          <a:solidFill>
            <a:srgbClr val="216191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>
            <a:off x="10361919" y="3587184"/>
            <a:ext cx="1818005" cy="32639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2" y="21598"/>
                </a:moveTo>
                <a:lnTo>
                  <a:pt x="0" y="21598"/>
                </a:lnTo>
                <a:lnTo>
                  <a:pt x="21592" y="0"/>
                </a:lnTo>
                <a:lnTo>
                  <a:pt x="21592" y="21598"/>
                </a:lnTo>
                <a:close/>
              </a:path>
            </a:pathLst>
          </a:custGeom>
          <a:solidFill>
            <a:srgbClr val="17AFE3">
              <a:alpha val="65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>
            <a:off x="0" y="4005846"/>
            <a:ext cx="447674" cy="284543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5ECAED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" name="文本框"/>
          <p:cNvSpPr>
            <a:spLocks noGrp="1"/>
          </p:cNvSpPr>
          <p:nvPr>
            <p:ph type="title"/>
          </p:nvPr>
        </p:nvSpPr>
        <p:spPr>
          <a:xfrm>
            <a:off x="225176" y="7568"/>
            <a:ext cx="9874541" cy="166665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body" idx="1"/>
          </p:nvPr>
        </p:nvSpPr>
        <p:spPr>
          <a:xfrm>
            <a:off x="383111" y="1761861"/>
            <a:ext cx="8448553" cy="40408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ftr" idx="5"/>
          </p:nvPr>
        </p:nvSpPr>
        <p:spPr>
          <a:xfrm>
            <a:off x="4140962" y="6377940"/>
            <a:ext cx="3897376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latin typeface="Droid Sans" charset="0"/>
              <a:ea typeface="Droid Sans" charset="0"/>
              <a:cs typeface="Times New Roman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dt" idx="6"/>
          </p:nvPr>
        </p:nvSpPr>
        <p:spPr>
          <a:xfrm>
            <a:off x="608965" y="6377940"/>
            <a:ext cx="2801239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Droid Sans" charset="0"/>
                <a:ea typeface="Droid Sans" charset="0"/>
                <a:cs typeface="Times New Roman" charset="0"/>
              </a:rPr>
              <a:t>9/10/2024</a:t>
            </a:fld>
            <a:endParaRPr lang="zh-CN" altLang="en-US">
              <a:solidFill>
                <a:srgbClr val="898989"/>
              </a:solidFill>
              <a:latin typeface="Droid Sans" charset="0"/>
              <a:ea typeface="Droid Sans" charset="0"/>
              <a:cs typeface="Times New Roman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sldNum" idx="7"/>
          </p:nvPr>
        </p:nvSpPr>
        <p:spPr>
          <a:xfrm>
            <a:off x="11265431" y="6463035"/>
            <a:ext cx="238679" cy="18795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113411" indent="0">
              <a:lnSpc>
                <a:spcPct val="100000"/>
              </a:lnSpc>
              <a:spcBef>
                <a:spcPts val="30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D936A"/>
                </a:solidFill>
                <a:latin typeface="Trebuchet MS" charset="0"/>
                <a:ea typeface="Droid Sans" charset="0"/>
                <a:cs typeface="Trebuchet MS" charset="0"/>
              </a:rPr>
              <a:t>‹#›</a:t>
            </a:fld>
            <a:endParaRPr lang="zh-CN" altLang="en-US" sz="1100" b="0" i="0" spc="-50">
              <a:solidFill>
                <a:srgbClr val="2D936A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46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marL="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  <a:lvl2pPr marL="457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2pPr>
      <a:lvl3pPr marL="914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3pPr>
      <a:lvl4pPr marL="13716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4pPr>
      <a:lvl5pPr marL="18288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5pPr>
      <a:lvl6pPr marL="22860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6pPr>
      <a:lvl7pPr marL="2743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7pPr>
      <a:lvl8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8pPr>
      <a:lvl9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3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 /><Relationship Id="rId1" Type="http://schemas.openxmlformats.org/officeDocument/2006/relationships/slideLayout" Target="../slideLayouts/slideLayout1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3.jp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2.xml" /><Relationship Id="rId4" Type="http://schemas.openxmlformats.org/officeDocument/2006/relationships/image" Target="../media/image5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2.xml" /><Relationship Id="rId5" Type="http://schemas.openxmlformats.org/officeDocument/2006/relationships/image" Target="../media/image8.png" /><Relationship Id="rId4" Type="http://schemas.openxmlformats.org/officeDocument/2006/relationships/image" Target="../media/image7.png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 /><Relationship Id="rId3" Type="http://schemas.openxmlformats.org/officeDocument/2006/relationships/image" Target="../media/image1.png" /><Relationship Id="rId7" Type="http://schemas.openxmlformats.org/officeDocument/2006/relationships/image" Target="../media/image13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2.xml" /><Relationship Id="rId6" Type="http://schemas.openxmlformats.org/officeDocument/2006/relationships/image" Target="../media/image12.png" /><Relationship Id="rId5" Type="http://schemas.openxmlformats.org/officeDocument/2006/relationships/image" Target="../media/image11.png" /><Relationship Id="rId4" Type="http://schemas.openxmlformats.org/officeDocument/2006/relationships/image" Target="../media/image10.pn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6.jpg" /><Relationship Id="rId1" Type="http://schemas.openxmlformats.org/officeDocument/2006/relationships/slideLayout" Target="../slideLayouts/slideLayout12.xml" /><Relationship Id="rId5" Type="http://schemas.openxmlformats.org/officeDocument/2006/relationships/image" Target="../media/image18.png" /><Relationship Id="rId4" Type="http://schemas.openxmlformats.org/officeDocument/2006/relationships/image" Target="../media/image17.pn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 /><Relationship Id="rId2" Type="http://schemas.openxmlformats.org/officeDocument/2006/relationships/image" Target="../media/image19.jpg" /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"/>
          <p:cNvGrpSpPr>
            <a:grpSpLocks/>
          </p:cNvGrpSpPr>
          <p:nvPr/>
        </p:nvGrpSpPr>
        <p:grpSpPr>
          <a:xfrm>
            <a:off x="875386" y="989568"/>
            <a:ext cx="1741299" cy="1332576"/>
            <a:chOff x="875386" y="989568"/>
            <a:chExt cx="1741299" cy="1332576"/>
          </a:xfrm>
        </p:grpSpPr>
        <p:sp>
          <p:nvSpPr>
            <p:cNvPr id="30" name="曲线"/>
            <p:cNvSpPr>
              <a:spLocks/>
            </p:cNvSpPr>
            <p:nvPr/>
          </p:nvSpPr>
          <p:spPr>
            <a:xfrm>
              <a:off x="875386" y="1265505"/>
              <a:ext cx="1227455" cy="105663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53" y="21590"/>
                  </a:moveTo>
                  <a:lnTo>
                    <a:pt x="4646" y="21590"/>
                  </a:lnTo>
                  <a:lnTo>
                    <a:pt x="0" y="10796"/>
                  </a:lnTo>
                  <a:lnTo>
                    <a:pt x="4646" y="0"/>
                  </a:lnTo>
                  <a:lnTo>
                    <a:pt x="16953" y="0"/>
                  </a:lnTo>
                  <a:lnTo>
                    <a:pt x="21599" y="10796"/>
                  </a:lnTo>
                  <a:lnTo>
                    <a:pt x="16953" y="21590"/>
                  </a:lnTo>
                  <a:close/>
                </a:path>
              </a:pathLst>
            </a:custGeom>
            <a:solidFill>
              <a:srgbClr val="5ECAED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>
              <a:off x="1969620" y="989568"/>
              <a:ext cx="647065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13" y="21577"/>
                  </a:moveTo>
                  <a:lnTo>
                    <a:pt x="4682" y="21577"/>
                  </a:lnTo>
                  <a:lnTo>
                    <a:pt x="0" y="10786"/>
                  </a:lnTo>
                  <a:lnTo>
                    <a:pt x="4682" y="0"/>
                  </a:lnTo>
                  <a:lnTo>
                    <a:pt x="16913" y="0"/>
                  </a:lnTo>
                  <a:lnTo>
                    <a:pt x="21598" y="10786"/>
                  </a:lnTo>
                  <a:lnTo>
                    <a:pt x="16913" y="21577"/>
                  </a:lnTo>
                  <a:close/>
                </a:path>
              </a:pathLst>
            </a:custGeom>
            <a:solidFill>
              <a:srgbClr val="2D936A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33" name="曲线"/>
          <p:cNvSpPr>
            <a:spLocks/>
          </p:cNvSpPr>
          <p:nvPr/>
        </p:nvSpPr>
        <p:spPr>
          <a:xfrm>
            <a:off x="3748940" y="1189384"/>
            <a:ext cx="1665605" cy="143700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35" y="21595"/>
                </a:moveTo>
                <a:lnTo>
                  <a:pt x="4656" y="21595"/>
                </a:lnTo>
                <a:lnTo>
                  <a:pt x="0" y="10796"/>
                </a:lnTo>
                <a:lnTo>
                  <a:pt x="4656" y="0"/>
                </a:lnTo>
                <a:lnTo>
                  <a:pt x="16935" y="0"/>
                </a:lnTo>
                <a:lnTo>
                  <a:pt x="21592" y="10796"/>
                </a:lnTo>
                <a:lnTo>
                  <a:pt x="16935" y="21595"/>
                </a:lnTo>
                <a:close/>
              </a:path>
            </a:pathLst>
          </a:custGeom>
          <a:solidFill>
            <a:srgbClr val="41D0A1"/>
          </a:solidFill>
          <a:ln cap="flat" cmpd="sng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>
            <a:off x="3796515" y="5223777"/>
            <a:ext cx="723264" cy="61849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77" y="21599"/>
                </a:moveTo>
                <a:lnTo>
                  <a:pt x="4618" y="21599"/>
                </a:lnTo>
                <a:lnTo>
                  <a:pt x="0" y="10802"/>
                </a:lnTo>
                <a:lnTo>
                  <a:pt x="4618" y="0"/>
                </a:lnTo>
                <a:lnTo>
                  <a:pt x="16977" y="0"/>
                </a:lnTo>
                <a:lnTo>
                  <a:pt x="21595" y="10802"/>
                </a:lnTo>
                <a:lnTo>
                  <a:pt x="16977" y="21599"/>
                </a:lnTo>
                <a:close/>
              </a:path>
            </a:pathLst>
          </a:custGeom>
          <a:solidFill>
            <a:srgbClr val="41AF50"/>
          </a:solidFill>
          <a:ln cap="flat" cmpd="sng">
            <a:noFill/>
            <a:prstDash val="solid"/>
            <a:miter/>
          </a:ln>
        </p:spPr>
      </p:sp>
      <p:sp>
        <p:nvSpPr>
          <p:cNvPr id="35" name="文本框"/>
          <p:cNvSpPr>
            <a:spLocks noGrp="1"/>
          </p:cNvSpPr>
          <p:nvPr>
            <p:ph type="title"/>
          </p:nvPr>
        </p:nvSpPr>
        <p:spPr>
          <a:xfrm>
            <a:off x="2366069" y="7568"/>
            <a:ext cx="6160133" cy="99821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27305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ts val="382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20" baseline="0">
                <a:solidFill>
                  <a:srgbClr val="0E0E0E"/>
                </a:solidFill>
                <a:latin typeface="Roboto" charset="0"/>
                <a:ea typeface="宋体" charset="0"/>
                <a:cs typeface="Roboto" charset="0"/>
              </a:rPr>
              <a:t>Employee</a:t>
            </a:r>
            <a:r>
              <a:rPr lang="en-US" altLang="zh-CN" sz="3200" b="1" i="0" u="none" strike="noStrike" kern="0" cap="none" spc="45" baseline="0">
                <a:solidFill>
                  <a:srgbClr val="0E0E0E"/>
                </a:solidFill>
                <a:latin typeface="Roboto" charset="0"/>
                <a:ea typeface="宋体" charset="0"/>
                <a:cs typeface="Roboto" charset="0"/>
              </a:rPr>
              <a:t> </a:t>
            </a:r>
            <a:r>
              <a:rPr lang="en-US" altLang="zh-CN" sz="3200" b="1" i="0" u="none" strike="noStrike" kern="0" cap="none" spc="215" baseline="0">
                <a:solidFill>
                  <a:srgbClr val="0E0E0E"/>
                </a:solidFill>
                <a:latin typeface="Roboto" charset="0"/>
                <a:ea typeface="宋体" charset="0"/>
                <a:cs typeface="Roboto" charset="0"/>
              </a:rPr>
              <a:t>Data</a:t>
            </a:r>
            <a:r>
              <a:rPr lang="en-US" altLang="zh-CN" sz="3200" b="1" i="0" u="none" strike="noStrike" kern="0" cap="none" spc="50" baseline="0">
                <a:solidFill>
                  <a:srgbClr val="0E0E0E"/>
                </a:solidFill>
                <a:latin typeface="Roboto" charset="0"/>
                <a:ea typeface="宋体" charset="0"/>
                <a:cs typeface="Roboto" charset="0"/>
              </a:rPr>
              <a:t> </a:t>
            </a:r>
            <a:r>
              <a:rPr lang="en-US" altLang="zh-CN" sz="3200" b="1" i="0" u="none" strike="noStrike" kern="0" cap="none" spc="170" baseline="0">
                <a:solidFill>
                  <a:srgbClr val="0E0E0E"/>
                </a:solidFill>
                <a:latin typeface="Roboto" charset="0"/>
                <a:ea typeface="宋体" charset="0"/>
                <a:cs typeface="Roboto" charset="0"/>
              </a:rPr>
              <a:t>Analysis</a:t>
            </a:r>
            <a:r>
              <a:rPr lang="en-US" altLang="zh-CN" sz="3200" b="1" i="0" u="none" strike="noStrike" kern="0" cap="none" spc="50" baseline="0">
                <a:solidFill>
                  <a:srgbClr val="0E0E0E"/>
                </a:solidFill>
                <a:latin typeface="Roboto" charset="0"/>
                <a:ea typeface="宋体" charset="0"/>
                <a:cs typeface="Roboto" charset="0"/>
              </a:rPr>
              <a:t> </a:t>
            </a:r>
            <a:r>
              <a:rPr lang="en-US" altLang="zh-CN" sz="3200" b="1" i="0" u="none" strike="noStrike" kern="0" cap="none" spc="145" baseline="0">
                <a:solidFill>
                  <a:srgbClr val="0E0E0E"/>
                </a:solidFill>
                <a:latin typeface="Roboto" charset="0"/>
                <a:ea typeface="宋体" charset="0"/>
                <a:cs typeface="Roboto" charset="0"/>
              </a:rPr>
              <a:t>using </a:t>
            </a:r>
            <a:r>
              <a:rPr lang="en-US" altLang="zh-CN" sz="3200" b="1" i="0" u="none" strike="noStrike" kern="0" cap="none" spc="215" baseline="0">
                <a:solidFill>
                  <a:srgbClr val="0E0E0E"/>
                </a:solidFill>
                <a:latin typeface="Roboto" charset="0"/>
                <a:ea typeface="宋体" charset="0"/>
                <a:cs typeface="Roboto" charset="0"/>
              </a:rPr>
              <a:t>Excel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Roboto" charset="0"/>
              <a:ea typeface="宋体" charset="0"/>
              <a:cs typeface="Roboto" charset="0"/>
            </a:endParaRPr>
          </a:p>
        </p:txBody>
      </p:sp>
      <p:pic>
        <p:nvPicPr>
          <p:cNvPr id="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5138" y="6460738"/>
            <a:ext cx="76120" cy="17761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37" name="文本框"/>
          <p:cNvSpPr>
            <a:spLocks noGrp="1"/>
          </p:cNvSpPr>
          <p:nvPr>
            <p:ph type="body" idx="1"/>
          </p:nvPr>
        </p:nvSpPr>
        <p:spPr>
          <a:xfrm>
            <a:off x="383111" y="1761861"/>
            <a:ext cx="8448553" cy="333732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511951" rIns="0" bIns="0" anchor="t" anchorCtr="0">
            <a:prstTxWarp prst="textNoShape">
              <a:avLst/>
            </a:prstTxWarp>
            <a:spAutoFit/>
          </a:bodyPr>
          <a:lstStyle/>
          <a:p>
            <a:pPr marL="583565" indent="0" algn="l">
              <a:lnSpc>
                <a:spcPts val="2865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STUDENT</a:t>
            </a:r>
            <a:r>
              <a:rPr lang="en-US" altLang="zh-CN" sz="2400" b="1" i="0" u="none" strike="noStrike" kern="0" cap="none" spc="-85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NAME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:</a:t>
            </a:r>
            <a:r>
              <a:rPr lang="en-US" altLang="zh-CN" sz="2400" b="0" i="0" u="none" strike="noStrike" kern="0" cap="none" spc="-7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Bavadharani R</a:t>
            </a:r>
            <a:endParaRPr lang="en-US" altLang="zh-CN" sz="2400" b="1" i="0" u="none" strike="noStrike" kern="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583565" indent="0" algn="l">
              <a:lnSpc>
                <a:spcPts val="285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REGISTER</a:t>
            </a:r>
            <a:r>
              <a:rPr lang="en-US" altLang="zh-CN" sz="2400" b="1" i="0" u="none" strike="noStrike" kern="0" cap="none" spc="-45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NO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: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312200963</a:t>
            </a:r>
          </a:p>
          <a:p>
            <a:pPr marL="583565" indent="0" algn="l">
              <a:lnSpc>
                <a:spcPts val="285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asunm1094252283421784619F3B084DA49D74C61215AA </a:t>
            </a:r>
            <a:r>
              <a:rPr lang="en-US" altLang="zh-CN" sz="2400" b="1" i="0" u="none" strike="noStrike" kern="0" cap="none" spc="-1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DEPARTMENT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: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B.COM(GENERAL)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3</a:t>
            </a:r>
            <a:r>
              <a:rPr lang="en-US" altLang="zh-CN" sz="2100" b="0" i="0" u="none" strike="noStrike" kern="0" cap="none" spc="0" baseline="3000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rd</a:t>
            </a:r>
            <a:r>
              <a:rPr lang="en-US" altLang="zh-CN" sz="2100" b="0" i="0" u="none" strike="noStrike" kern="0" cap="none" spc="330" baseline="3000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year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.</a:t>
            </a:r>
            <a:endParaRPr lang="en-US" altLang="zh-CN" sz="2400" b="1" i="0" u="none" strike="noStrike" kern="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583565" indent="0" algn="l">
              <a:lnSpc>
                <a:spcPts val="2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COLLEGE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:</a:t>
            </a:r>
            <a:r>
              <a:rPr lang="en-US" altLang="zh-CN" sz="2400" b="0" i="0" u="none" strike="noStrike" kern="0" cap="none" spc="-75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D.R.B.C.C.C.HINDU</a:t>
            </a:r>
            <a:r>
              <a:rPr lang="en-US" altLang="zh-CN" sz="2400" b="0" i="0" u="none" strike="noStrike" kern="0" cap="none" spc="-7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COLLEGE.</a:t>
            </a:r>
            <a:endParaRPr lang="zh-CN" altLang="en-US" sz="2400" b="1" i="0" u="none" strike="noStrike" kern="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sldNum" idx="7"/>
          </p:nvPr>
        </p:nvSpPr>
        <p:spPr>
          <a:xfrm>
            <a:off x="11265431" y="6463035"/>
            <a:ext cx="238679" cy="16573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3810" rIns="0" bIns="0" anchor="t" anchorCtr="0">
            <a:prstTxWarp prst="textNoShape">
              <a:avLst/>
            </a:prstTxWarp>
            <a:spAutoFit/>
          </a:bodyPr>
          <a:lstStyle/>
          <a:p>
            <a:pPr marL="113411" indent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D936A"/>
                </a:solidFill>
                <a:latin typeface="Trebuchet MS" charset="0"/>
                <a:ea typeface="Droid Sans" charset="0"/>
                <a:cs typeface="Trebuchet MS" charset="0"/>
              </a:rPr>
              <a:t>1</a:t>
            </a:fld>
            <a:endParaRPr lang="zh-CN" altLang="en-US" sz="1100" b="0" i="0" u="none" strike="noStrike" kern="0" cap="none" spc="-50" baseline="0">
              <a:solidFill>
                <a:srgbClr val="2D936A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409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曲线"/>
          <p:cNvSpPr>
            <a:spLocks/>
          </p:cNvSpPr>
          <p:nvPr/>
        </p:nvSpPr>
        <p:spPr>
          <a:xfrm>
            <a:off x="9343806" y="5889833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76" y="21577"/>
                </a:moveTo>
                <a:lnTo>
                  <a:pt x="0" y="21577"/>
                </a:lnTo>
                <a:lnTo>
                  <a:pt x="0" y="0"/>
                </a:lnTo>
                <a:lnTo>
                  <a:pt x="21576" y="0"/>
                </a:lnTo>
                <a:lnTo>
                  <a:pt x="21576" y="21577"/>
                </a:lnTo>
                <a:close/>
              </a:path>
            </a:pathLst>
          </a:custGeom>
          <a:solidFill>
            <a:srgbClr val="2D936A"/>
          </a:solidFill>
          <a:ln cap="flat" cmpd="sng">
            <a:noFill/>
            <a:prstDash val="solid"/>
            <a:miter/>
          </a:ln>
        </p:spPr>
      </p:sp>
      <p:pic>
        <p:nvPicPr>
          <p:cNvPr id="16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5138" y="6460738"/>
            <a:ext cx="76120" cy="17761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66" name="文本框"/>
          <p:cNvSpPr>
            <a:spLocks noGrp="1"/>
          </p:cNvSpPr>
          <p:nvPr>
            <p:ph type="title"/>
          </p:nvPr>
        </p:nvSpPr>
        <p:spPr>
          <a:xfrm>
            <a:off x="225176" y="7568"/>
            <a:ext cx="9874541" cy="166665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267405" rIns="0" bIns="0" anchor="t" anchorCtr="0">
            <a:prstTxWarp prst="textNoShape">
              <a:avLst/>
            </a:prstTxWarp>
            <a:spAutoFit/>
          </a:bodyPr>
          <a:lstStyle/>
          <a:p>
            <a:pPr marL="52324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MODELLING</a:t>
            </a:r>
            <a:r>
              <a:rPr lang="en-US" altLang="zh-CN" sz="4800" b="1" i="0" u="none" strike="noStrike" kern="0" cap="none" spc="-26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800" b="1" i="0" u="none" strike="noStrike" kern="0" cap="none" spc="-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:-</a:t>
            </a:r>
            <a:endParaRPr lang="zh-CN" altLang="en-US" sz="4800" b="1" i="0" u="none" strike="noStrike" kern="0" cap="none" spc="-25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7" name="曲线"/>
          <p:cNvSpPr>
            <a:spLocks/>
          </p:cNvSpPr>
          <p:nvPr/>
        </p:nvSpPr>
        <p:spPr>
          <a:xfrm>
            <a:off x="10047922" y="524593"/>
            <a:ext cx="457200" cy="45719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76" y="21577"/>
                </a:moveTo>
                <a:lnTo>
                  <a:pt x="0" y="21577"/>
                </a:lnTo>
                <a:lnTo>
                  <a:pt x="0" y="0"/>
                </a:lnTo>
                <a:lnTo>
                  <a:pt x="21576" y="0"/>
                </a:lnTo>
                <a:lnTo>
                  <a:pt x="21576" y="21577"/>
                </a:lnTo>
                <a:close/>
              </a:path>
            </a:pathLst>
          </a:custGeom>
          <a:solidFill>
            <a:srgbClr val="41AF50"/>
          </a:solidFill>
          <a:ln cap="flat" cmpd="sng">
            <a:noFill/>
            <a:prstDash val="solid"/>
            <a:miter/>
          </a:ln>
        </p:spPr>
      </p:sp>
      <p:grpSp>
        <p:nvGrpSpPr>
          <p:cNvPr id="170" name="组合"/>
          <p:cNvGrpSpPr>
            <a:grpSpLocks/>
          </p:cNvGrpSpPr>
          <p:nvPr/>
        </p:nvGrpSpPr>
        <p:grpSpPr>
          <a:xfrm>
            <a:off x="304482" y="1565229"/>
            <a:ext cx="8470265" cy="4415155"/>
            <a:chOff x="304482" y="1565229"/>
            <a:chExt cx="8470265" cy="4415155"/>
          </a:xfrm>
        </p:grpSpPr>
        <p:sp>
          <p:nvSpPr>
            <p:cNvPr id="168" name="曲线"/>
            <p:cNvSpPr>
              <a:spLocks/>
            </p:cNvSpPr>
            <p:nvPr/>
          </p:nvSpPr>
          <p:spPr>
            <a:xfrm>
              <a:off x="304482" y="1565229"/>
              <a:ext cx="8470265" cy="441515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21599"/>
                  </a:moveTo>
                  <a:lnTo>
                    <a:pt x="0" y="21599"/>
                  </a:lnTo>
                  <a:lnTo>
                    <a:pt x="0" y="0"/>
                  </a:lnTo>
                  <a:lnTo>
                    <a:pt x="21598" y="0"/>
                  </a:lnTo>
                  <a:lnTo>
                    <a:pt x="21598" y="21599"/>
                  </a:lnTo>
                  <a:close/>
                </a:path>
              </a:pathLst>
            </a:custGeom>
            <a:solidFill>
              <a:srgbClr val="FFFFFF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69" name="曲线"/>
            <p:cNvSpPr>
              <a:spLocks/>
            </p:cNvSpPr>
            <p:nvPr/>
          </p:nvSpPr>
          <p:spPr>
            <a:xfrm>
              <a:off x="304482" y="1565229"/>
              <a:ext cx="8470265" cy="441515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8" y="0"/>
                  </a:lnTo>
                  <a:lnTo>
                    <a:pt x="21598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373" cap="flat" cmpd="sng">
              <a:solidFill>
                <a:srgbClr val="000000"/>
              </a:solidFill>
              <a:prstDash val="solid"/>
              <a:round/>
            </a:ln>
          </p:spPr>
        </p:sp>
      </p:grpSp>
      <p:sp>
        <p:nvSpPr>
          <p:cNvPr id="171" name="矩形"/>
          <p:cNvSpPr>
            <a:spLocks/>
          </p:cNvSpPr>
          <p:nvPr/>
        </p:nvSpPr>
        <p:spPr>
          <a:xfrm>
            <a:off x="478262" y="2846580"/>
            <a:ext cx="350520" cy="3911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-2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III.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</p:txBody>
      </p:sp>
      <p:sp>
        <p:nvSpPr>
          <p:cNvPr id="172" name="文本框"/>
          <p:cNvSpPr>
            <a:spLocks noGrp="1"/>
          </p:cNvSpPr>
          <p:nvPr>
            <p:ph type="sldNum" idx="7"/>
          </p:nvPr>
        </p:nvSpPr>
        <p:spPr>
          <a:xfrm>
            <a:off x="11265431" y="6463035"/>
            <a:ext cx="238679" cy="187957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3810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D936A"/>
                </a:solidFill>
                <a:latin typeface="Trebuchet MS" charset="0"/>
                <a:ea typeface="Droid Sans" charset="0"/>
                <a:cs typeface="Trebuchet MS" charset="0"/>
              </a:rPr>
              <a:t>10</a:t>
            </a:fld>
            <a:endParaRPr lang="zh-CN" altLang="en-US" sz="1100" b="0" i="0" u="none" strike="noStrike" kern="0" cap="none" spc="-25" baseline="0">
              <a:solidFill>
                <a:srgbClr val="2D936A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  <p:sp>
        <p:nvSpPr>
          <p:cNvPr id="173" name="矩形"/>
          <p:cNvSpPr>
            <a:spLocks/>
          </p:cNvSpPr>
          <p:nvPr/>
        </p:nvSpPr>
        <p:spPr>
          <a:xfrm>
            <a:off x="383111" y="1761861"/>
            <a:ext cx="8242934" cy="40068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>
              <a:avLst/>
            </a:prstTxWarp>
            <a:spAutoFit/>
          </a:bodyPr>
          <a:lstStyle/>
          <a:p>
            <a:pPr marL="1011555" indent="-399415" algn="l">
              <a:lnSpc>
                <a:spcPts val="2865"/>
              </a:lnSpc>
              <a:spcBef>
                <a:spcPts val="95"/>
              </a:spcBef>
              <a:spcAft>
                <a:spcPts val="0"/>
              </a:spcAft>
              <a:buClrTx/>
              <a:buAutoNum type="romanUcPeriod"/>
              <a:tabLst>
                <a:tab pos="1011555" algn="l"/>
              </a:tabLst>
            </a:pPr>
            <a:r>
              <a:rPr lang="en-US" altLang="zh-CN" sz="2400" b="1" i="0" u="none" strike="noStrike" kern="0" cap="none" spc="-12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DATA</a:t>
            </a:r>
            <a:r>
              <a:rPr lang="en-US" altLang="zh-CN" sz="2400" b="1" i="0" u="none" strike="noStrike" kern="0" cap="none" spc="-1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COLLECTION</a:t>
            </a:r>
            <a:r>
              <a:rPr lang="en-US" altLang="zh-CN" sz="2400" b="1" i="0" u="none" strike="noStrike" kern="0" cap="none" spc="-10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:</a:t>
            </a:r>
            <a:r>
              <a:rPr lang="en-US" altLang="zh-CN" sz="2400" b="1" i="0" u="none" strike="noStrike" kern="0" cap="none" spc="-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Download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the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edunet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foundation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.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592455" indent="-475615" algn="l">
              <a:lnSpc>
                <a:spcPts val="2845"/>
              </a:lnSpc>
              <a:spcBef>
                <a:spcPts val="0"/>
              </a:spcBef>
              <a:spcAft>
                <a:spcPts val="0"/>
              </a:spcAft>
              <a:buClrTx/>
              <a:buAutoNum type="romanUcPeriod"/>
              <a:tabLst>
                <a:tab pos="592455" algn="l"/>
              </a:tabLst>
            </a:pPr>
            <a:r>
              <a:rPr lang="en-US" altLang="zh-CN" sz="2400" b="1" i="0" u="none" strike="noStrike" kern="0" cap="none" spc="-12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DATA</a:t>
            </a:r>
            <a:r>
              <a:rPr lang="en-US" altLang="zh-CN" sz="2400" b="1" i="0" u="none" strike="noStrike" kern="0" cap="none" spc="-1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CLEANING</a:t>
            </a:r>
            <a:r>
              <a:rPr lang="en-US" altLang="zh-CN" sz="2400" b="1" i="0" u="none" strike="noStrike" kern="0" cap="none" spc="-114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:</a:t>
            </a:r>
            <a:r>
              <a:rPr lang="en-US" altLang="zh-CN" sz="2400" b="1" i="0" u="none" strike="noStrike" kern="0" cap="none" spc="-3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-10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To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clean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the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data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from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downloading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data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to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575310" indent="0" algn="ctr">
              <a:lnSpc>
                <a:spcPts val="28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editing.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668655" indent="0" algn="ctr">
              <a:lnSpc>
                <a:spcPts val="285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TECHNIQUES</a:t>
            </a:r>
            <a:r>
              <a:rPr lang="en-US" altLang="zh-CN" sz="2400" b="1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: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I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choose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the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technique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in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first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is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format,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filter,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highlights</a:t>
            </a:r>
            <a:r>
              <a:rPr lang="en-US" altLang="zh-CN" sz="2400" b="0" i="0" u="none" strike="noStrike" kern="0" cap="none" spc="-6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the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heading</a:t>
            </a:r>
            <a:r>
              <a:rPr lang="en-US" altLang="zh-CN" sz="2400" b="0" i="0" u="none" strike="noStrike" kern="0" cap="none" spc="-6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with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colour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.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782955" indent="-542290" algn="l">
              <a:lnSpc>
                <a:spcPts val="2740"/>
              </a:lnSpc>
              <a:spcBef>
                <a:spcPts val="0"/>
              </a:spcBef>
              <a:spcAft>
                <a:spcPts val="0"/>
              </a:spcAft>
              <a:buClrTx/>
              <a:buAutoNum type="romanUcPeriod" startAt="4"/>
              <a:tabLst>
                <a:tab pos="782955" algn="l"/>
              </a:tabLst>
            </a:pPr>
            <a:r>
              <a:rPr lang="en-US" altLang="zh-CN" sz="2400" b="1" i="0" u="none" strike="noStrike" kern="0" cap="none" spc="-3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RESULTS</a:t>
            </a:r>
            <a:r>
              <a:rPr lang="en-US" altLang="zh-CN" sz="2400" b="1" i="0" u="none" strike="noStrike" kern="0" cap="none" spc="-6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:</a:t>
            </a:r>
            <a:r>
              <a:rPr lang="en-US" altLang="zh-CN" sz="2400" b="1" i="0" u="none" strike="noStrike" kern="0" cap="none" spc="-2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Result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is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the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data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analysis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shown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on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new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sheets.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592455" indent="-466090" algn="l">
              <a:lnSpc>
                <a:spcPts val="2850"/>
              </a:lnSpc>
              <a:spcBef>
                <a:spcPts val="104"/>
              </a:spcBef>
              <a:spcAft>
                <a:spcPts val="0"/>
              </a:spcAft>
              <a:buClrTx/>
              <a:buAutoNum type="romanUcPeriod" startAt="4"/>
              <a:tabLst>
                <a:tab pos="2353310" algn="l"/>
              </a:tabLst>
            </a:pPr>
            <a:r>
              <a:rPr lang="en-US" altLang="zh-CN" sz="2400" b="1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PIVOT</a:t>
            </a:r>
            <a:r>
              <a:rPr lang="en-US" altLang="zh-CN" sz="2400" b="1" i="0" u="none" strike="noStrike" kern="0" cap="none" spc="-6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1" i="0" u="none" strike="noStrike" kern="0" cap="none" spc="-4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TABLE</a:t>
            </a:r>
            <a:r>
              <a:rPr lang="en-US" altLang="zh-CN" sz="2400" b="1" i="0" u="none" strike="noStrike" kern="0" cap="none" spc="-6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:</a:t>
            </a:r>
            <a:r>
              <a:rPr lang="en-US" altLang="zh-CN" sz="2400" b="1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Select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the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data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and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distribute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the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pivot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table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in 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rows,</a:t>
            </a:r>
            <a:r>
              <a:rPr lang="en-US" altLang="zh-CN" sz="2400" b="0" i="0" u="none" strike="noStrike" kern="0" cap="none" spc="-8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column</a:t>
            </a:r>
            <a:r>
              <a:rPr lang="en-US" altLang="zh-CN" sz="2400" b="0" i="0" u="none" strike="noStrike" kern="0" cap="none" spc="-7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,</a:t>
            </a:r>
            <a:r>
              <a:rPr lang="en-US" altLang="zh-CN" sz="2400" b="0" i="0" u="none" strike="noStrike" kern="0" cap="none" spc="-7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values</a:t>
            </a:r>
            <a:r>
              <a:rPr lang="en-US" altLang="zh-CN" sz="2400" b="0" i="0" u="none" strike="noStrike" kern="0" cap="none" spc="-7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and</a:t>
            </a:r>
            <a:r>
              <a:rPr lang="en-US" altLang="zh-CN" sz="2400" b="0" i="0" u="none" strike="noStrike" kern="0" cap="none" spc="-7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extra</a:t>
            </a:r>
            <a:r>
              <a:rPr lang="en-US" altLang="zh-CN" sz="2400" b="0" i="0" u="none" strike="noStrike" kern="0" cap="none" spc="-7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,.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582930" indent="-570230" algn="l">
              <a:lnSpc>
                <a:spcPts val="2740"/>
              </a:lnSpc>
              <a:spcBef>
                <a:spcPts val="0"/>
              </a:spcBef>
              <a:spcAft>
                <a:spcPts val="0"/>
              </a:spcAft>
              <a:buClrTx/>
              <a:buAutoNum type="romanUcPeriod" startAt="4"/>
              <a:tabLst>
                <a:tab pos="582930" algn="l"/>
              </a:tabLst>
            </a:pP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CHART</a:t>
            </a:r>
            <a:r>
              <a:rPr lang="en-US" altLang="zh-CN" sz="2400" b="1" i="0" u="none" strike="noStrike" kern="0" cap="none" spc="-4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GRAPHS</a:t>
            </a:r>
            <a:r>
              <a:rPr lang="en-US" altLang="zh-CN" sz="2400" b="1" i="0" u="none" strike="noStrike" kern="0" cap="none" spc="-2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: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Once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distribute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the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pivot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table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and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it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should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144905" indent="-523875" algn="l">
              <a:lnSpc>
                <a:spcPts val="285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be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shown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on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grand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total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with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the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data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analysis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then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the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pivot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charts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choose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for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the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bar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diagram,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pie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charts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,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extra,.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068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曲线"/>
          <p:cNvSpPr>
            <a:spLocks/>
          </p:cNvSpPr>
          <p:nvPr/>
        </p:nvSpPr>
        <p:spPr>
          <a:xfrm>
            <a:off x="9343806" y="5356988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76" y="21576"/>
                </a:moveTo>
                <a:lnTo>
                  <a:pt x="0" y="21576"/>
                </a:lnTo>
                <a:lnTo>
                  <a:pt x="0" y="0"/>
                </a:lnTo>
                <a:lnTo>
                  <a:pt x="21576" y="0"/>
                </a:lnTo>
                <a:lnTo>
                  <a:pt x="21576" y="21576"/>
                </a:lnTo>
                <a:close/>
              </a:path>
            </a:pathLst>
          </a:custGeom>
          <a:solidFill>
            <a:srgbClr val="41AF50"/>
          </a:solidFill>
          <a:ln cap="flat" cmpd="sng">
            <a:noFill/>
            <a:prstDash val="solid"/>
            <a:miter/>
          </a:ln>
        </p:spPr>
      </p:sp>
      <p:sp>
        <p:nvSpPr>
          <p:cNvPr id="175" name="曲线"/>
          <p:cNvSpPr>
            <a:spLocks/>
          </p:cNvSpPr>
          <p:nvPr/>
        </p:nvSpPr>
        <p:spPr>
          <a:xfrm>
            <a:off x="6689100" y="1693683"/>
            <a:ext cx="314323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77" y="21576"/>
                </a:moveTo>
                <a:lnTo>
                  <a:pt x="0" y="21576"/>
                </a:lnTo>
                <a:lnTo>
                  <a:pt x="0" y="0"/>
                </a:lnTo>
                <a:lnTo>
                  <a:pt x="21577" y="0"/>
                </a:lnTo>
                <a:lnTo>
                  <a:pt x="21577" y="21576"/>
                </a:lnTo>
                <a:close/>
              </a:path>
            </a:pathLst>
          </a:custGeom>
          <a:solidFill>
            <a:srgbClr val="2D82C2"/>
          </a:solidFill>
          <a:ln cap="flat" cmpd="sng">
            <a:noFill/>
            <a:prstDash val="solid"/>
            <a:miter/>
          </a:ln>
        </p:spPr>
      </p:sp>
      <p:sp>
        <p:nvSpPr>
          <p:cNvPr id="176" name="曲线"/>
          <p:cNvSpPr>
            <a:spLocks/>
          </p:cNvSpPr>
          <p:nvPr/>
        </p:nvSpPr>
        <p:spPr>
          <a:xfrm>
            <a:off x="9343806" y="5889833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76" y="21577"/>
                </a:moveTo>
                <a:lnTo>
                  <a:pt x="0" y="21577"/>
                </a:lnTo>
                <a:lnTo>
                  <a:pt x="0" y="0"/>
                </a:lnTo>
                <a:lnTo>
                  <a:pt x="21576" y="0"/>
                </a:lnTo>
                <a:lnTo>
                  <a:pt x="21576" y="21577"/>
                </a:lnTo>
                <a:close/>
              </a:path>
            </a:pathLst>
          </a:custGeom>
          <a:solidFill>
            <a:srgbClr val="2D936A"/>
          </a:solidFill>
          <a:ln cap="flat" cmpd="sng">
            <a:noFill/>
            <a:prstDash val="solid"/>
            <a:miter/>
          </a:ln>
        </p:spPr>
      </p:sp>
      <p:pic>
        <p:nvPicPr>
          <p:cNvPr id="17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5138" y="6460738"/>
            <a:ext cx="76120" cy="17761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>
            <a:off x="225176" y="7568"/>
            <a:ext cx="9874541" cy="166665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361604" rIns="0" bIns="0" anchor="t" anchorCtr="0">
            <a:prstTxWarp prst="textNoShape">
              <a:avLst/>
            </a:prstTxWarp>
            <a:spAutoFit/>
          </a:bodyPr>
          <a:lstStyle/>
          <a:p>
            <a:pPr marL="53848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RESULTS</a:t>
            </a:r>
            <a:r>
              <a:rPr lang="en-US" altLang="zh-CN" sz="4800" b="1" i="0" u="none" strike="noStrike" kern="0" cap="none" spc="-20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:-</a:t>
            </a:r>
            <a:endParaRPr lang="zh-CN" altLang="en-US" sz="4800" b="1" i="0" u="none" strike="noStrike" kern="0" cap="none" spc="-35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79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1259" y="1398716"/>
            <a:ext cx="7469335" cy="418663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80" name="文本框"/>
          <p:cNvSpPr>
            <a:spLocks noGrp="1"/>
          </p:cNvSpPr>
          <p:nvPr>
            <p:ph type="sldNum" idx="7"/>
          </p:nvPr>
        </p:nvSpPr>
        <p:spPr>
          <a:xfrm>
            <a:off x="11265431" y="6463035"/>
            <a:ext cx="238679" cy="187957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3810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D936A"/>
                </a:solidFill>
                <a:latin typeface="Trebuchet MS" charset="0"/>
                <a:ea typeface="Droid Sans" charset="0"/>
                <a:cs typeface="Trebuchet MS" charset="0"/>
              </a:rPr>
              <a:t>11</a:t>
            </a:fld>
            <a:endParaRPr lang="zh-CN" altLang="en-US" sz="1100" b="0" i="0" u="none" strike="noStrike" kern="0" cap="none" spc="-25" baseline="0">
              <a:solidFill>
                <a:srgbClr val="2D936A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934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文本框"/>
          <p:cNvSpPr>
            <a:spLocks noGrp="1"/>
          </p:cNvSpPr>
          <p:nvPr>
            <p:ph type="title"/>
          </p:nvPr>
        </p:nvSpPr>
        <p:spPr>
          <a:xfrm>
            <a:off x="225176" y="7568"/>
            <a:ext cx="9874541" cy="166665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348292" rIns="0" bIns="0" anchor="t" anchorCtr="0">
            <a:prstTxWarp prst="textNoShape">
              <a:avLst/>
            </a:prstTxWarp>
            <a:spAutoFit/>
          </a:bodyPr>
          <a:lstStyle/>
          <a:p>
            <a:pPr marL="528955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65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Conclusion</a:t>
            </a:r>
            <a:r>
              <a:rPr lang="en-US" altLang="zh-CN" sz="4800" b="1" i="0" u="none" strike="noStrike" kern="0" cap="none" spc="55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 </a:t>
            </a:r>
            <a:r>
              <a:rPr lang="en-US" altLang="zh-CN" sz="4800" b="1" i="0" u="none" strike="noStrike" kern="0" cap="none" spc="-285" baseline="0">
                <a:solidFill>
                  <a:schemeClr val="tx1"/>
                </a:solidFill>
                <a:latin typeface="Roboto" charset="0"/>
                <a:ea typeface="宋体" charset="0"/>
                <a:cs typeface="Roboto" charset="0"/>
              </a:rPr>
              <a:t>:-</a:t>
            </a:r>
            <a:endParaRPr lang="zh-CN" altLang="en-US" sz="4800" b="1" i="0" u="none" strike="noStrike" kern="0" cap="none" spc="-285" baseline="0">
              <a:solidFill>
                <a:schemeClr val="tx1"/>
              </a:solidFill>
              <a:latin typeface="Roboto" charset="0"/>
              <a:ea typeface="宋体" charset="0"/>
              <a:cs typeface="Roboto" charset="0"/>
            </a:endParaRPr>
          </a:p>
        </p:txBody>
      </p:sp>
      <p:grpSp>
        <p:nvGrpSpPr>
          <p:cNvPr id="184" name="组合"/>
          <p:cNvGrpSpPr>
            <a:grpSpLocks/>
          </p:cNvGrpSpPr>
          <p:nvPr/>
        </p:nvGrpSpPr>
        <p:grpSpPr>
          <a:xfrm>
            <a:off x="1141809" y="1826894"/>
            <a:ext cx="6927215" cy="3806190"/>
            <a:chOff x="1141809" y="1826894"/>
            <a:chExt cx="6927215" cy="3806190"/>
          </a:xfrm>
        </p:grpSpPr>
        <p:sp>
          <p:nvSpPr>
            <p:cNvPr id="182" name="曲线"/>
            <p:cNvSpPr>
              <a:spLocks/>
            </p:cNvSpPr>
            <p:nvPr/>
          </p:nvSpPr>
          <p:spPr>
            <a:xfrm>
              <a:off x="1141809" y="1826894"/>
              <a:ext cx="6927215" cy="380619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21599"/>
                  </a:moveTo>
                  <a:lnTo>
                    <a:pt x="0" y="21599"/>
                  </a:lnTo>
                  <a:lnTo>
                    <a:pt x="0" y="0"/>
                  </a:lnTo>
                  <a:lnTo>
                    <a:pt x="21599" y="0"/>
                  </a:lnTo>
                  <a:lnTo>
                    <a:pt x="21599" y="21599"/>
                  </a:lnTo>
                  <a:close/>
                </a:path>
              </a:pathLst>
            </a:custGeom>
            <a:solidFill>
              <a:srgbClr val="FFFFFF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83" name="曲线"/>
            <p:cNvSpPr>
              <a:spLocks/>
            </p:cNvSpPr>
            <p:nvPr/>
          </p:nvSpPr>
          <p:spPr>
            <a:xfrm>
              <a:off x="1141809" y="1826894"/>
              <a:ext cx="6927215" cy="380619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373" cap="flat" cmpd="sng">
              <a:solidFill>
                <a:srgbClr val="000000"/>
              </a:solidFill>
              <a:prstDash val="solid"/>
              <a:round/>
            </a:ln>
          </p:spPr>
        </p:sp>
      </p:grpSp>
      <p:sp>
        <p:nvSpPr>
          <p:cNvPr id="185" name="矩形"/>
          <p:cNvSpPr>
            <a:spLocks/>
          </p:cNvSpPr>
          <p:nvPr/>
        </p:nvSpPr>
        <p:spPr>
          <a:xfrm>
            <a:off x="1372680" y="2245545"/>
            <a:ext cx="6464935" cy="293941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27940" rIns="0" bIns="0" anchor="t" anchorCtr="0">
            <a:prstTxWarp prst="textNoShape">
              <a:avLst/>
            </a:prstTxWarp>
            <a:spAutoFit/>
          </a:bodyPr>
          <a:lstStyle/>
          <a:p>
            <a:pPr marL="12065" indent="-11430" algn="ctr">
              <a:lnSpc>
                <a:spcPts val="3820"/>
              </a:lnSpc>
              <a:spcBef>
                <a:spcPts val="22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The</a:t>
            </a:r>
            <a:r>
              <a:rPr lang="en-US" altLang="zh-CN" sz="3200" b="1" i="0" u="none" strike="noStrike" kern="0" cap="none" spc="-80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employee</a:t>
            </a:r>
            <a:r>
              <a:rPr lang="en-US" altLang="zh-CN" sz="3200" b="1" i="0" u="none" strike="noStrike" kern="0" cap="none" spc="-80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data</a:t>
            </a:r>
            <a:r>
              <a:rPr lang="en-US" altLang="zh-CN" sz="3200" b="1" i="0" u="none" strike="noStrike" kern="0" cap="none" spc="-80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analyzing</a:t>
            </a:r>
            <a:r>
              <a:rPr lang="en-US" altLang="zh-CN" sz="3200" b="1" i="0" u="none" strike="noStrike" kern="0" cap="none" spc="-75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using </a:t>
            </a:r>
            <a:r>
              <a:rPr lang="en-US" altLang="zh-CN" sz="3200" b="1" i="0" u="none" strike="noStrike" kern="0" cap="none" spc="0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with</a:t>
            </a:r>
            <a:r>
              <a:rPr lang="en-US" altLang="zh-CN" sz="3200" b="1" i="0" u="none" strike="noStrike" kern="0" cap="none" spc="-60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pivot</a:t>
            </a:r>
            <a:r>
              <a:rPr lang="en-US" altLang="zh-CN" sz="3200" b="1" i="0" u="none" strike="noStrike" kern="0" cap="none" spc="-60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table</a:t>
            </a:r>
            <a:r>
              <a:rPr lang="en-US" altLang="zh-CN" sz="3200" b="1" i="0" u="none" strike="noStrike" kern="0" cap="none" spc="-60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was</a:t>
            </a:r>
            <a:r>
              <a:rPr lang="en-US" altLang="zh-CN" sz="3200" b="1" i="0" u="none" strike="noStrike" kern="0" cap="none" spc="-55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clearly</a:t>
            </a:r>
            <a:r>
              <a:rPr lang="en-US" altLang="zh-CN" sz="3200" b="1" i="0" u="none" strike="noStrike" kern="0" cap="none" spc="-60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said</a:t>
            </a:r>
            <a:r>
              <a:rPr lang="en-US" altLang="zh-CN" sz="3200" b="1" i="0" u="none" strike="noStrike" kern="0" cap="none" spc="-60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to</a:t>
            </a:r>
            <a:r>
              <a:rPr lang="en-US" altLang="zh-CN" sz="3200" b="1" i="0" u="none" strike="noStrike" kern="0" cap="none" spc="-55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3200" b="1" i="0" u="none" strike="noStrike" kern="0" cap="none" spc="-25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be </a:t>
            </a:r>
            <a:r>
              <a:rPr lang="en-US" altLang="zh-CN" sz="3200" b="1" i="0" u="none" strike="noStrike" kern="0" cap="none" spc="0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how</a:t>
            </a:r>
            <a:r>
              <a:rPr lang="en-US" altLang="zh-CN" sz="3200" b="1" i="0" u="none" strike="noStrike" kern="0" cap="none" spc="-75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to</a:t>
            </a:r>
            <a:r>
              <a:rPr lang="en-US" altLang="zh-CN" sz="3200" b="1" i="0" u="none" strike="noStrike" kern="0" cap="none" spc="-75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analysis</a:t>
            </a:r>
            <a:r>
              <a:rPr lang="en-US" altLang="zh-CN" sz="3200" b="1" i="0" u="none" strike="noStrike" kern="0" cap="none" spc="-75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for</a:t>
            </a:r>
            <a:r>
              <a:rPr lang="en-US" altLang="zh-CN" sz="3200" b="1" i="0" u="none" strike="noStrike" kern="0" cap="none" spc="-75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the</a:t>
            </a:r>
            <a:r>
              <a:rPr lang="en-US" altLang="zh-CN" sz="3200" b="1" i="0" u="none" strike="noStrike" kern="0" cap="none" spc="-75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employee</a:t>
            </a:r>
            <a:r>
              <a:rPr lang="en-US" altLang="zh-CN" sz="3200" b="1" i="0" u="none" strike="noStrike" kern="0" cap="none" spc="-75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data </a:t>
            </a:r>
            <a:r>
              <a:rPr lang="en-US" altLang="zh-CN" sz="3200" b="1" i="0" u="none" strike="noStrike" kern="0" cap="none" spc="0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in</a:t>
            </a:r>
            <a:r>
              <a:rPr lang="en-US" altLang="zh-CN" sz="3200" b="1" i="0" u="none" strike="noStrike" kern="0" cap="none" spc="-65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simple</a:t>
            </a:r>
            <a:r>
              <a:rPr lang="en-US" altLang="zh-CN" sz="3200" b="1" i="0" u="none" strike="noStrike" kern="0" cap="none" spc="-65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.</a:t>
            </a:r>
            <a:r>
              <a:rPr lang="en-US" altLang="zh-CN" sz="3200" b="1" i="0" u="none" strike="noStrike" kern="0" cap="none" spc="-60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How</a:t>
            </a:r>
            <a:r>
              <a:rPr lang="en-US" altLang="zh-CN" sz="3200" b="1" i="0" u="none" strike="noStrike" kern="0" cap="none" spc="-65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to</a:t>
            </a:r>
            <a:r>
              <a:rPr lang="en-US" altLang="zh-CN" sz="3200" b="1" i="0" u="none" strike="noStrike" kern="0" cap="none" spc="-60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calculate</a:t>
            </a:r>
            <a:r>
              <a:rPr lang="en-US" altLang="zh-CN" sz="3200" b="1" i="0" u="none" strike="noStrike" kern="0" cap="none" spc="-65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3200" b="1" i="0" u="none" strike="noStrike" kern="0" cap="none" spc="-25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the </a:t>
            </a:r>
            <a:r>
              <a:rPr lang="en-US" altLang="zh-CN" sz="3200" b="1" i="0" u="none" strike="noStrike" kern="0" cap="none" spc="-10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different</a:t>
            </a:r>
            <a:r>
              <a:rPr lang="en-US" altLang="zh-CN" sz="3200" b="1" i="0" u="none" strike="noStrike" kern="0" cap="none" spc="-75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charts</a:t>
            </a:r>
            <a:r>
              <a:rPr lang="en-US" altLang="zh-CN" sz="3200" b="1" i="0" u="none" strike="noStrike" kern="0" cap="none" spc="-75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for</a:t>
            </a:r>
            <a:r>
              <a:rPr lang="en-US" altLang="zh-CN" sz="3200" b="1" i="0" u="none" strike="noStrike" kern="0" cap="none" spc="-70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the</a:t>
            </a:r>
            <a:r>
              <a:rPr lang="en-US" altLang="zh-CN" sz="3200" b="1" i="0" u="none" strike="noStrike" kern="0" cap="none" spc="-75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rgbClr val="17365C"/>
                </a:solidFill>
                <a:latin typeface="Calibri" charset="0"/>
                <a:ea typeface="Droid Sans" charset="0"/>
                <a:cs typeface="Calibri" charset="0"/>
              </a:rPr>
              <a:t>dataset description.</a:t>
            </a: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9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98533" y="304482"/>
            <a:ext cx="6546373" cy="570904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2382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"/>
          <p:cNvGrpSpPr>
            <a:grpSpLocks/>
          </p:cNvGrpSpPr>
          <p:nvPr/>
        </p:nvGrpSpPr>
        <p:grpSpPr>
          <a:xfrm>
            <a:off x="7440852" y="0"/>
            <a:ext cx="4739073" cy="6851389"/>
            <a:chOff x="7440852" y="0"/>
            <a:chExt cx="4739073" cy="6851389"/>
          </a:xfrm>
        </p:grpSpPr>
        <p:sp>
          <p:nvSpPr>
            <p:cNvPr id="52" name="曲线"/>
            <p:cNvSpPr>
              <a:spLocks/>
            </p:cNvSpPr>
            <p:nvPr/>
          </p:nvSpPr>
          <p:spPr>
            <a:xfrm>
              <a:off x="7440852" y="4819"/>
              <a:ext cx="4739005" cy="6846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8782" y="0"/>
                  </a:moveTo>
                  <a:lnTo>
                    <a:pt x="14329" y="21598"/>
                  </a:lnTo>
                </a:path>
                <a:path w="21600" h="21600">
                  <a:moveTo>
                    <a:pt x="21597" y="11629"/>
                  </a:moveTo>
                  <a:lnTo>
                    <a:pt x="0" y="21598"/>
                  </a:lnTo>
                </a:path>
              </a:pathLst>
            </a:custGeom>
            <a:noFill/>
            <a:ln w="9515" cap="flat" cmpd="sng">
              <a:solidFill>
                <a:srgbClr val="5ECAED"/>
              </a:solidFill>
              <a:prstDash val="solid"/>
              <a:round/>
            </a:ln>
          </p:spPr>
        </p:sp>
        <p:sp>
          <p:nvSpPr>
            <p:cNvPr id="53" name="曲线"/>
            <p:cNvSpPr>
              <a:spLocks/>
            </p:cNvSpPr>
            <p:nvPr/>
          </p:nvSpPr>
          <p:spPr>
            <a:xfrm>
              <a:off x="9172535" y="0"/>
              <a:ext cx="3007360" cy="685101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4" y="21598"/>
                  </a:moveTo>
                  <a:lnTo>
                    <a:pt x="0" y="21598"/>
                  </a:lnTo>
                  <a:lnTo>
                    <a:pt x="14667" y="0"/>
                  </a:lnTo>
                  <a:lnTo>
                    <a:pt x="21594" y="0"/>
                  </a:lnTo>
                  <a:lnTo>
                    <a:pt x="21594" y="21598"/>
                  </a:lnTo>
                  <a:close/>
                </a:path>
              </a:pathLst>
            </a:custGeom>
            <a:solidFill>
              <a:srgbClr val="5ECAED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54" name="曲线"/>
            <p:cNvSpPr>
              <a:spLocks/>
            </p:cNvSpPr>
            <p:nvPr/>
          </p:nvSpPr>
          <p:spPr>
            <a:xfrm>
              <a:off x="9592874" y="0"/>
              <a:ext cx="2586990" cy="685101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21598"/>
                  </a:moveTo>
                  <a:lnTo>
                    <a:pt x="10082" y="21598"/>
                  </a:lnTo>
                  <a:lnTo>
                    <a:pt x="0" y="0"/>
                  </a:lnTo>
                  <a:lnTo>
                    <a:pt x="21595" y="0"/>
                  </a:lnTo>
                  <a:lnTo>
                    <a:pt x="21595" y="21598"/>
                  </a:lnTo>
                  <a:close/>
                </a:path>
              </a:pathLst>
            </a:custGeom>
            <a:solidFill>
              <a:srgbClr val="5ECAED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55" name="曲线"/>
            <p:cNvSpPr>
              <a:spLocks/>
            </p:cNvSpPr>
            <p:nvPr/>
          </p:nvSpPr>
          <p:spPr>
            <a:xfrm>
              <a:off x="8925143" y="3044825"/>
              <a:ext cx="3254374" cy="380619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21598"/>
                  </a:moveTo>
                  <a:lnTo>
                    <a:pt x="0" y="21598"/>
                  </a:lnTo>
                  <a:lnTo>
                    <a:pt x="21598" y="0"/>
                  </a:lnTo>
                  <a:lnTo>
                    <a:pt x="21598" y="21598"/>
                  </a:lnTo>
                  <a:close/>
                </a:path>
              </a:pathLst>
            </a:custGeom>
            <a:solidFill>
              <a:srgbClr val="17AFE3">
                <a:alpha val="65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56" name="曲线"/>
            <p:cNvSpPr>
              <a:spLocks/>
            </p:cNvSpPr>
            <p:nvPr/>
          </p:nvSpPr>
          <p:spPr>
            <a:xfrm>
              <a:off x="9328202" y="0"/>
              <a:ext cx="2851150" cy="685101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21598"/>
                  </a:moveTo>
                  <a:lnTo>
                    <a:pt x="18693" y="21598"/>
                  </a:lnTo>
                  <a:lnTo>
                    <a:pt x="0" y="0"/>
                  </a:lnTo>
                  <a:lnTo>
                    <a:pt x="21598" y="0"/>
                  </a:lnTo>
                  <a:lnTo>
                    <a:pt x="21598" y="21598"/>
                  </a:lnTo>
                  <a:close/>
                </a:path>
              </a:pathLst>
            </a:custGeom>
            <a:solidFill>
              <a:srgbClr val="17AFE3">
                <a:alpha val="49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57" name="曲线"/>
            <p:cNvSpPr>
              <a:spLocks/>
            </p:cNvSpPr>
            <p:nvPr/>
          </p:nvSpPr>
          <p:spPr>
            <a:xfrm>
              <a:off x="10885249" y="0"/>
              <a:ext cx="1294130" cy="685101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21598"/>
                  </a:moveTo>
                  <a:lnTo>
                    <a:pt x="0" y="21598"/>
                  </a:lnTo>
                  <a:lnTo>
                    <a:pt x="17046" y="0"/>
                  </a:lnTo>
                  <a:lnTo>
                    <a:pt x="21598" y="0"/>
                  </a:lnTo>
                  <a:lnTo>
                    <a:pt x="21598" y="21598"/>
                  </a:lnTo>
                  <a:close/>
                </a:path>
              </a:pathLst>
            </a:custGeom>
            <a:solidFill>
              <a:srgbClr val="2D82C2">
                <a:alpha val="69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58" name="曲线"/>
            <p:cNvSpPr>
              <a:spLocks/>
            </p:cNvSpPr>
            <p:nvPr/>
          </p:nvSpPr>
          <p:spPr>
            <a:xfrm>
              <a:off x="10924854" y="0"/>
              <a:ext cx="1254760" cy="685101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3" y="21598"/>
                  </a:moveTo>
                  <a:lnTo>
                    <a:pt x="19166" y="21598"/>
                  </a:lnTo>
                  <a:lnTo>
                    <a:pt x="0" y="0"/>
                  </a:lnTo>
                  <a:lnTo>
                    <a:pt x="21593" y="0"/>
                  </a:lnTo>
                  <a:lnTo>
                    <a:pt x="21593" y="21598"/>
                  </a:lnTo>
                  <a:close/>
                </a:path>
              </a:pathLst>
            </a:custGeom>
            <a:solidFill>
              <a:srgbClr val="216191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59" name="曲线"/>
            <p:cNvSpPr>
              <a:spLocks/>
            </p:cNvSpPr>
            <p:nvPr/>
          </p:nvSpPr>
          <p:spPr>
            <a:xfrm>
              <a:off x="10361919" y="3587184"/>
              <a:ext cx="1818005" cy="32639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2" y="21598"/>
                  </a:moveTo>
                  <a:lnTo>
                    <a:pt x="0" y="21598"/>
                  </a:lnTo>
                  <a:lnTo>
                    <a:pt x="21592" y="0"/>
                  </a:lnTo>
                  <a:lnTo>
                    <a:pt x="21592" y="21598"/>
                  </a:lnTo>
                  <a:close/>
                </a:path>
              </a:pathLst>
            </a:custGeom>
            <a:solidFill>
              <a:srgbClr val="17AFE3">
                <a:alpha val="65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61" name="曲线"/>
          <p:cNvSpPr>
            <a:spLocks/>
          </p:cNvSpPr>
          <p:nvPr/>
        </p:nvSpPr>
        <p:spPr>
          <a:xfrm>
            <a:off x="0" y="4005846"/>
            <a:ext cx="447674" cy="284543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5ECAED">
              <a:alpha val="69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2" name="曲线"/>
          <p:cNvSpPr>
            <a:spLocks/>
          </p:cNvSpPr>
          <p:nvPr/>
        </p:nvSpPr>
        <p:spPr>
          <a:xfrm>
            <a:off x="9343806" y="5356988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76" y="21576"/>
                </a:moveTo>
                <a:lnTo>
                  <a:pt x="0" y="21576"/>
                </a:lnTo>
                <a:lnTo>
                  <a:pt x="0" y="0"/>
                </a:lnTo>
                <a:lnTo>
                  <a:pt x="21576" y="0"/>
                </a:lnTo>
                <a:lnTo>
                  <a:pt x="21576" y="21576"/>
                </a:lnTo>
                <a:close/>
              </a:path>
            </a:pathLst>
          </a:custGeom>
          <a:solidFill>
            <a:srgbClr val="41AF50"/>
          </a:solidFill>
          <a:ln cap="flat" cmpd="sng">
            <a:noFill/>
            <a:prstDash val="solid"/>
            <a:miter/>
          </a:ln>
        </p:spPr>
      </p:sp>
      <p:sp>
        <p:nvSpPr>
          <p:cNvPr id="63" name="曲线"/>
          <p:cNvSpPr>
            <a:spLocks/>
          </p:cNvSpPr>
          <p:nvPr/>
        </p:nvSpPr>
        <p:spPr>
          <a:xfrm>
            <a:off x="6689100" y="1693683"/>
            <a:ext cx="314323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77" y="21576"/>
                </a:moveTo>
                <a:lnTo>
                  <a:pt x="0" y="21576"/>
                </a:lnTo>
                <a:lnTo>
                  <a:pt x="0" y="0"/>
                </a:lnTo>
                <a:lnTo>
                  <a:pt x="21577" y="0"/>
                </a:lnTo>
                <a:lnTo>
                  <a:pt x="21577" y="21576"/>
                </a:lnTo>
                <a:close/>
              </a:path>
            </a:pathLst>
          </a:custGeom>
          <a:solidFill>
            <a:srgbClr val="2D82C2"/>
          </a:solidFill>
          <a:ln cap="flat" cmpd="sng">
            <a:noFill/>
            <a:prstDash val="solid"/>
            <a:miter/>
          </a:ln>
        </p:spPr>
      </p:sp>
      <p:sp>
        <p:nvSpPr>
          <p:cNvPr id="64" name="曲线"/>
          <p:cNvSpPr>
            <a:spLocks/>
          </p:cNvSpPr>
          <p:nvPr/>
        </p:nvSpPr>
        <p:spPr>
          <a:xfrm>
            <a:off x="9343806" y="5889833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76" y="21577"/>
                </a:moveTo>
                <a:lnTo>
                  <a:pt x="0" y="21577"/>
                </a:lnTo>
                <a:lnTo>
                  <a:pt x="0" y="0"/>
                </a:lnTo>
                <a:lnTo>
                  <a:pt x="21576" y="0"/>
                </a:lnTo>
                <a:lnTo>
                  <a:pt x="21576" y="21577"/>
                </a:lnTo>
                <a:close/>
              </a:path>
            </a:pathLst>
          </a:custGeom>
          <a:solidFill>
            <a:srgbClr val="2D936A"/>
          </a:solidFill>
          <a:ln cap="flat" cmpd="sng">
            <a:noFill/>
            <a:prstDash val="solid"/>
            <a:miter/>
          </a:ln>
        </p:spPr>
      </p:sp>
      <p:sp>
        <p:nvSpPr>
          <p:cNvPr id="65" name="文本框"/>
          <p:cNvSpPr>
            <a:spLocks noGrp="1"/>
          </p:cNvSpPr>
          <p:nvPr>
            <p:ph type="title"/>
          </p:nvPr>
        </p:nvSpPr>
        <p:spPr>
          <a:xfrm>
            <a:off x="578222" y="86085"/>
            <a:ext cx="7729855" cy="15716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2715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5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rgbClr val="002060"/>
                </a:solidFill>
                <a:latin typeface="Trebuchet MS" charset="0"/>
                <a:ea typeface="宋体" charset="0"/>
                <a:cs typeface="Trebuchet MS" charset="0"/>
              </a:rPr>
              <a:t>PROJECT</a:t>
            </a:r>
            <a:r>
              <a:rPr lang="en-US" altLang="zh-CN" sz="4250" b="1" i="0" u="none" strike="noStrike" kern="0" cap="none" spc="-105" baseline="0">
                <a:solidFill>
                  <a:srgbClr val="002060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rgbClr val="002060"/>
                </a:solidFill>
                <a:latin typeface="Trebuchet MS" charset="0"/>
                <a:ea typeface="宋体" charset="0"/>
                <a:cs typeface="Trebuchet MS" charset="0"/>
              </a:rPr>
              <a:t>TITLE</a:t>
            </a:r>
            <a:r>
              <a:rPr lang="en-US" altLang="zh-CN" sz="4250" b="1" i="0" u="none" strike="noStrike" kern="0" cap="none" spc="-105" baseline="0">
                <a:solidFill>
                  <a:srgbClr val="002060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rgbClr val="002060"/>
                </a:solidFill>
                <a:latin typeface="Trebuchet MS" charset="0"/>
                <a:ea typeface="宋体" charset="0"/>
                <a:cs typeface="Trebuchet MS" charset="0"/>
              </a:rPr>
              <a:t>:</a:t>
            </a:r>
            <a:r>
              <a:rPr lang="en-US" altLang="zh-CN" sz="4250" b="1" i="0" u="none" strike="noStrike" kern="0" cap="none" spc="-100" baseline="0">
                <a:solidFill>
                  <a:srgbClr val="002060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-50" baseline="0">
                <a:solidFill>
                  <a:srgbClr val="002060"/>
                </a:solidFill>
                <a:latin typeface="Trebuchet MS" charset="0"/>
                <a:ea typeface="宋体" charset="0"/>
                <a:cs typeface="Trebuchet MS" charset="0"/>
              </a:rPr>
              <a:t>-</a:t>
            </a:r>
            <a:endParaRPr lang="en-US" altLang="zh-CN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  <a:p>
            <a:pPr marL="1098550" indent="0" algn="ctr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295" baseline="0">
                <a:solidFill>
                  <a:srgbClr val="006FBF"/>
                </a:solidFill>
                <a:latin typeface="Roboto" charset="0"/>
                <a:ea typeface="宋体" charset="0"/>
                <a:cs typeface="Roboto" charset="0"/>
              </a:rPr>
              <a:t>Employee</a:t>
            </a:r>
            <a:r>
              <a:rPr lang="en-US" altLang="zh-CN" sz="4400" b="1" i="0" u="none" strike="noStrike" kern="0" cap="none" spc="75" baseline="0">
                <a:solidFill>
                  <a:srgbClr val="006FBF"/>
                </a:solidFill>
                <a:latin typeface="Roboto" charset="0"/>
                <a:ea typeface="宋体" charset="0"/>
                <a:cs typeface="Roboto" charset="0"/>
              </a:rPr>
              <a:t> </a:t>
            </a:r>
            <a:r>
              <a:rPr lang="en-US" altLang="zh-CN" sz="4400" b="1" i="0" u="none" strike="noStrike" kern="0" cap="none" spc="310" baseline="0">
                <a:solidFill>
                  <a:srgbClr val="006FBF"/>
                </a:solidFill>
                <a:latin typeface="Roboto" charset="0"/>
                <a:ea typeface="宋体" charset="0"/>
                <a:cs typeface="Roboto" charset="0"/>
              </a:rPr>
              <a:t>Performance</a:t>
            </a:r>
            <a:endParaRPr lang="zh-CN" altLang="en-US" sz="4400" b="1" i="0" u="none" strike="noStrike" kern="0" cap="none" spc="0" baseline="0">
              <a:solidFill>
                <a:schemeClr val="tx1"/>
              </a:solidFill>
              <a:latin typeface="Roboto" charset="0"/>
              <a:ea typeface="宋体" charset="0"/>
              <a:cs typeface="Roboto" charset="0"/>
            </a:endParaRPr>
          </a:p>
        </p:txBody>
      </p:sp>
      <p:grpSp>
        <p:nvGrpSpPr>
          <p:cNvPr id="68" name="组合"/>
          <p:cNvGrpSpPr>
            <a:grpSpLocks/>
          </p:cNvGrpSpPr>
          <p:nvPr/>
        </p:nvGrpSpPr>
        <p:grpSpPr>
          <a:xfrm>
            <a:off x="466238" y="6403647"/>
            <a:ext cx="3701365" cy="294967"/>
            <a:chOff x="466238" y="6403647"/>
            <a:chExt cx="3701365" cy="294967"/>
          </a:xfrm>
        </p:grpSpPr>
        <p:pic>
          <p:nvPicPr>
            <p:cNvPr id="66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5138" y="6460738"/>
              <a:ext cx="76120" cy="177613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67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238" y="6403647"/>
              <a:ext cx="3701365" cy="29496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69" name="矩形"/>
          <p:cNvSpPr>
            <a:spLocks/>
          </p:cNvSpPr>
          <p:nvPr/>
        </p:nvSpPr>
        <p:spPr>
          <a:xfrm>
            <a:off x="1677162" y="1644796"/>
            <a:ext cx="5763895" cy="6788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240" baseline="0">
                <a:solidFill>
                  <a:srgbClr val="006FBF"/>
                </a:solidFill>
                <a:latin typeface="Roboto" charset="0"/>
                <a:ea typeface="Droid Sans" charset="0"/>
                <a:cs typeface="Roboto" charset="0"/>
              </a:rPr>
              <a:t>Analysis</a:t>
            </a:r>
            <a:r>
              <a:rPr lang="en-US" altLang="zh-CN" sz="4400" b="1" i="0" u="none" strike="noStrike" kern="0" cap="none" spc="55" baseline="0">
                <a:solidFill>
                  <a:srgbClr val="006FBF"/>
                </a:solidFill>
                <a:latin typeface="Roboto" charset="0"/>
                <a:ea typeface="Droid Sans" charset="0"/>
                <a:cs typeface="Roboto" charset="0"/>
              </a:rPr>
              <a:t> </a:t>
            </a:r>
            <a:r>
              <a:rPr lang="en-US" altLang="zh-CN" sz="4400" b="1" i="0" u="none" strike="noStrike" kern="0" cap="none" spc="204" baseline="0">
                <a:solidFill>
                  <a:srgbClr val="006FBF"/>
                </a:solidFill>
                <a:latin typeface="Roboto" charset="0"/>
                <a:ea typeface="Droid Sans" charset="0"/>
                <a:cs typeface="Roboto" charset="0"/>
              </a:rPr>
              <a:t>using</a:t>
            </a:r>
            <a:r>
              <a:rPr lang="en-US" altLang="zh-CN" sz="4400" b="1" i="0" u="none" strike="noStrike" kern="0" cap="none" spc="55" baseline="0">
                <a:solidFill>
                  <a:srgbClr val="006FBF"/>
                </a:solidFill>
                <a:latin typeface="Roboto" charset="0"/>
                <a:ea typeface="Droid Sans" charset="0"/>
                <a:cs typeface="Roboto" charset="0"/>
              </a:rPr>
              <a:t> </a:t>
            </a:r>
            <a:r>
              <a:rPr lang="en-US" altLang="zh-CN" sz="4400" b="1" i="0" u="none" strike="noStrike" kern="0" cap="none" spc="295" baseline="0">
                <a:solidFill>
                  <a:srgbClr val="006FBF"/>
                </a:solidFill>
                <a:latin typeface="Roboto" charset="0"/>
                <a:ea typeface="Droid Sans" charset="0"/>
                <a:cs typeface="Roboto" charset="0"/>
              </a:rPr>
              <a:t>Excel</a:t>
            </a:r>
            <a:endParaRPr lang="zh-CN" altLang="en-US" sz="4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 charset="0"/>
              <a:cs typeface="Roboto" charset="0"/>
            </a:endParaRPr>
          </a:p>
        </p:txBody>
      </p:sp>
      <p:pic>
        <p:nvPicPr>
          <p:cNvPr id="70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67602" y="2975608"/>
            <a:ext cx="4492172" cy="318325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71" name="文本框"/>
          <p:cNvSpPr>
            <a:spLocks noGrp="1"/>
          </p:cNvSpPr>
          <p:nvPr>
            <p:ph type="sldNum" idx="7"/>
          </p:nvPr>
        </p:nvSpPr>
        <p:spPr>
          <a:xfrm>
            <a:off x="11265431" y="6463035"/>
            <a:ext cx="238679" cy="16573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3810" rIns="0" bIns="0" anchor="t" anchorCtr="0">
            <a:prstTxWarp prst="textNoShape">
              <a:avLst/>
            </a:prstTxWarp>
            <a:spAutoFit/>
          </a:bodyPr>
          <a:lstStyle/>
          <a:p>
            <a:pPr marL="113411" indent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D936A"/>
                </a:solidFill>
                <a:latin typeface="Trebuchet MS" charset="0"/>
                <a:ea typeface="Droid Sans" charset="0"/>
                <a:cs typeface="Trebuchet MS" charset="0"/>
              </a:rPr>
              <a:t>2</a:t>
            </a:fld>
            <a:endParaRPr lang="zh-CN" altLang="en-US" sz="1100" b="0" i="0" u="none" strike="noStrike" kern="0" cap="none" spc="-50" baseline="0">
              <a:solidFill>
                <a:srgbClr val="2D936A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81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曲线"/>
          <p:cNvSpPr>
            <a:spLocks/>
          </p:cNvSpPr>
          <p:nvPr/>
        </p:nvSpPr>
        <p:spPr>
          <a:xfrm>
            <a:off x="0" y="28549"/>
            <a:ext cx="12179300" cy="6830059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7440852" y="0"/>
            <a:ext cx="4739073" cy="6851389"/>
            <a:chOff x="7440852" y="0"/>
            <a:chExt cx="4739073" cy="6851389"/>
          </a:xfrm>
        </p:grpSpPr>
        <p:sp>
          <p:nvSpPr>
            <p:cNvPr id="73" name="曲线"/>
            <p:cNvSpPr>
              <a:spLocks/>
            </p:cNvSpPr>
            <p:nvPr/>
          </p:nvSpPr>
          <p:spPr>
            <a:xfrm>
              <a:off x="7440852" y="4819"/>
              <a:ext cx="4739005" cy="6846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8782" y="0"/>
                  </a:moveTo>
                  <a:lnTo>
                    <a:pt x="14329" y="21598"/>
                  </a:lnTo>
                </a:path>
                <a:path w="21600" h="21600">
                  <a:moveTo>
                    <a:pt x="21597" y="11629"/>
                  </a:moveTo>
                  <a:lnTo>
                    <a:pt x="0" y="21598"/>
                  </a:lnTo>
                </a:path>
              </a:pathLst>
            </a:custGeom>
            <a:noFill/>
            <a:ln w="9515" cap="flat" cmpd="sng">
              <a:solidFill>
                <a:srgbClr val="5ECAED"/>
              </a:solidFill>
              <a:prstDash val="solid"/>
              <a:round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>
              <a:off x="9172535" y="0"/>
              <a:ext cx="3007360" cy="685101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4" y="21598"/>
                  </a:moveTo>
                  <a:lnTo>
                    <a:pt x="0" y="21598"/>
                  </a:lnTo>
                  <a:lnTo>
                    <a:pt x="14667" y="0"/>
                  </a:lnTo>
                  <a:lnTo>
                    <a:pt x="21594" y="0"/>
                  </a:lnTo>
                  <a:lnTo>
                    <a:pt x="21594" y="21598"/>
                  </a:lnTo>
                  <a:close/>
                </a:path>
              </a:pathLst>
            </a:custGeom>
            <a:solidFill>
              <a:srgbClr val="5ECAED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5" name="曲线"/>
            <p:cNvSpPr>
              <a:spLocks/>
            </p:cNvSpPr>
            <p:nvPr/>
          </p:nvSpPr>
          <p:spPr>
            <a:xfrm>
              <a:off x="9592874" y="0"/>
              <a:ext cx="2586990" cy="685101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21598"/>
                  </a:moveTo>
                  <a:lnTo>
                    <a:pt x="10082" y="21598"/>
                  </a:lnTo>
                  <a:lnTo>
                    <a:pt x="0" y="0"/>
                  </a:lnTo>
                  <a:lnTo>
                    <a:pt x="21595" y="0"/>
                  </a:lnTo>
                  <a:lnTo>
                    <a:pt x="21595" y="21598"/>
                  </a:lnTo>
                  <a:close/>
                </a:path>
              </a:pathLst>
            </a:custGeom>
            <a:solidFill>
              <a:srgbClr val="5ECAED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6" name="曲线"/>
            <p:cNvSpPr>
              <a:spLocks/>
            </p:cNvSpPr>
            <p:nvPr/>
          </p:nvSpPr>
          <p:spPr>
            <a:xfrm>
              <a:off x="8925143" y="3044825"/>
              <a:ext cx="3254374" cy="380619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21598"/>
                  </a:moveTo>
                  <a:lnTo>
                    <a:pt x="0" y="21598"/>
                  </a:lnTo>
                  <a:lnTo>
                    <a:pt x="21598" y="0"/>
                  </a:lnTo>
                  <a:lnTo>
                    <a:pt x="21598" y="21598"/>
                  </a:lnTo>
                  <a:close/>
                </a:path>
              </a:pathLst>
            </a:custGeom>
            <a:solidFill>
              <a:srgbClr val="17AFE3">
                <a:alpha val="65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7" name="曲线"/>
            <p:cNvSpPr>
              <a:spLocks/>
            </p:cNvSpPr>
            <p:nvPr/>
          </p:nvSpPr>
          <p:spPr>
            <a:xfrm>
              <a:off x="9328202" y="0"/>
              <a:ext cx="2851150" cy="685101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21598"/>
                  </a:moveTo>
                  <a:lnTo>
                    <a:pt x="18693" y="21598"/>
                  </a:lnTo>
                  <a:lnTo>
                    <a:pt x="0" y="0"/>
                  </a:lnTo>
                  <a:lnTo>
                    <a:pt x="21598" y="0"/>
                  </a:lnTo>
                  <a:lnTo>
                    <a:pt x="21598" y="21598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8" name="曲线"/>
            <p:cNvSpPr>
              <a:spLocks/>
            </p:cNvSpPr>
            <p:nvPr/>
          </p:nvSpPr>
          <p:spPr>
            <a:xfrm>
              <a:off x="10885249" y="0"/>
              <a:ext cx="1294130" cy="685101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21598"/>
                  </a:moveTo>
                  <a:lnTo>
                    <a:pt x="0" y="21598"/>
                  </a:lnTo>
                  <a:lnTo>
                    <a:pt x="17046" y="0"/>
                  </a:lnTo>
                  <a:lnTo>
                    <a:pt x="21598" y="0"/>
                  </a:lnTo>
                  <a:lnTo>
                    <a:pt x="21598" y="21598"/>
                  </a:lnTo>
                  <a:close/>
                </a:path>
              </a:pathLst>
            </a:custGeom>
            <a:solidFill>
              <a:srgbClr val="2D82C2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9" name="曲线"/>
            <p:cNvSpPr>
              <a:spLocks/>
            </p:cNvSpPr>
            <p:nvPr/>
          </p:nvSpPr>
          <p:spPr>
            <a:xfrm>
              <a:off x="10924854" y="0"/>
              <a:ext cx="1254760" cy="685101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3" y="21598"/>
                  </a:moveTo>
                  <a:lnTo>
                    <a:pt x="19166" y="21598"/>
                  </a:lnTo>
                  <a:lnTo>
                    <a:pt x="0" y="0"/>
                  </a:lnTo>
                  <a:lnTo>
                    <a:pt x="21593" y="0"/>
                  </a:lnTo>
                  <a:lnTo>
                    <a:pt x="21593" y="21598"/>
                  </a:lnTo>
                  <a:close/>
                </a:path>
              </a:pathLst>
            </a:custGeom>
            <a:solidFill>
              <a:srgbClr val="216191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0" name="曲线"/>
            <p:cNvSpPr>
              <a:spLocks/>
            </p:cNvSpPr>
            <p:nvPr/>
          </p:nvSpPr>
          <p:spPr>
            <a:xfrm>
              <a:off x="10361919" y="3587184"/>
              <a:ext cx="1818005" cy="32639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2" y="21598"/>
                  </a:moveTo>
                  <a:lnTo>
                    <a:pt x="0" y="21598"/>
                  </a:lnTo>
                  <a:lnTo>
                    <a:pt x="21592" y="0"/>
                  </a:lnTo>
                  <a:lnTo>
                    <a:pt x="21592" y="21598"/>
                  </a:lnTo>
                  <a:close/>
                </a:path>
              </a:pathLst>
            </a:custGeom>
            <a:solidFill>
              <a:srgbClr val="17AFE3">
                <a:alpha val="65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82" name="曲线"/>
          <p:cNvSpPr>
            <a:spLocks/>
          </p:cNvSpPr>
          <p:nvPr/>
        </p:nvSpPr>
        <p:spPr>
          <a:xfrm>
            <a:off x="0" y="4005846"/>
            <a:ext cx="447674" cy="284543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5ECAED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3" name="矩形"/>
          <p:cNvSpPr>
            <a:spLocks/>
          </p:cNvSpPr>
          <p:nvPr/>
        </p:nvSpPr>
        <p:spPr>
          <a:xfrm>
            <a:off x="751691" y="6481454"/>
            <a:ext cx="1707514" cy="1587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D82C2"/>
                </a:solidFill>
                <a:latin typeface="Trebuchet MS" charset="0"/>
                <a:ea typeface="Droid Sans" charset="0"/>
                <a:cs typeface="Trebuchet MS" charset="0"/>
              </a:rPr>
              <a:t>3/21/2024</a:t>
            </a:r>
            <a:r>
              <a:rPr lang="en-US" altLang="zh-CN" sz="1100" b="0" i="0" u="none" strike="noStrike" kern="0" cap="none" spc="280" baseline="0">
                <a:solidFill>
                  <a:srgbClr val="2D82C2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D82C2"/>
                </a:solidFill>
                <a:latin typeface="Trebuchet MS" charset="0"/>
                <a:ea typeface="Droid Sans" charset="0"/>
                <a:cs typeface="Trebuchet MS" charset="0"/>
              </a:rPr>
              <a:t>Annual</a:t>
            </a:r>
            <a:r>
              <a:rPr lang="en-US" altLang="zh-CN" sz="1100" b="1" i="0" u="none" strike="noStrike" kern="0" cap="none" spc="-40" baseline="0">
                <a:solidFill>
                  <a:srgbClr val="2D82C2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D82C2"/>
                </a:solidFill>
                <a:latin typeface="Trebuchet MS" charset="0"/>
                <a:ea typeface="Droid Sans" charset="0"/>
                <a:cs typeface="Trebuchet MS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  <p:sp>
        <p:nvSpPr>
          <p:cNvPr id="84" name="曲线"/>
          <p:cNvSpPr>
            <a:spLocks/>
          </p:cNvSpPr>
          <p:nvPr/>
        </p:nvSpPr>
        <p:spPr>
          <a:xfrm>
            <a:off x="7355153" y="447208"/>
            <a:ext cx="361949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787" y="21577"/>
                </a:moveTo>
                <a:lnTo>
                  <a:pt x="7919" y="21192"/>
                </a:lnTo>
                <a:lnTo>
                  <a:pt x="5342" y="20104"/>
                </a:lnTo>
                <a:lnTo>
                  <a:pt x="3158" y="18417"/>
                </a:lnTo>
                <a:lnTo>
                  <a:pt x="1471" y="16233"/>
                </a:lnTo>
                <a:lnTo>
                  <a:pt x="384" y="13656"/>
                </a:lnTo>
                <a:lnTo>
                  <a:pt x="0" y="10788"/>
                </a:lnTo>
                <a:lnTo>
                  <a:pt x="384" y="7920"/>
                </a:lnTo>
                <a:lnTo>
                  <a:pt x="1471" y="5343"/>
                </a:lnTo>
                <a:lnTo>
                  <a:pt x="3158" y="3159"/>
                </a:lnTo>
                <a:lnTo>
                  <a:pt x="5342" y="1471"/>
                </a:lnTo>
                <a:lnTo>
                  <a:pt x="7919" y="385"/>
                </a:lnTo>
                <a:lnTo>
                  <a:pt x="10787" y="0"/>
                </a:lnTo>
                <a:lnTo>
                  <a:pt x="13655" y="385"/>
                </a:lnTo>
                <a:lnTo>
                  <a:pt x="16232" y="1471"/>
                </a:lnTo>
                <a:lnTo>
                  <a:pt x="18417" y="3159"/>
                </a:lnTo>
                <a:lnTo>
                  <a:pt x="20103" y="5343"/>
                </a:lnTo>
                <a:lnTo>
                  <a:pt x="21191" y="7920"/>
                </a:lnTo>
                <a:lnTo>
                  <a:pt x="21577" y="10788"/>
                </a:lnTo>
                <a:lnTo>
                  <a:pt x="21191" y="13656"/>
                </a:lnTo>
                <a:lnTo>
                  <a:pt x="20103" y="16233"/>
                </a:lnTo>
                <a:lnTo>
                  <a:pt x="18417" y="18417"/>
                </a:lnTo>
                <a:lnTo>
                  <a:pt x="16232" y="20104"/>
                </a:lnTo>
                <a:lnTo>
                  <a:pt x="13655" y="21192"/>
                </a:lnTo>
                <a:lnTo>
                  <a:pt x="10787" y="21577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85" name="曲线"/>
          <p:cNvSpPr>
            <a:spLocks/>
          </p:cNvSpPr>
          <p:nvPr/>
        </p:nvSpPr>
        <p:spPr>
          <a:xfrm>
            <a:off x="10999430" y="5604380"/>
            <a:ext cx="647063" cy="64706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799" y="21598"/>
                </a:moveTo>
                <a:lnTo>
                  <a:pt x="9202" y="21481"/>
                </a:lnTo>
                <a:lnTo>
                  <a:pt x="7680" y="21141"/>
                </a:lnTo>
                <a:lnTo>
                  <a:pt x="6247" y="20593"/>
                </a:lnTo>
                <a:lnTo>
                  <a:pt x="4919" y="19858"/>
                </a:lnTo>
                <a:lnTo>
                  <a:pt x="3713" y="18948"/>
                </a:lnTo>
                <a:lnTo>
                  <a:pt x="2648" y="17884"/>
                </a:lnTo>
                <a:lnTo>
                  <a:pt x="1740" y="16678"/>
                </a:lnTo>
                <a:lnTo>
                  <a:pt x="1003" y="15352"/>
                </a:lnTo>
                <a:lnTo>
                  <a:pt x="456" y="13917"/>
                </a:lnTo>
                <a:lnTo>
                  <a:pt x="117" y="12394"/>
                </a:lnTo>
                <a:lnTo>
                  <a:pt x="0" y="10799"/>
                </a:lnTo>
                <a:lnTo>
                  <a:pt x="117" y="9203"/>
                </a:lnTo>
                <a:lnTo>
                  <a:pt x="456" y="7679"/>
                </a:lnTo>
                <a:lnTo>
                  <a:pt x="1003" y="6245"/>
                </a:lnTo>
                <a:lnTo>
                  <a:pt x="1740" y="4917"/>
                </a:lnTo>
                <a:lnTo>
                  <a:pt x="2648" y="3713"/>
                </a:lnTo>
                <a:lnTo>
                  <a:pt x="3713" y="2647"/>
                </a:lnTo>
                <a:lnTo>
                  <a:pt x="4919" y="1738"/>
                </a:lnTo>
                <a:lnTo>
                  <a:pt x="6247" y="1002"/>
                </a:lnTo>
                <a:lnTo>
                  <a:pt x="7680" y="457"/>
                </a:lnTo>
                <a:lnTo>
                  <a:pt x="9202" y="117"/>
                </a:lnTo>
                <a:lnTo>
                  <a:pt x="10799" y="0"/>
                </a:lnTo>
                <a:lnTo>
                  <a:pt x="12393" y="117"/>
                </a:lnTo>
                <a:lnTo>
                  <a:pt x="13917" y="457"/>
                </a:lnTo>
                <a:lnTo>
                  <a:pt x="15351" y="1002"/>
                </a:lnTo>
                <a:lnTo>
                  <a:pt x="16678" y="1738"/>
                </a:lnTo>
                <a:lnTo>
                  <a:pt x="17883" y="2647"/>
                </a:lnTo>
                <a:lnTo>
                  <a:pt x="18949" y="3713"/>
                </a:lnTo>
                <a:lnTo>
                  <a:pt x="19858" y="4917"/>
                </a:lnTo>
                <a:lnTo>
                  <a:pt x="20594" y="6245"/>
                </a:lnTo>
                <a:lnTo>
                  <a:pt x="21141" y="7679"/>
                </a:lnTo>
                <a:lnTo>
                  <a:pt x="21481" y="9203"/>
                </a:lnTo>
                <a:lnTo>
                  <a:pt x="21597" y="10799"/>
                </a:lnTo>
                <a:lnTo>
                  <a:pt x="21481" y="12394"/>
                </a:lnTo>
                <a:lnTo>
                  <a:pt x="21141" y="13917"/>
                </a:lnTo>
                <a:lnTo>
                  <a:pt x="20594" y="15352"/>
                </a:lnTo>
                <a:lnTo>
                  <a:pt x="19858" y="16678"/>
                </a:lnTo>
                <a:lnTo>
                  <a:pt x="18949" y="17884"/>
                </a:lnTo>
                <a:lnTo>
                  <a:pt x="17883" y="18948"/>
                </a:lnTo>
                <a:lnTo>
                  <a:pt x="16678" y="19858"/>
                </a:lnTo>
                <a:lnTo>
                  <a:pt x="15351" y="20593"/>
                </a:lnTo>
                <a:lnTo>
                  <a:pt x="13917" y="21141"/>
                </a:lnTo>
                <a:lnTo>
                  <a:pt x="12393" y="21481"/>
                </a:lnTo>
                <a:lnTo>
                  <a:pt x="10799" y="21598"/>
                </a:lnTo>
                <a:close/>
              </a:path>
            </a:pathLst>
          </a:custGeom>
          <a:solidFill>
            <a:srgbClr val="2D82C2"/>
          </a:solidFill>
          <a:ln cap="flat" cmpd="sng">
            <a:noFill/>
            <a:prstDash val="solid"/>
            <a:miter/>
          </a:ln>
        </p:spPr>
      </p:sp>
      <p:pic>
        <p:nvPicPr>
          <p:cNvPr id="8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75917" y="6127710"/>
            <a:ext cx="247390" cy="24739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grpSp>
        <p:nvGrpSpPr>
          <p:cNvPr id="89" name="组合"/>
          <p:cNvGrpSpPr>
            <a:grpSpLocks/>
          </p:cNvGrpSpPr>
          <p:nvPr/>
        </p:nvGrpSpPr>
        <p:grpSpPr>
          <a:xfrm>
            <a:off x="47575" y="3815544"/>
            <a:ext cx="4120028" cy="3006762"/>
            <a:chOff x="47575" y="3815544"/>
            <a:chExt cx="4120028" cy="3006762"/>
          </a:xfrm>
        </p:grpSpPr>
        <p:pic>
          <p:nvPicPr>
            <p:cNvPr id="87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238" y="6403647"/>
              <a:ext cx="3701365" cy="29496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88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575" y="3815544"/>
              <a:ext cx="1731744" cy="3006762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90" name="文本框"/>
          <p:cNvSpPr>
            <a:spLocks noGrp="1"/>
          </p:cNvSpPr>
          <p:nvPr>
            <p:ph type="title"/>
          </p:nvPr>
        </p:nvSpPr>
        <p:spPr>
          <a:xfrm>
            <a:off x="735818" y="416989"/>
            <a:ext cx="2980689" cy="7359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AGENDA</a:t>
            </a:r>
            <a:r>
              <a:rPr lang="en-US" altLang="zh-CN" sz="4800" b="1" i="0" u="none" strike="noStrike" kern="0" cap="none" spc="-19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800" b="1" i="0" u="none" strike="noStrike" kern="0" cap="none" spc="-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:-</a:t>
            </a:r>
            <a:endParaRPr lang="zh-CN" altLang="en-US" sz="4800" b="1" i="0" u="none" strike="noStrike" kern="0" cap="none" spc="-25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91" name="文本框"/>
          <p:cNvSpPr>
            <a:spLocks noGrp="1"/>
          </p:cNvSpPr>
          <p:nvPr>
            <p:ph type="sldNum" idx="7"/>
          </p:nvPr>
        </p:nvSpPr>
        <p:spPr>
          <a:xfrm>
            <a:off x="11265431" y="6463035"/>
            <a:ext cx="238679" cy="16573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3810" rIns="0" bIns="0" anchor="t" anchorCtr="0">
            <a:prstTxWarp prst="textNoShape">
              <a:avLst/>
            </a:prstTxWarp>
            <a:spAutoFit/>
          </a:bodyPr>
          <a:lstStyle/>
          <a:p>
            <a:pPr marL="113411" indent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D936A"/>
                </a:solidFill>
                <a:latin typeface="Trebuchet MS" charset="0"/>
                <a:ea typeface="Droid Sans" charset="0"/>
                <a:cs typeface="Trebuchet MS" charset="0"/>
              </a:rPr>
              <a:t>3</a:t>
            </a:fld>
            <a:endParaRPr lang="zh-CN" altLang="en-US" sz="1100" b="0" i="0" u="none" strike="noStrike" kern="0" cap="none" spc="-50" baseline="0">
              <a:solidFill>
                <a:srgbClr val="2D936A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  <p:sp>
        <p:nvSpPr>
          <p:cNvPr id="92" name="矩形"/>
          <p:cNvSpPr>
            <a:spLocks/>
          </p:cNvSpPr>
          <p:nvPr/>
        </p:nvSpPr>
        <p:spPr>
          <a:xfrm>
            <a:off x="2077015" y="1488892"/>
            <a:ext cx="4626610" cy="38773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>
              <a:avLst/>
            </a:prstTxWarp>
            <a:spAutoFit/>
          </a:bodyPr>
          <a:lstStyle/>
          <a:p>
            <a:pPr marL="521208" indent="-508508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AutoNum type="arabicPeriod"/>
              <a:tabLst>
                <a:tab pos="521208" algn="l"/>
              </a:tabLst>
            </a:pPr>
            <a:r>
              <a:rPr lang="en-US" altLang="zh-CN" sz="2800" b="1" i="0" u="none" strike="noStrike" kern="0" cap="none" spc="204" baseline="0">
                <a:solidFill>
                  <a:srgbClr val="0D0D0D"/>
                </a:solidFill>
                <a:latin typeface="Roboto" charset="0"/>
                <a:ea typeface="Droid Sans" charset="0"/>
                <a:cs typeface="Roboto" charset="0"/>
              </a:rPr>
              <a:t>Problem</a:t>
            </a:r>
            <a:r>
              <a:rPr lang="en-US" altLang="zh-CN" sz="2800" b="1" i="0" u="none" strike="noStrike" kern="0" cap="none" spc="55" baseline="0">
                <a:solidFill>
                  <a:srgbClr val="0D0D0D"/>
                </a:solidFill>
                <a:latin typeface="Roboto" charset="0"/>
                <a:ea typeface="Droid Sans" charset="0"/>
                <a:cs typeface="Roboto" charset="0"/>
              </a:rPr>
              <a:t> </a:t>
            </a:r>
            <a:r>
              <a:rPr lang="en-US" altLang="zh-CN" sz="2800" b="1" i="0" u="none" strike="noStrike" kern="0" cap="none" spc="140" baseline="0">
                <a:solidFill>
                  <a:srgbClr val="0D0D0D"/>
                </a:solidFill>
                <a:latin typeface="Roboto" charset="0"/>
                <a:ea typeface="Droid Sans" charset="0"/>
                <a:cs typeface="Roboto" charset="0"/>
              </a:rPr>
              <a:t>Statement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Roboto" charset="0"/>
              <a:ea typeface="Droid Sans" charset="0"/>
              <a:cs typeface="Roboto" charset="0"/>
            </a:endParaRPr>
          </a:p>
          <a:p>
            <a:pPr marL="521208" indent="-508508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AutoNum type="arabicPeriod"/>
              <a:tabLst>
                <a:tab pos="521208" algn="l"/>
              </a:tabLst>
            </a:pPr>
            <a:r>
              <a:rPr lang="en-US" altLang="zh-CN" sz="2800" b="1" i="0" u="none" strike="noStrike" kern="0" cap="none" spc="150" baseline="0">
                <a:solidFill>
                  <a:srgbClr val="0D0D0D"/>
                </a:solidFill>
                <a:latin typeface="Roboto" charset="0"/>
                <a:ea typeface="Droid Sans" charset="0"/>
                <a:cs typeface="Roboto" charset="0"/>
              </a:rPr>
              <a:t>Project</a:t>
            </a:r>
            <a:r>
              <a:rPr lang="en-US" altLang="zh-CN" sz="2800" b="1" i="0" u="none" strike="noStrike" kern="0" cap="none" spc="50" baseline="0">
                <a:solidFill>
                  <a:srgbClr val="0D0D0D"/>
                </a:solidFill>
                <a:latin typeface="Roboto" charset="0"/>
                <a:ea typeface="Droid Sans" charset="0"/>
                <a:cs typeface="Roboto" charset="0"/>
              </a:rPr>
              <a:t> </a:t>
            </a:r>
            <a:r>
              <a:rPr lang="en-US" altLang="zh-CN" sz="2800" b="1" i="0" u="none" strike="noStrike" kern="0" cap="none" spc="245" baseline="0">
                <a:solidFill>
                  <a:srgbClr val="0D0D0D"/>
                </a:solidFill>
                <a:latin typeface="Roboto" charset="0"/>
                <a:ea typeface="Droid Sans" charset="0"/>
                <a:cs typeface="Roboto" charset="0"/>
              </a:rPr>
              <a:t>Overview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Roboto" charset="0"/>
              <a:ea typeface="Droid Sans" charset="0"/>
              <a:cs typeface="Roboto" charset="0"/>
            </a:endParaRPr>
          </a:p>
          <a:p>
            <a:pPr marL="521208" indent="-508508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AutoNum type="arabicPeriod"/>
              <a:tabLst>
                <a:tab pos="521208" algn="l"/>
              </a:tabLst>
            </a:pPr>
            <a:r>
              <a:rPr lang="en-US" altLang="zh-CN" sz="2800" b="1" i="0" u="none" strike="noStrike" kern="0" cap="none" spc="245" baseline="0">
                <a:solidFill>
                  <a:srgbClr val="0D0D0D"/>
                </a:solidFill>
                <a:latin typeface="Roboto" charset="0"/>
                <a:ea typeface="Droid Sans" charset="0"/>
                <a:cs typeface="Roboto" charset="0"/>
              </a:rPr>
              <a:t>End</a:t>
            </a:r>
            <a:r>
              <a:rPr lang="en-US" altLang="zh-CN" sz="2800" b="1" i="0" u="none" strike="noStrike" kern="0" cap="none" spc="35" baseline="0">
                <a:solidFill>
                  <a:srgbClr val="0D0D0D"/>
                </a:solidFill>
                <a:latin typeface="Roboto" charset="0"/>
                <a:ea typeface="Droid Sans" charset="0"/>
                <a:cs typeface="Roboto" charset="0"/>
              </a:rPr>
              <a:t> </a:t>
            </a:r>
            <a:r>
              <a:rPr lang="en-US" altLang="zh-CN" sz="2800" b="1" i="0" u="none" strike="noStrike" kern="0" cap="none" spc="90" baseline="0">
                <a:solidFill>
                  <a:srgbClr val="0D0D0D"/>
                </a:solidFill>
                <a:latin typeface="Roboto" charset="0"/>
                <a:ea typeface="Droid Sans" charset="0"/>
                <a:cs typeface="Roboto" charset="0"/>
              </a:rPr>
              <a:t>Users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Roboto" charset="0"/>
              <a:ea typeface="Droid Sans" charset="0"/>
              <a:cs typeface="Roboto" charset="0"/>
            </a:endParaRPr>
          </a:p>
          <a:p>
            <a:pPr marL="520954" indent="-50914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521208" algn="l"/>
              </a:tabLst>
            </a:pPr>
            <a:r>
              <a:rPr lang="en-US" altLang="zh-CN" sz="2800" b="1" i="0" u="none" strike="noStrike" kern="0" cap="none" spc="340" baseline="0">
                <a:solidFill>
                  <a:srgbClr val="0D0D0D"/>
                </a:solidFill>
                <a:latin typeface="Roboto" charset="0"/>
                <a:ea typeface="Droid Sans" charset="0"/>
                <a:cs typeface="Roboto" charset="0"/>
              </a:rPr>
              <a:t>Our</a:t>
            </a:r>
            <a:r>
              <a:rPr lang="en-US" altLang="zh-CN" sz="2800" b="1" i="0" u="none" strike="noStrike" kern="0" cap="none" spc="45" baseline="0">
                <a:solidFill>
                  <a:srgbClr val="0D0D0D"/>
                </a:solidFill>
                <a:latin typeface="Roboto" charset="0"/>
                <a:ea typeface="Droid Sans" charset="0"/>
                <a:cs typeface="Roboto" charset="0"/>
              </a:rPr>
              <a:t> </a:t>
            </a:r>
            <a:r>
              <a:rPr lang="en-US" altLang="zh-CN" sz="2800" b="1" i="0" u="none" strike="noStrike" kern="0" cap="none" spc="160" baseline="0">
                <a:solidFill>
                  <a:srgbClr val="0D0D0D"/>
                </a:solidFill>
                <a:latin typeface="Roboto" charset="0"/>
                <a:ea typeface="Droid Sans" charset="0"/>
                <a:cs typeface="Roboto" charset="0"/>
              </a:rPr>
              <a:t>Solution</a:t>
            </a:r>
            <a:r>
              <a:rPr lang="en-US" altLang="zh-CN" sz="2800" b="1" i="0" u="none" strike="noStrike" kern="0" cap="none" spc="50" baseline="0">
                <a:solidFill>
                  <a:srgbClr val="0D0D0D"/>
                </a:solidFill>
                <a:latin typeface="Roboto" charset="0"/>
                <a:ea typeface="Droid Sans" charset="0"/>
                <a:cs typeface="Roboto" charset="0"/>
              </a:rPr>
              <a:t> </a:t>
            </a:r>
            <a:r>
              <a:rPr lang="en-US" altLang="zh-CN" sz="2800" b="1" i="0" u="none" strike="noStrike" kern="0" cap="none" spc="195" baseline="0">
                <a:solidFill>
                  <a:srgbClr val="0D0D0D"/>
                </a:solidFill>
                <a:latin typeface="Roboto" charset="0"/>
                <a:ea typeface="Droid Sans" charset="0"/>
                <a:cs typeface="Roboto" charset="0"/>
              </a:rPr>
              <a:t>and </a:t>
            </a:r>
            <a:r>
              <a:rPr lang="en-US" altLang="zh-CN" sz="2800" b="1" i="0" u="none" strike="noStrike" kern="0" cap="none" spc="155" baseline="0">
                <a:solidFill>
                  <a:srgbClr val="0D0D0D"/>
                </a:solidFill>
                <a:latin typeface="Roboto" charset="0"/>
                <a:ea typeface="Droid Sans" charset="0"/>
                <a:cs typeface="Roboto" charset="0"/>
              </a:rPr>
              <a:t>Proposition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Roboto" charset="0"/>
              <a:ea typeface="Droid Sans" charset="0"/>
              <a:cs typeface="Roboto" charset="0"/>
            </a:endParaRPr>
          </a:p>
          <a:p>
            <a:pPr marL="521208" indent="-508508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AutoNum type="arabicPeriod"/>
              <a:tabLst>
                <a:tab pos="521208" algn="l"/>
              </a:tabLst>
            </a:pPr>
            <a:r>
              <a:rPr lang="en-US" altLang="zh-CN" sz="2800" b="1" i="0" u="none" strike="noStrike" kern="0" cap="none" spc="130" baseline="0">
                <a:solidFill>
                  <a:srgbClr val="0D0D0D"/>
                </a:solidFill>
                <a:latin typeface="Roboto" charset="0"/>
                <a:ea typeface="Droid Sans" charset="0"/>
                <a:cs typeface="Roboto" charset="0"/>
              </a:rPr>
              <a:t>Dataset</a:t>
            </a:r>
            <a:r>
              <a:rPr lang="en-US" altLang="zh-CN" sz="2800" b="1" i="0" u="none" strike="noStrike" kern="0" cap="none" spc="45" baseline="0">
                <a:solidFill>
                  <a:srgbClr val="0D0D0D"/>
                </a:solidFill>
                <a:latin typeface="Roboto" charset="0"/>
                <a:ea typeface="Droid Sans" charset="0"/>
                <a:cs typeface="Roboto" charset="0"/>
              </a:rPr>
              <a:t> </a:t>
            </a:r>
            <a:r>
              <a:rPr lang="en-US" altLang="zh-CN" sz="2800" b="1" i="0" u="none" strike="noStrike" kern="0" cap="none" spc="170" baseline="0">
                <a:solidFill>
                  <a:srgbClr val="0D0D0D"/>
                </a:solidFill>
                <a:latin typeface="Roboto" charset="0"/>
                <a:ea typeface="Droid Sans" charset="0"/>
                <a:cs typeface="Roboto" charset="0"/>
              </a:rPr>
              <a:t>Description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Roboto" charset="0"/>
              <a:ea typeface="Droid Sans" charset="0"/>
              <a:cs typeface="Roboto" charset="0"/>
            </a:endParaRPr>
          </a:p>
          <a:p>
            <a:pPr marL="521208" indent="-508508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AutoNum type="arabicPeriod"/>
              <a:tabLst>
                <a:tab pos="521208" algn="l"/>
              </a:tabLst>
            </a:pPr>
            <a:r>
              <a:rPr lang="en-US" altLang="zh-CN" sz="2800" b="1" i="0" u="none" strike="noStrike" kern="0" cap="none" spc="180" baseline="0">
                <a:solidFill>
                  <a:srgbClr val="0D0D0D"/>
                </a:solidFill>
                <a:latin typeface="Roboto" charset="0"/>
                <a:ea typeface="Droid Sans" charset="0"/>
                <a:cs typeface="Roboto" charset="0"/>
              </a:rPr>
              <a:t>Modelling</a:t>
            </a:r>
            <a:r>
              <a:rPr lang="en-US" altLang="zh-CN" sz="2800" b="1" i="0" u="none" strike="noStrike" kern="0" cap="none" spc="50" baseline="0">
                <a:solidFill>
                  <a:srgbClr val="0D0D0D"/>
                </a:solidFill>
                <a:latin typeface="Roboto" charset="0"/>
                <a:ea typeface="Droid Sans" charset="0"/>
                <a:cs typeface="Roboto" charset="0"/>
              </a:rPr>
              <a:t> </a:t>
            </a:r>
            <a:r>
              <a:rPr lang="en-US" altLang="zh-CN" sz="2800" b="1" i="0" u="none" strike="noStrike" kern="0" cap="none" spc="210" baseline="0">
                <a:solidFill>
                  <a:srgbClr val="0D0D0D"/>
                </a:solidFill>
                <a:latin typeface="Roboto" charset="0"/>
                <a:ea typeface="Droid Sans" charset="0"/>
                <a:cs typeface="Roboto" charset="0"/>
              </a:rPr>
              <a:t>Approach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Roboto" charset="0"/>
              <a:ea typeface="Droid Sans" charset="0"/>
              <a:cs typeface="Roboto" charset="0"/>
            </a:endParaRPr>
          </a:p>
          <a:p>
            <a:pPr marL="521208" indent="-508508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AutoNum type="arabicPeriod"/>
              <a:tabLst>
                <a:tab pos="521208" algn="l"/>
              </a:tabLst>
            </a:pPr>
            <a:r>
              <a:rPr lang="en-US" altLang="zh-CN" sz="2800" b="1" i="0" u="none" strike="noStrike" kern="0" cap="none" spc="105" baseline="0">
                <a:solidFill>
                  <a:srgbClr val="0D0D0D"/>
                </a:solidFill>
                <a:latin typeface="Roboto" charset="0"/>
                <a:ea typeface="Droid Sans" charset="0"/>
                <a:cs typeface="Roboto" charset="0"/>
              </a:rPr>
              <a:t>Results</a:t>
            </a:r>
            <a:r>
              <a:rPr lang="en-US" altLang="zh-CN" sz="2800" b="1" i="0" u="none" strike="noStrike" kern="0" cap="none" spc="40" baseline="0">
                <a:solidFill>
                  <a:srgbClr val="0D0D0D"/>
                </a:solidFill>
                <a:latin typeface="Roboto" charset="0"/>
                <a:ea typeface="Droid Sans" charset="0"/>
                <a:cs typeface="Roboto" charset="0"/>
              </a:rPr>
              <a:t> </a:t>
            </a:r>
            <a:r>
              <a:rPr lang="en-US" altLang="zh-CN" sz="2800" b="1" i="0" u="none" strike="noStrike" kern="0" cap="none" spc="220" baseline="0">
                <a:solidFill>
                  <a:srgbClr val="0D0D0D"/>
                </a:solidFill>
                <a:latin typeface="Roboto" charset="0"/>
                <a:ea typeface="Droid Sans" charset="0"/>
                <a:cs typeface="Roboto" charset="0"/>
              </a:rPr>
              <a:t>and</a:t>
            </a:r>
            <a:r>
              <a:rPr lang="en-US" altLang="zh-CN" sz="2800" b="1" i="0" u="none" strike="noStrike" kern="0" cap="none" spc="45" baseline="0">
                <a:solidFill>
                  <a:srgbClr val="0D0D0D"/>
                </a:solidFill>
                <a:latin typeface="Roboto" charset="0"/>
                <a:ea typeface="Droid Sans" charset="0"/>
                <a:cs typeface="Roboto" charset="0"/>
              </a:rPr>
              <a:t> </a:t>
            </a:r>
            <a:r>
              <a:rPr lang="en-US" altLang="zh-CN" sz="2800" b="1" i="0" u="none" strike="noStrike" kern="0" cap="none" spc="100" baseline="0">
                <a:solidFill>
                  <a:srgbClr val="0D0D0D"/>
                </a:solidFill>
                <a:latin typeface="Roboto" charset="0"/>
                <a:ea typeface="Droid Sans" charset="0"/>
                <a:cs typeface="Roboto" charset="0"/>
              </a:rPr>
              <a:t>Discussion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Roboto" charset="0"/>
              <a:ea typeface="Droid Sans" charset="0"/>
              <a:cs typeface="Roboto" charset="0"/>
            </a:endParaRPr>
          </a:p>
          <a:p>
            <a:pPr marL="521208" indent="-508508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AutoNum type="arabicPeriod"/>
              <a:tabLst>
                <a:tab pos="521208" algn="l"/>
              </a:tabLst>
            </a:pPr>
            <a:r>
              <a:rPr lang="en-US" altLang="zh-CN" sz="2800" b="1" i="0" u="none" strike="noStrike" kern="0" cap="none" spc="140" baseline="0">
                <a:solidFill>
                  <a:srgbClr val="0D0D0D"/>
                </a:solidFill>
                <a:latin typeface="Roboto" charset="0"/>
                <a:ea typeface="Droid Sans" charset="0"/>
                <a:cs typeface="Roboto" charset="0"/>
              </a:rPr>
              <a:t>Conclusion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Roboto" charset="0"/>
              <a:ea typeface="Droid Sans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5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曲线"/>
          <p:cNvSpPr>
            <a:spLocks/>
          </p:cNvSpPr>
          <p:nvPr/>
        </p:nvSpPr>
        <p:spPr>
          <a:xfrm>
            <a:off x="9343806" y="5356988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76" y="21576"/>
                </a:moveTo>
                <a:lnTo>
                  <a:pt x="0" y="21576"/>
                </a:lnTo>
                <a:lnTo>
                  <a:pt x="0" y="0"/>
                </a:lnTo>
                <a:lnTo>
                  <a:pt x="21576" y="0"/>
                </a:lnTo>
                <a:lnTo>
                  <a:pt x="21576" y="21576"/>
                </a:lnTo>
                <a:close/>
              </a:path>
            </a:pathLst>
          </a:custGeom>
          <a:solidFill>
            <a:srgbClr val="41AF50"/>
          </a:solidFill>
          <a:ln cap="flat" cmpd="sng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983150" y="2930643"/>
            <a:ext cx="2759372" cy="3254156"/>
            <a:chOff x="7983150" y="2930643"/>
            <a:chExt cx="2759372" cy="3254156"/>
          </a:xfrm>
        </p:grpSpPr>
        <p:sp>
          <p:nvSpPr>
            <p:cNvPr id="94" name="曲线"/>
            <p:cNvSpPr>
              <a:spLocks/>
            </p:cNvSpPr>
            <p:nvPr/>
          </p:nvSpPr>
          <p:spPr>
            <a:xfrm>
              <a:off x="9343806" y="5889833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76" y="21577"/>
                  </a:moveTo>
                  <a:lnTo>
                    <a:pt x="0" y="21577"/>
                  </a:lnTo>
                  <a:lnTo>
                    <a:pt x="0" y="0"/>
                  </a:lnTo>
                  <a:lnTo>
                    <a:pt x="21576" y="0"/>
                  </a:lnTo>
                  <a:lnTo>
                    <a:pt x="21576" y="21577"/>
                  </a:lnTo>
                  <a:close/>
                </a:path>
              </a:pathLst>
            </a:custGeom>
            <a:solidFill>
              <a:srgbClr val="2D936A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95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83150" y="2930643"/>
              <a:ext cx="2759372" cy="325415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97" name="曲线"/>
          <p:cNvSpPr>
            <a:spLocks/>
          </p:cNvSpPr>
          <p:nvPr/>
        </p:nvSpPr>
        <p:spPr>
          <a:xfrm>
            <a:off x="6689100" y="1693683"/>
            <a:ext cx="314323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77" y="21576"/>
                </a:moveTo>
                <a:lnTo>
                  <a:pt x="0" y="21576"/>
                </a:lnTo>
                <a:lnTo>
                  <a:pt x="0" y="0"/>
                </a:lnTo>
                <a:lnTo>
                  <a:pt x="21577" y="0"/>
                </a:lnTo>
                <a:lnTo>
                  <a:pt x="21577" y="21576"/>
                </a:lnTo>
                <a:close/>
              </a:path>
            </a:pathLst>
          </a:custGeom>
          <a:solidFill>
            <a:srgbClr val="2D82C2"/>
          </a:solidFill>
          <a:ln cap="flat" cmpd="sng">
            <a:noFill/>
            <a:prstDash val="solid"/>
            <a:miter/>
          </a:ln>
        </p:spPr>
      </p:sp>
      <p:sp>
        <p:nvSpPr>
          <p:cNvPr id="98" name="文本框"/>
          <p:cNvSpPr>
            <a:spLocks noGrp="1"/>
          </p:cNvSpPr>
          <p:nvPr>
            <p:ph type="title"/>
          </p:nvPr>
        </p:nvSpPr>
        <p:spPr>
          <a:xfrm>
            <a:off x="830018" y="552864"/>
            <a:ext cx="2378075" cy="6597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PROBLEM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99" name="矩形"/>
          <p:cNvSpPr>
            <a:spLocks/>
          </p:cNvSpPr>
          <p:nvPr/>
        </p:nvSpPr>
        <p:spPr>
          <a:xfrm>
            <a:off x="3570360" y="552865"/>
            <a:ext cx="3565523" cy="6597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 charset="0"/>
                <a:cs typeface="Trebuchet MS" charset="0"/>
              </a:rPr>
              <a:t>STATEMENT</a:t>
            </a:r>
            <a:r>
              <a:rPr lang="en-US" altLang="zh-CN" sz="4250" b="1" i="0" u="none" strike="noStrike" kern="0" cap="none" spc="-175" baseline="0">
                <a:solidFill>
                  <a:schemeClr val="tx1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-25" baseline="0">
                <a:solidFill>
                  <a:schemeClr val="tx1"/>
                </a:solidFill>
                <a:latin typeface="Trebuchet MS" charset="0"/>
                <a:ea typeface="Droid Sans" charset="0"/>
                <a:cs typeface="Trebuchet MS" charset="0"/>
              </a:rPr>
              <a:t>:-</a:t>
            </a:r>
            <a:endParaRPr lang="zh-CN" altLang="en-US" sz="425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  <p:pic>
        <p:nvPicPr>
          <p:cNvPr id="100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5138" y="6460738"/>
            <a:ext cx="76120" cy="17761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grpSp>
        <p:nvGrpSpPr>
          <p:cNvPr id="103" name="组合"/>
          <p:cNvGrpSpPr>
            <a:grpSpLocks/>
          </p:cNvGrpSpPr>
          <p:nvPr/>
        </p:nvGrpSpPr>
        <p:grpSpPr>
          <a:xfrm>
            <a:off x="412007" y="2409092"/>
            <a:ext cx="7254285" cy="2934440"/>
            <a:chOff x="412007" y="2409092"/>
            <a:chExt cx="7254285" cy="2934440"/>
          </a:xfrm>
        </p:grpSpPr>
        <p:pic>
          <p:nvPicPr>
            <p:cNvPr id="101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007" y="2409092"/>
              <a:ext cx="7254285" cy="293444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02" name="图片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6722" y="2433829"/>
              <a:ext cx="7164853" cy="2845008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" name="矩形"/>
          <p:cNvSpPr>
            <a:spLocks/>
          </p:cNvSpPr>
          <p:nvPr/>
        </p:nvSpPr>
        <p:spPr>
          <a:xfrm>
            <a:off x="456722" y="2433829"/>
            <a:ext cx="7165340" cy="2703195"/>
          </a:xfrm>
          <a:prstGeom prst="rect">
            <a:avLst/>
          </a:prstGeom>
          <a:noFill/>
          <a:ln w="9515" cap="flat" cmpd="sng">
            <a:solidFill>
              <a:srgbClr val="4A7DB9"/>
            </a:solidFill>
            <a:prstDash val="solid"/>
            <a:round/>
          </a:ln>
        </p:spPr>
        <p:txBody>
          <a:bodyPr vert="horz" wrap="square" lIns="0" tIns="161925" rIns="0" bIns="0" anchor="t" anchorCtr="0">
            <a:prstTxWarp prst="textNoShape">
              <a:avLst/>
            </a:prstTxWarp>
            <a:spAutoFit/>
          </a:bodyPr>
          <a:lstStyle/>
          <a:p>
            <a:pPr marL="195580" indent="2540" algn="ctr">
              <a:lnSpc>
                <a:spcPts val="2850"/>
              </a:lnSpc>
              <a:spcBef>
                <a:spcPts val="1275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Employee</a:t>
            </a:r>
            <a:r>
              <a:rPr lang="en-US" altLang="zh-CN" sz="2400" b="1" i="0" u="none" strike="noStrike" kern="0" cap="none" spc="-7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1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performance</a:t>
            </a:r>
            <a:r>
              <a:rPr lang="en-US" altLang="zh-CN" sz="2400" b="1" i="0" u="none" strike="noStrike" kern="0" cap="none" spc="-7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1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evaluations</a:t>
            </a:r>
            <a:r>
              <a:rPr lang="en-US" altLang="zh-CN" sz="2400" b="1" i="0" u="none" strike="noStrike" kern="0" cap="none" spc="-7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can</a:t>
            </a:r>
            <a:r>
              <a:rPr lang="en-US" altLang="zh-CN" sz="2400" b="1" i="0" u="none" strike="noStrike" kern="0" cap="none" spc="-7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help</a:t>
            </a:r>
            <a:r>
              <a:rPr lang="en-US" altLang="zh-CN" sz="2400" b="1" i="0" u="none" strike="noStrike" kern="0" cap="none" spc="-7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1" i="0" u="none" strike="noStrike" kern="0" cap="none" spc="-2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you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easily</a:t>
            </a:r>
            <a:r>
              <a:rPr lang="en-US" altLang="zh-CN" sz="2400" b="1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know</a:t>
            </a:r>
            <a:r>
              <a:rPr lang="en-US" altLang="zh-CN" sz="2400" b="1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about</a:t>
            </a:r>
            <a:r>
              <a:rPr lang="en-US" altLang="zh-CN" sz="2400" b="1" i="0" u="none" strike="noStrike" kern="0" cap="none" spc="-5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the</a:t>
            </a:r>
            <a:r>
              <a:rPr lang="en-US" altLang="zh-CN" sz="2400" b="1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good</a:t>
            </a:r>
            <a:r>
              <a:rPr lang="en-US" altLang="zh-CN" sz="2400" b="1" i="0" u="none" strike="noStrike" kern="0" cap="none" spc="-5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work</a:t>
            </a:r>
            <a:r>
              <a:rPr lang="en-US" altLang="zh-CN" sz="2400" b="1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and</a:t>
            </a:r>
            <a:r>
              <a:rPr lang="en-US" altLang="zh-CN" sz="2400" b="1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efforts</a:t>
            </a:r>
            <a:r>
              <a:rPr lang="en-US" altLang="zh-CN" sz="2400" b="1" i="0" u="none" strike="noStrike" kern="0" cap="none" spc="-5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of</a:t>
            </a:r>
            <a:r>
              <a:rPr lang="en-US" altLang="zh-CN" sz="2400" b="1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1" i="0" u="none" strike="noStrike" kern="0" cap="none" spc="-2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the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top</a:t>
            </a:r>
            <a:r>
              <a:rPr lang="en-US" altLang="zh-CN" sz="2400" b="1" i="0" u="none" strike="noStrike" kern="0" cap="none" spc="-4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1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performance</a:t>
            </a:r>
            <a:r>
              <a:rPr lang="en-US" altLang="zh-CN" sz="2400" b="1" i="0" u="none" strike="noStrike" kern="0" cap="none" spc="-4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.</a:t>
            </a:r>
            <a:r>
              <a:rPr lang="en-US" altLang="zh-CN" sz="2400" b="1" i="0" u="none" strike="noStrike" kern="0" cap="none" spc="-4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You</a:t>
            </a:r>
            <a:r>
              <a:rPr lang="en-US" altLang="zh-CN" sz="2400" b="1" i="0" u="none" strike="noStrike" kern="0" cap="none" spc="-4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will</a:t>
            </a:r>
            <a:r>
              <a:rPr lang="en-US" altLang="zh-CN" sz="2400" b="1" i="0" u="none" strike="noStrike" kern="0" cap="none" spc="-4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be</a:t>
            </a:r>
            <a:r>
              <a:rPr lang="en-US" altLang="zh-CN" sz="2400" b="1" i="0" u="none" strike="noStrike" kern="0" cap="none" spc="-4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able</a:t>
            </a:r>
            <a:r>
              <a:rPr lang="en-US" altLang="zh-CN" sz="2400" b="1" i="0" u="none" strike="noStrike" kern="0" cap="none" spc="-4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to</a:t>
            </a:r>
            <a:r>
              <a:rPr lang="en-US" altLang="zh-CN" sz="2400" b="1" i="0" u="none" strike="noStrike" kern="0" cap="none" spc="-4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provide</a:t>
            </a:r>
            <a:r>
              <a:rPr lang="en-US" altLang="zh-CN" sz="2400" b="1" i="0" u="none" strike="noStrike" kern="0" cap="none" spc="-4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1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positive </a:t>
            </a:r>
            <a:r>
              <a:rPr lang="en-US" altLang="zh-CN" sz="2400" b="1" i="0" u="none" strike="noStrike" kern="0" cap="none" spc="-2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reinforcements</a:t>
            </a:r>
            <a:r>
              <a:rPr lang="en-US" altLang="zh-CN" sz="2400" b="1" i="0" u="none" strike="noStrike" kern="0" cap="none" spc="-6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for</a:t>
            </a:r>
            <a:r>
              <a:rPr lang="en-US" altLang="zh-CN" sz="2400" b="1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carrying</a:t>
            </a:r>
            <a:r>
              <a:rPr lang="en-US" altLang="zh-CN" sz="2400" b="1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out</a:t>
            </a:r>
            <a:r>
              <a:rPr lang="en-US" altLang="zh-CN" sz="2400" b="1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tasks</a:t>
            </a:r>
            <a:r>
              <a:rPr lang="en-US" altLang="zh-CN" sz="2400" b="1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properly</a:t>
            </a:r>
            <a:r>
              <a:rPr lang="en-US" altLang="zh-CN" sz="2400" b="1" i="0" u="none" strike="noStrike" kern="0" cap="none" spc="-6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1" i="0" u="none" strike="noStrike" kern="0" cap="none" spc="-5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.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ctr">
              <a:lnSpc>
                <a:spcPts val="27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Positive</a:t>
            </a:r>
            <a:r>
              <a:rPr lang="en-US" altLang="zh-CN" sz="2400" b="1" i="0" u="none" strike="noStrike" kern="0" cap="none" spc="-3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1" i="0" u="none" strike="noStrike" kern="0" cap="none" spc="-2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reinforcements</a:t>
            </a:r>
            <a:r>
              <a:rPr lang="en-US" altLang="zh-CN" sz="2400" b="1" i="0" u="none" strike="noStrike" kern="0" cap="none" spc="-3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are</a:t>
            </a:r>
            <a:r>
              <a:rPr lang="en-US" altLang="zh-CN" sz="2400" b="1" i="0" u="none" strike="noStrike" kern="0" cap="none" spc="-3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crucial</a:t>
            </a:r>
            <a:r>
              <a:rPr lang="en-US" altLang="zh-CN" sz="2400" b="1" i="0" u="none" strike="noStrike" kern="0" cap="none" spc="-3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for</a:t>
            </a:r>
            <a:r>
              <a:rPr lang="en-US" altLang="zh-CN" sz="2400" b="1" i="0" u="none" strike="noStrike" kern="0" cap="none" spc="-3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1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boosting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309880" indent="0" algn="ctr">
              <a:lnSpc>
                <a:spcPts val="285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workplace</a:t>
            </a:r>
            <a:r>
              <a:rPr lang="en-US" altLang="zh-CN" sz="2400" b="1" i="0" u="none" strike="noStrike" kern="0" cap="none" spc="-6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morale</a:t>
            </a:r>
            <a:r>
              <a:rPr lang="en-US" altLang="zh-CN" sz="2400" b="1" i="0" u="none" strike="noStrike" kern="0" cap="none" spc="-6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and</a:t>
            </a:r>
            <a:r>
              <a:rPr lang="en-US" altLang="zh-CN" sz="2400" b="1" i="0" u="none" strike="noStrike" kern="0" cap="none" spc="-6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the</a:t>
            </a:r>
            <a:r>
              <a:rPr lang="en-US" altLang="zh-CN" sz="2400" b="1" i="0" u="none" strike="noStrike" kern="0" cap="none" spc="-6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good</a:t>
            </a:r>
            <a:r>
              <a:rPr lang="en-US" altLang="zh-CN" sz="2400" b="1" i="0" u="none" strike="noStrike" kern="0" cap="none" spc="-6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1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performance</a:t>
            </a:r>
            <a:r>
              <a:rPr lang="en-US" altLang="zh-CN" sz="2400" b="1" i="0" u="none" strike="noStrike" kern="0" cap="none" spc="-6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of</a:t>
            </a:r>
            <a:r>
              <a:rPr lang="en-US" altLang="zh-CN" sz="2400" b="1" i="0" u="none" strike="noStrike" kern="0" cap="none" spc="-6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1" i="0" u="none" strike="noStrike" kern="0" cap="none" spc="-2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the </a:t>
            </a:r>
            <a:r>
              <a:rPr lang="en-US" altLang="zh-CN" sz="2400" b="1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employees</a:t>
            </a:r>
            <a:r>
              <a:rPr lang="en-US" altLang="zh-CN" sz="2400" b="1" i="0" u="none" strike="noStrike" kern="0" cap="none" spc="-5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</p:txBody>
      </p:sp>
      <p:sp>
        <p:nvSpPr>
          <p:cNvPr id="105" name="文本框"/>
          <p:cNvSpPr>
            <a:spLocks noGrp="1"/>
          </p:cNvSpPr>
          <p:nvPr>
            <p:ph type="sldNum" idx="7"/>
          </p:nvPr>
        </p:nvSpPr>
        <p:spPr>
          <a:xfrm>
            <a:off x="11265431" y="6463035"/>
            <a:ext cx="238679" cy="16573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3810" rIns="0" bIns="0" anchor="t" anchorCtr="0">
            <a:prstTxWarp prst="textNoShape">
              <a:avLst/>
            </a:prstTxWarp>
            <a:spAutoFit/>
          </a:bodyPr>
          <a:lstStyle/>
          <a:p>
            <a:pPr marL="113411" indent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D936A"/>
                </a:solidFill>
                <a:latin typeface="Trebuchet MS" charset="0"/>
                <a:ea typeface="Droid Sans" charset="0"/>
                <a:cs typeface="Trebuchet MS" charset="0"/>
              </a:rPr>
              <a:t>4</a:t>
            </a:fld>
            <a:endParaRPr lang="zh-CN" altLang="en-US" sz="1100" b="0" i="0" u="none" strike="noStrike" kern="0" cap="none" spc="-50" baseline="0">
              <a:solidFill>
                <a:srgbClr val="2D936A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7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曲线"/>
          <p:cNvSpPr>
            <a:spLocks/>
          </p:cNvSpPr>
          <p:nvPr/>
        </p:nvSpPr>
        <p:spPr>
          <a:xfrm>
            <a:off x="9343806" y="5356988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76" y="21576"/>
                </a:moveTo>
                <a:lnTo>
                  <a:pt x="0" y="21576"/>
                </a:lnTo>
                <a:lnTo>
                  <a:pt x="0" y="0"/>
                </a:lnTo>
                <a:lnTo>
                  <a:pt x="21576" y="0"/>
                </a:lnTo>
                <a:lnTo>
                  <a:pt x="21576" y="21576"/>
                </a:lnTo>
                <a:close/>
              </a:path>
            </a:pathLst>
          </a:custGeom>
          <a:solidFill>
            <a:srgbClr val="41AF50"/>
          </a:solidFill>
          <a:ln cap="flat" cmpd="sng">
            <a:noFill/>
            <a:prstDash val="solid"/>
            <a:miter/>
          </a:ln>
        </p:spPr>
      </p:sp>
      <p:grpSp>
        <p:nvGrpSpPr>
          <p:cNvPr id="109" name="组合"/>
          <p:cNvGrpSpPr>
            <a:grpSpLocks/>
          </p:cNvGrpSpPr>
          <p:nvPr/>
        </p:nvGrpSpPr>
        <p:grpSpPr>
          <a:xfrm>
            <a:off x="8649206" y="2645191"/>
            <a:ext cx="3530093" cy="3806029"/>
            <a:chOff x="8649206" y="2645191"/>
            <a:chExt cx="3530093" cy="3806029"/>
          </a:xfrm>
        </p:grpSpPr>
        <p:sp>
          <p:nvSpPr>
            <p:cNvPr id="107" name="曲线"/>
            <p:cNvSpPr>
              <a:spLocks/>
            </p:cNvSpPr>
            <p:nvPr/>
          </p:nvSpPr>
          <p:spPr>
            <a:xfrm>
              <a:off x="9343806" y="5889833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76" y="21577"/>
                  </a:moveTo>
                  <a:lnTo>
                    <a:pt x="0" y="21577"/>
                  </a:lnTo>
                  <a:lnTo>
                    <a:pt x="0" y="0"/>
                  </a:lnTo>
                  <a:lnTo>
                    <a:pt x="21576" y="0"/>
                  </a:lnTo>
                  <a:lnTo>
                    <a:pt x="21576" y="21577"/>
                  </a:lnTo>
                  <a:close/>
                </a:path>
              </a:pathLst>
            </a:custGeom>
            <a:solidFill>
              <a:srgbClr val="2D936A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9206" y="2645191"/>
              <a:ext cx="3530093" cy="380602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>
            <a:off x="6689100" y="1693683"/>
            <a:ext cx="314323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77" y="21576"/>
                </a:moveTo>
                <a:lnTo>
                  <a:pt x="0" y="21576"/>
                </a:lnTo>
                <a:lnTo>
                  <a:pt x="0" y="0"/>
                </a:lnTo>
                <a:lnTo>
                  <a:pt x="21577" y="0"/>
                </a:lnTo>
                <a:lnTo>
                  <a:pt x="21577" y="21576"/>
                </a:lnTo>
                <a:close/>
              </a:path>
            </a:pathLst>
          </a:custGeom>
          <a:solidFill>
            <a:srgbClr val="2D82C2"/>
          </a:solidFill>
          <a:ln cap="flat" cmpd="sng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>
            <a:off x="2280433" y="75087"/>
            <a:ext cx="4928235" cy="6597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5138" y="6460738"/>
            <a:ext cx="76120" cy="17761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3" name="矩形"/>
          <p:cNvSpPr>
            <a:spLocks/>
          </p:cNvSpPr>
          <p:nvPr/>
        </p:nvSpPr>
        <p:spPr>
          <a:xfrm>
            <a:off x="801775" y="2839900"/>
            <a:ext cx="444499" cy="3740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>
              <a:avLst/>
            </a:prstTxWarp>
            <a:spAutoFit/>
          </a:bodyPr>
          <a:lstStyle/>
          <a:p>
            <a:pPr marL="354965" indent="-342265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Font typeface="Arial MT" charset="0"/>
              <a:buChar char="•"/>
              <a:tabLst>
                <a:tab pos="354965" algn="l"/>
              </a:tabLst>
            </a:pPr>
            <a:r>
              <a:rPr lang="en-US" altLang="zh-CN" sz="2400" b="0" i="0" u="none" strike="noStrike" kern="0" cap="none" spc="-50" baseline="0">
                <a:solidFill>
                  <a:srgbClr val="0D0D0D"/>
                </a:solidFill>
                <a:latin typeface="Roboto" charset="0"/>
                <a:ea typeface="Droid Sans" charset="0"/>
                <a:cs typeface="Roboto" charset="0"/>
              </a:rPr>
              <a:t>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Roboto" charset="0"/>
              <a:ea typeface="Droid Sans" charset="0"/>
              <a:cs typeface="Roboto" charset="0"/>
            </a:endParaRPr>
          </a:p>
        </p:txBody>
      </p:sp>
      <p:grpSp>
        <p:nvGrpSpPr>
          <p:cNvPr id="122" name="组合"/>
          <p:cNvGrpSpPr>
            <a:grpSpLocks/>
          </p:cNvGrpSpPr>
          <p:nvPr/>
        </p:nvGrpSpPr>
        <p:grpSpPr>
          <a:xfrm>
            <a:off x="3393219" y="3715639"/>
            <a:ext cx="2237455" cy="2381833"/>
            <a:chOff x="3393219" y="3715639"/>
            <a:chExt cx="2237455" cy="2381833"/>
          </a:xfrm>
        </p:grpSpPr>
        <p:pic>
          <p:nvPicPr>
            <p:cNvPr id="114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07317" y="3715639"/>
              <a:ext cx="1415356" cy="141535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15" name="图片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47275" y="3732621"/>
              <a:ext cx="1335440" cy="133544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16" name="图片"/>
            <p:cNvPicPr>
              <a:picLocks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15318" y="4084603"/>
              <a:ext cx="1415356" cy="141535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17" name="图片"/>
            <p:cNvPicPr>
              <a:picLocks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55276" y="4101585"/>
              <a:ext cx="1335439" cy="133543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18" name="图片"/>
            <p:cNvPicPr>
              <a:picLocks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21412" y="4682117"/>
              <a:ext cx="1415355" cy="141535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19" name="图片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61370" y="4699099"/>
              <a:ext cx="1335440" cy="133544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20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93219" y="4682117"/>
              <a:ext cx="1415357" cy="141535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21" name="图片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33178" y="4699099"/>
              <a:ext cx="1335440" cy="133544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23" name="矩形"/>
          <p:cNvSpPr>
            <a:spLocks/>
          </p:cNvSpPr>
          <p:nvPr/>
        </p:nvSpPr>
        <p:spPr>
          <a:xfrm>
            <a:off x="3741920" y="2787434"/>
            <a:ext cx="1336675" cy="5740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3302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ctr">
              <a:lnSpc>
                <a:spcPts val="142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lang="en-US" altLang="zh-CN" sz="1300" b="1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Download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the</a:t>
            </a:r>
            <a:r>
              <a:rPr lang="en-US" altLang="zh-CN" sz="1300" b="1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300" b="1" i="0" u="none" strike="noStrike" kern="0" cap="none" spc="-2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data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from</a:t>
            </a:r>
            <a:r>
              <a:rPr lang="en-US" altLang="zh-CN" sz="1300" b="1" i="0" u="none" strike="noStrike" kern="0" cap="none" spc="-4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the</a:t>
            </a:r>
            <a:r>
              <a:rPr lang="en-US" altLang="zh-CN" sz="1300" b="1" i="0" u="none" strike="noStrike" kern="0" cap="none" spc="-3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300" b="1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edunet foundation</a:t>
            </a:r>
            <a:r>
              <a:rPr lang="en-US" altLang="zh-CN" sz="1300" b="1" i="0" u="none" strike="noStrike" kern="0" cap="none" spc="-2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300" b="1" i="0" u="none" strike="noStrike" kern="0" cap="none" spc="-5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.</a:t>
            </a:r>
            <a:endParaRPr lang="zh-CN" altLang="en-US" sz="13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>
            <a:off x="5712864" y="3918016"/>
            <a:ext cx="1353820" cy="7524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33020" rIns="0" bIns="0" anchor="t" anchorCtr="0">
            <a:prstTxWarp prst="textNoShape">
              <a:avLst/>
            </a:prstTxWarp>
            <a:spAutoFit/>
          </a:bodyPr>
          <a:lstStyle/>
          <a:p>
            <a:pPr marL="12700" indent="-4445" algn="ctr">
              <a:lnSpc>
                <a:spcPts val="142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Select</a:t>
            </a:r>
            <a:r>
              <a:rPr lang="en-US" altLang="zh-CN" sz="1300" b="1" i="0" u="none" strike="noStrike" kern="0" cap="none" spc="-3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the</a:t>
            </a:r>
            <a:r>
              <a:rPr lang="en-US" altLang="zh-CN" sz="1300" b="1" i="0" u="none" strike="noStrike" kern="0" cap="none" spc="-3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300" b="1" i="0" u="none" strike="noStrike" kern="0" cap="none" spc="-2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data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from</a:t>
            </a:r>
            <a:r>
              <a:rPr lang="en-US" altLang="zh-CN" sz="1300" b="1" i="0" u="none" strike="noStrike" kern="0" cap="none" spc="-4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the</a:t>
            </a:r>
            <a:r>
              <a:rPr lang="en-US" altLang="zh-CN" sz="1300" b="1" i="0" u="none" strike="noStrike" kern="0" cap="none" spc="-4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300" b="1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excel</a:t>
            </a:r>
            <a:r>
              <a:rPr lang="en-US" altLang="zh-CN" sz="1300" b="1" i="0" u="none" strike="noStrike" kern="0" cap="none" spc="-4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300" b="1" i="0" u="none" strike="noStrike" kern="0" cap="none" spc="-2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to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editing</a:t>
            </a:r>
            <a:r>
              <a:rPr lang="en-US" altLang="zh-CN" sz="1300" b="1" i="0" u="none" strike="noStrike" kern="0" cap="none" spc="-5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with</a:t>
            </a:r>
            <a:r>
              <a:rPr lang="en-US" altLang="zh-CN" sz="1300" b="1" i="0" u="none" strike="noStrike" kern="0" cap="none" spc="-5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300" b="1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format</a:t>
            </a:r>
            <a:endParaRPr lang="en-US" altLang="zh-CN" sz="13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ctr">
              <a:lnSpc>
                <a:spcPts val="14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,</a:t>
            </a:r>
            <a:r>
              <a:rPr lang="en-US" altLang="zh-CN" sz="1300" b="1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filter.</a:t>
            </a:r>
            <a:endParaRPr lang="zh-CN" altLang="en-US" sz="13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</p:txBody>
      </p:sp>
      <p:sp>
        <p:nvSpPr>
          <p:cNvPr id="125" name="矩形"/>
          <p:cNvSpPr>
            <a:spLocks/>
          </p:cNvSpPr>
          <p:nvPr/>
        </p:nvSpPr>
        <p:spPr>
          <a:xfrm>
            <a:off x="5499194" y="5577780"/>
            <a:ext cx="1344930" cy="75437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33020" rIns="0" bIns="0" anchor="t" anchorCtr="0">
            <a:prstTxWarp prst="textNoShape">
              <a:avLst/>
            </a:prstTxWarp>
            <a:spAutoFit/>
          </a:bodyPr>
          <a:lstStyle/>
          <a:p>
            <a:pPr marL="12700" indent="-5715" algn="ctr">
              <a:lnSpc>
                <a:spcPts val="142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Select</a:t>
            </a:r>
            <a:r>
              <a:rPr lang="en-US" altLang="zh-CN" sz="1300" b="1" i="0" u="none" strike="noStrike" kern="0" cap="none" spc="-3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the</a:t>
            </a:r>
            <a:r>
              <a:rPr lang="en-US" altLang="zh-CN" sz="1300" b="1" i="0" u="none" strike="noStrike" kern="0" cap="none" spc="-3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all</a:t>
            </a:r>
            <a:r>
              <a:rPr lang="en-US" altLang="zh-CN" sz="1300" b="1" i="0" u="none" strike="noStrike" kern="0" cap="none" spc="-3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300" b="1" i="0" u="none" strike="noStrike" kern="0" cap="none" spc="-2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data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from</a:t>
            </a:r>
            <a:r>
              <a:rPr lang="en-US" altLang="zh-CN" sz="1300" b="1" i="0" u="none" strike="noStrike" kern="0" cap="none" spc="-4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the</a:t>
            </a:r>
            <a:r>
              <a:rPr lang="en-US" altLang="zh-CN" sz="1300" b="1" i="0" u="none" strike="noStrike" kern="0" cap="none" spc="-4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300" b="1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excel</a:t>
            </a:r>
            <a:r>
              <a:rPr lang="en-US" altLang="zh-CN" sz="1300" b="1" i="0" u="none" strike="noStrike" kern="0" cap="none" spc="-4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300" b="1" i="0" u="none" strike="noStrike" kern="0" cap="none" spc="-2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to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new</a:t>
            </a:r>
            <a:r>
              <a:rPr lang="en-US" altLang="zh-CN" sz="1300" b="1" i="0" u="none" strike="noStrike" kern="0" cap="none" spc="-3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sheet</a:t>
            </a:r>
            <a:r>
              <a:rPr lang="en-US" altLang="zh-CN" sz="1300" b="1" i="0" u="none" strike="noStrike" kern="0" cap="none" spc="-3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to</a:t>
            </a:r>
            <a:r>
              <a:rPr lang="en-US" altLang="zh-CN" sz="1300" b="1" i="0" u="none" strike="noStrike" kern="0" cap="none" spc="-3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300" b="1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insert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pivot</a:t>
            </a:r>
            <a:r>
              <a:rPr lang="en-US" altLang="zh-CN" sz="1300" b="1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300" b="1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table.</a:t>
            </a:r>
            <a:endParaRPr lang="zh-CN" altLang="en-US" sz="13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</p:txBody>
      </p:sp>
      <p:sp>
        <p:nvSpPr>
          <p:cNvPr id="126" name="矩形"/>
          <p:cNvSpPr>
            <a:spLocks/>
          </p:cNvSpPr>
          <p:nvPr/>
        </p:nvSpPr>
        <p:spPr>
          <a:xfrm>
            <a:off x="1964113" y="5487387"/>
            <a:ext cx="1363344" cy="93471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33020" rIns="0" bIns="0" anchor="t" anchorCtr="0">
            <a:prstTxWarp prst="textNoShape">
              <a:avLst/>
            </a:prstTxWarp>
            <a:spAutoFit/>
          </a:bodyPr>
          <a:lstStyle/>
          <a:p>
            <a:pPr marL="12700" indent="4445" algn="ctr">
              <a:lnSpc>
                <a:spcPts val="142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lang="en-US" altLang="zh-CN" sz="1300" b="1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To</a:t>
            </a:r>
            <a:r>
              <a:rPr lang="en-US" altLang="zh-CN" sz="1300" b="1" i="0" u="none" strike="noStrike" kern="0" cap="none" spc="-2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put</a:t>
            </a:r>
            <a:r>
              <a:rPr lang="en-US" altLang="zh-CN" sz="1300" b="1" i="0" u="none" strike="noStrike" kern="0" cap="none" spc="-3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the</a:t>
            </a:r>
            <a:r>
              <a:rPr lang="en-US" altLang="zh-CN" sz="1300" b="1" i="0" u="none" strike="noStrike" kern="0" cap="none" spc="-2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300" b="1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columns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to</a:t>
            </a:r>
            <a:r>
              <a:rPr lang="en-US" altLang="zh-CN" sz="1300" b="1" i="0" u="none" strike="noStrike" kern="0" cap="none" spc="-4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300" b="1" i="0" u="none" strike="noStrike" kern="0" cap="none" spc="-2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row,</a:t>
            </a:r>
            <a:r>
              <a:rPr lang="en-US" altLang="zh-CN" sz="1300" b="1" i="0" u="none" strike="noStrike" kern="0" cap="none" spc="-3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300" b="1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column,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values</a:t>
            </a:r>
            <a:r>
              <a:rPr lang="en-US" altLang="zh-CN" sz="1300" b="1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like</a:t>
            </a:r>
            <a:r>
              <a:rPr lang="en-US" altLang="zh-CN" sz="1300" b="1" i="0" u="none" strike="noStrike" kern="0" cap="none" spc="-5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this</a:t>
            </a:r>
            <a:r>
              <a:rPr lang="en-US" altLang="zh-CN" sz="1300" b="1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300" b="1" i="0" u="none" strike="noStrike" kern="0" cap="none" spc="-2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,and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pivot</a:t>
            </a:r>
            <a:r>
              <a:rPr lang="en-US" altLang="zh-CN" sz="1300" b="1" i="0" u="none" strike="noStrike" kern="0" cap="none" spc="-4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table</a:t>
            </a:r>
            <a:r>
              <a:rPr lang="en-US" altLang="zh-CN" sz="1300" b="1" i="0" u="none" strike="noStrike" kern="0" cap="none" spc="-3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is</a:t>
            </a:r>
            <a:r>
              <a:rPr lang="en-US" altLang="zh-CN" sz="1300" b="1" i="0" u="none" strike="noStrike" kern="0" cap="none" spc="-4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300" b="1" i="0" u="none" strike="noStrike" kern="0" cap="none" spc="-2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ready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for</a:t>
            </a:r>
            <a:r>
              <a:rPr lang="en-US" altLang="zh-CN" sz="1300" b="1" i="0" u="none" strike="noStrike" kern="0" cap="none" spc="-4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the</a:t>
            </a:r>
            <a:r>
              <a:rPr lang="en-US" altLang="zh-CN" sz="1300" b="1" i="0" u="none" strike="noStrike" kern="0" cap="none" spc="-3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charts</a:t>
            </a:r>
            <a:r>
              <a:rPr lang="en-US" altLang="zh-CN" sz="1300" b="1" i="0" u="none" strike="noStrike" kern="0" cap="none" spc="-3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300" b="1" i="0" u="none" strike="noStrike" kern="0" cap="none" spc="-5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.</a:t>
            </a:r>
            <a:endParaRPr lang="zh-CN" altLang="en-US" sz="13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</p:txBody>
      </p:sp>
      <p:grpSp>
        <p:nvGrpSpPr>
          <p:cNvPr id="129" name="组合"/>
          <p:cNvGrpSpPr>
            <a:grpSpLocks/>
          </p:cNvGrpSpPr>
          <p:nvPr/>
        </p:nvGrpSpPr>
        <p:grpSpPr>
          <a:xfrm>
            <a:off x="3199314" y="4084603"/>
            <a:ext cx="1415357" cy="1415356"/>
            <a:chOff x="3199314" y="4084603"/>
            <a:chExt cx="1415357" cy="1415356"/>
          </a:xfrm>
        </p:grpSpPr>
        <p:pic>
          <p:nvPicPr>
            <p:cNvPr id="127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99314" y="4084603"/>
              <a:ext cx="1415357" cy="141535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28" name="图片"/>
            <p:cNvPicPr>
              <a:picLocks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39273" y="4101584"/>
              <a:ext cx="1335440" cy="133543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30" name="矩形"/>
          <p:cNvSpPr>
            <a:spLocks/>
          </p:cNvSpPr>
          <p:nvPr/>
        </p:nvSpPr>
        <p:spPr>
          <a:xfrm>
            <a:off x="1826564" y="3918016"/>
            <a:ext cx="1200785" cy="75437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33020" rIns="0" bIns="0" anchor="t" anchorCtr="0">
            <a:prstTxWarp prst="textNoShape">
              <a:avLst/>
            </a:prstTxWarp>
            <a:spAutoFit/>
          </a:bodyPr>
          <a:lstStyle/>
          <a:p>
            <a:pPr marL="12700" indent="19685" algn="ctr">
              <a:lnSpc>
                <a:spcPts val="142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lang="en-US" altLang="zh-CN" sz="1300" b="1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To</a:t>
            </a:r>
            <a:r>
              <a:rPr lang="en-US" altLang="zh-CN" sz="1300" b="1" i="0" u="none" strike="noStrike" kern="0" cap="none" spc="-2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ready</a:t>
            </a:r>
            <a:r>
              <a:rPr lang="en-US" altLang="zh-CN" sz="1300" b="1" i="0" u="none" strike="noStrike" kern="0" cap="none" spc="-5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for</a:t>
            </a:r>
            <a:r>
              <a:rPr lang="en-US" altLang="zh-CN" sz="1300" b="1" i="0" u="none" strike="noStrike" kern="0" cap="none" spc="-3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300" b="1" i="0" u="none" strike="noStrike" kern="0" cap="none" spc="-2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the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pivot</a:t>
            </a:r>
            <a:r>
              <a:rPr lang="en-US" altLang="zh-CN" sz="1300" b="1" i="0" u="none" strike="noStrike" kern="0" cap="none" spc="-5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charts</a:t>
            </a:r>
            <a:r>
              <a:rPr lang="en-US" altLang="zh-CN" sz="1300" b="1" i="0" u="none" strike="noStrike" kern="0" cap="none" spc="-5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300" b="1" i="0" u="none" strike="noStrike" kern="0" cap="none" spc="-2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in </a:t>
            </a:r>
            <a:r>
              <a:rPr lang="en-US" altLang="zh-CN" sz="1300" b="1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multiple</a:t>
            </a:r>
            <a:r>
              <a:rPr lang="en-US" altLang="zh-CN" sz="1300" b="1" i="0" u="none" strike="noStrike" kern="0" cap="none" spc="-2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times</a:t>
            </a:r>
            <a:r>
              <a:rPr lang="en-US" altLang="zh-CN" sz="1300" b="1" i="0" u="none" strike="noStrike" kern="0" cap="none" spc="-2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300" b="1" i="0" u="none" strike="noStrike" kern="0" cap="none" spc="-2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or </a:t>
            </a:r>
            <a:r>
              <a:rPr lang="en-US" altLang="zh-CN" sz="1300" b="1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multiple</a:t>
            </a:r>
            <a:r>
              <a:rPr lang="en-US" altLang="zh-CN" sz="1300" b="1" i="0" u="none" strike="noStrike" kern="0" cap="none" spc="-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300" b="1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charts.</a:t>
            </a:r>
            <a:endParaRPr lang="zh-CN" altLang="en-US" sz="13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</p:txBody>
      </p:sp>
      <p:sp>
        <p:nvSpPr>
          <p:cNvPr id="131" name="文本框"/>
          <p:cNvSpPr>
            <a:spLocks noGrp="1"/>
          </p:cNvSpPr>
          <p:nvPr>
            <p:ph type="sldNum" idx="7"/>
          </p:nvPr>
        </p:nvSpPr>
        <p:spPr>
          <a:xfrm>
            <a:off x="11265431" y="6463035"/>
            <a:ext cx="238679" cy="16573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3810" rIns="0" bIns="0" anchor="t" anchorCtr="0">
            <a:prstTxWarp prst="textNoShape">
              <a:avLst/>
            </a:prstTxWarp>
            <a:spAutoFit/>
          </a:bodyPr>
          <a:lstStyle/>
          <a:p>
            <a:pPr marL="113411" indent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D936A"/>
                </a:solidFill>
                <a:latin typeface="Trebuchet MS" charset="0"/>
                <a:ea typeface="Droid Sans" charset="0"/>
                <a:cs typeface="Trebuchet MS" charset="0"/>
              </a:rPr>
              <a:t>5</a:t>
            </a:fld>
            <a:endParaRPr lang="zh-CN" altLang="en-US" sz="1100" b="0" i="0" u="none" strike="noStrike" kern="0" cap="none" spc="-50" baseline="0">
              <a:solidFill>
                <a:srgbClr val="2D936A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  <p:sp>
        <p:nvSpPr>
          <p:cNvPr id="132" name="矩形"/>
          <p:cNvSpPr>
            <a:spLocks/>
          </p:cNvSpPr>
          <p:nvPr/>
        </p:nvSpPr>
        <p:spPr>
          <a:xfrm>
            <a:off x="1217930" y="1198524"/>
            <a:ext cx="4871720" cy="1125192"/>
          </a:xfrm>
          <a:prstGeom prst="rect">
            <a:avLst/>
          </a:prstGeom>
          <a:noFill/>
          <a:ln w="25373" cap="flat" cmpd="sng">
            <a:solidFill>
              <a:srgbClr val="385D89"/>
            </a:solidFill>
            <a:prstDash val="solid"/>
            <a:round/>
          </a:ln>
        </p:spPr>
        <p:txBody>
          <a:bodyPr vert="horz" wrap="square" lIns="0" tIns="33020" rIns="0" bIns="0" anchor="t" anchorCtr="0">
            <a:prstTxWarp prst="textNoShape">
              <a:avLst/>
            </a:prstTxWarp>
            <a:spAutoFit/>
          </a:bodyPr>
          <a:lstStyle/>
          <a:p>
            <a:pPr marL="424053" indent="-4445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0" cap="none" spc="0" baseline="0">
                <a:solidFill>
                  <a:srgbClr val="31859A"/>
                </a:solidFill>
                <a:latin typeface="Calibri" charset="0"/>
                <a:ea typeface="Droid Sans" charset="0"/>
                <a:cs typeface="Calibri" charset="0"/>
              </a:rPr>
              <a:t>It</a:t>
            </a:r>
            <a:r>
              <a:rPr lang="en-US" altLang="zh-CN" sz="1800" b="1" i="1" u="none" strike="noStrike" kern="0" cap="none" spc="-50" baseline="0">
                <a:solidFill>
                  <a:srgbClr val="31859A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rgbClr val="31859A"/>
                </a:solidFill>
                <a:latin typeface="Calibri" charset="0"/>
                <a:ea typeface="Droid Sans" charset="0"/>
                <a:cs typeface="Calibri" charset="0"/>
              </a:rPr>
              <a:t>is</a:t>
            </a:r>
            <a:r>
              <a:rPr lang="en-US" altLang="zh-CN" sz="1800" b="1" i="1" u="none" strike="noStrike" kern="0" cap="none" spc="-50" baseline="0">
                <a:solidFill>
                  <a:srgbClr val="31859A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rgbClr val="31859A"/>
                </a:solidFill>
                <a:latin typeface="Calibri" charset="0"/>
                <a:ea typeface="Droid Sans" charset="0"/>
                <a:cs typeface="Calibri" charset="0"/>
              </a:rPr>
              <a:t>a</a:t>
            </a:r>
            <a:r>
              <a:rPr lang="en-US" altLang="zh-CN" sz="1800" b="1" i="1" u="none" strike="noStrike" kern="0" cap="none" spc="-50" baseline="0">
                <a:solidFill>
                  <a:srgbClr val="31859A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rgbClr val="31859A"/>
                </a:solidFill>
                <a:latin typeface="Calibri" charset="0"/>
                <a:ea typeface="Droid Sans" charset="0"/>
                <a:cs typeface="Calibri" charset="0"/>
              </a:rPr>
              <a:t>rigorous</a:t>
            </a:r>
            <a:r>
              <a:rPr lang="en-US" altLang="zh-CN" sz="1800" b="1" i="1" u="none" strike="noStrike" kern="0" cap="none" spc="-50" baseline="0">
                <a:solidFill>
                  <a:srgbClr val="31859A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rgbClr val="31859A"/>
                </a:solidFill>
                <a:latin typeface="Calibri" charset="0"/>
                <a:ea typeface="Droid Sans" charset="0"/>
                <a:cs typeface="Calibri" charset="0"/>
              </a:rPr>
              <a:t>and</a:t>
            </a:r>
            <a:r>
              <a:rPr lang="en-US" altLang="zh-CN" sz="1800" b="1" i="1" u="none" strike="noStrike" kern="0" cap="none" spc="-50" baseline="0">
                <a:solidFill>
                  <a:srgbClr val="31859A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1" i="1" u="none" strike="noStrike" kern="0" cap="none" spc="-10" baseline="0">
                <a:solidFill>
                  <a:srgbClr val="31859A"/>
                </a:solidFill>
                <a:latin typeface="Calibri" charset="0"/>
                <a:ea typeface="Droid Sans" charset="0"/>
                <a:cs typeface="Calibri" charset="0"/>
              </a:rPr>
              <a:t>systematic</a:t>
            </a:r>
            <a:r>
              <a:rPr lang="en-US" altLang="zh-CN" sz="1800" b="1" i="1" u="none" strike="noStrike" kern="0" cap="none" spc="-50" baseline="0">
                <a:solidFill>
                  <a:srgbClr val="31859A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rgbClr val="31859A"/>
                </a:solidFill>
                <a:latin typeface="Calibri" charset="0"/>
                <a:ea typeface="Droid Sans" charset="0"/>
                <a:cs typeface="Calibri" charset="0"/>
              </a:rPr>
              <a:t>approach</a:t>
            </a:r>
            <a:r>
              <a:rPr lang="en-US" altLang="zh-CN" sz="1800" b="1" i="1" u="none" strike="noStrike" kern="0" cap="none" spc="-50" baseline="0">
                <a:solidFill>
                  <a:srgbClr val="31859A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1" i="1" u="none" strike="noStrike" kern="0" cap="none" spc="-25" baseline="0">
                <a:solidFill>
                  <a:srgbClr val="31859A"/>
                </a:solidFill>
                <a:latin typeface="Calibri" charset="0"/>
                <a:ea typeface="Droid Sans" charset="0"/>
                <a:cs typeface="Calibri" charset="0"/>
              </a:rPr>
              <a:t>to </a:t>
            </a:r>
            <a:r>
              <a:rPr lang="en-US" altLang="zh-CN" sz="1800" b="1" i="1" u="none" strike="noStrike" kern="0" cap="none" spc="0" baseline="0">
                <a:solidFill>
                  <a:srgbClr val="31859A"/>
                </a:solidFill>
                <a:latin typeface="Calibri" charset="0"/>
                <a:ea typeface="Droid Sans" charset="0"/>
                <a:cs typeface="Calibri" charset="0"/>
              </a:rPr>
              <a:t>defining</a:t>
            </a:r>
            <a:r>
              <a:rPr lang="en-US" altLang="zh-CN" sz="1800" b="1" i="1" u="none" strike="noStrike" kern="0" cap="none" spc="-60" baseline="0">
                <a:solidFill>
                  <a:srgbClr val="31859A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1" i="1" u="none" strike="noStrike" kern="0" cap="none" spc="-10" baseline="0">
                <a:solidFill>
                  <a:srgbClr val="31859A"/>
                </a:solidFill>
                <a:latin typeface="Calibri" charset="0"/>
                <a:ea typeface="Droid Sans" charset="0"/>
                <a:cs typeface="Calibri" charset="0"/>
              </a:rPr>
              <a:t>workforce</a:t>
            </a:r>
            <a:r>
              <a:rPr lang="en-US" altLang="zh-CN" sz="1800" b="1" i="1" u="none" strike="noStrike" kern="0" cap="none" spc="-60" baseline="0">
                <a:solidFill>
                  <a:srgbClr val="31859A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rgbClr val="31859A"/>
                </a:solidFill>
                <a:latin typeface="Calibri" charset="0"/>
                <a:ea typeface="Droid Sans" charset="0"/>
                <a:cs typeface="Calibri" charset="0"/>
              </a:rPr>
              <a:t>problems</a:t>
            </a:r>
            <a:r>
              <a:rPr lang="en-US" altLang="zh-CN" sz="1800" b="1" i="1" u="none" strike="noStrike" kern="0" cap="none" spc="-60" baseline="0">
                <a:solidFill>
                  <a:srgbClr val="31859A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rgbClr val="31859A"/>
                </a:solidFill>
                <a:latin typeface="Calibri" charset="0"/>
                <a:ea typeface="Droid Sans" charset="0"/>
                <a:cs typeface="Calibri" charset="0"/>
              </a:rPr>
              <a:t>and</a:t>
            </a:r>
            <a:r>
              <a:rPr lang="en-US" altLang="zh-CN" sz="1800" b="1" i="1" u="none" strike="noStrike" kern="0" cap="none" spc="-60" baseline="0">
                <a:solidFill>
                  <a:srgbClr val="31859A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1" i="1" u="none" strike="noStrike" kern="0" cap="none" spc="-10" baseline="0">
                <a:solidFill>
                  <a:srgbClr val="31859A"/>
                </a:solidFill>
                <a:latin typeface="Calibri" charset="0"/>
                <a:ea typeface="Droid Sans" charset="0"/>
                <a:cs typeface="Calibri" charset="0"/>
              </a:rPr>
              <a:t>testing successful</a:t>
            </a:r>
            <a:r>
              <a:rPr lang="en-US" altLang="zh-CN" sz="1800" b="1" i="1" u="none" strike="noStrike" kern="0" cap="none" spc="-60" baseline="0">
                <a:solidFill>
                  <a:srgbClr val="31859A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rgbClr val="31859A"/>
                </a:solidFill>
                <a:latin typeface="Calibri" charset="0"/>
                <a:ea typeface="Droid Sans" charset="0"/>
                <a:cs typeface="Calibri" charset="0"/>
              </a:rPr>
              <a:t>solutions.</a:t>
            </a:r>
            <a:r>
              <a:rPr lang="en-US" altLang="zh-CN" sz="1800" b="1" i="1" u="none" strike="noStrike" kern="0" cap="none" spc="-55" baseline="0">
                <a:solidFill>
                  <a:srgbClr val="31859A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1" i="1" u="none" strike="noStrike" kern="0" cap="none" spc="-50" baseline="0">
                <a:solidFill>
                  <a:srgbClr val="31859A"/>
                </a:solidFill>
                <a:latin typeface="Calibri" charset="0"/>
                <a:ea typeface="Droid Sans" charset="0"/>
                <a:cs typeface="Calibri" charset="0"/>
              </a:rPr>
              <a:t>To </a:t>
            </a:r>
            <a:r>
              <a:rPr lang="en-US" altLang="zh-CN" sz="1800" b="1" i="1" u="none" strike="noStrike" kern="0" cap="none" spc="0" baseline="0">
                <a:solidFill>
                  <a:srgbClr val="31859A"/>
                </a:solidFill>
                <a:latin typeface="Calibri" charset="0"/>
                <a:ea typeface="Droid Sans" charset="0"/>
                <a:cs typeface="Calibri" charset="0"/>
              </a:rPr>
              <a:t>achieve</a:t>
            </a:r>
            <a:r>
              <a:rPr lang="en-US" altLang="zh-CN" sz="1800" b="1" i="1" u="none" strike="noStrike" kern="0" cap="none" spc="-55" baseline="0">
                <a:solidFill>
                  <a:srgbClr val="31859A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rgbClr val="31859A"/>
                </a:solidFill>
                <a:latin typeface="Calibri" charset="0"/>
                <a:ea typeface="Droid Sans" charset="0"/>
                <a:cs typeface="Calibri" charset="0"/>
              </a:rPr>
              <a:t>it’s</a:t>
            </a:r>
            <a:r>
              <a:rPr lang="en-US" altLang="zh-CN" sz="1800" b="1" i="1" u="none" strike="noStrike" kern="0" cap="none" spc="-55" baseline="0">
                <a:solidFill>
                  <a:srgbClr val="31859A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1" i="1" u="none" strike="noStrike" kern="0" cap="none" spc="-10" baseline="0">
                <a:solidFill>
                  <a:srgbClr val="31859A"/>
                </a:solidFill>
                <a:latin typeface="Calibri" charset="0"/>
                <a:ea typeface="Droid Sans" charset="0"/>
                <a:cs typeface="Calibri" charset="0"/>
              </a:rPr>
              <a:t>highest potential.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92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曲线"/>
          <p:cNvSpPr>
            <a:spLocks/>
          </p:cNvSpPr>
          <p:nvPr/>
        </p:nvSpPr>
        <p:spPr>
          <a:xfrm>
            <a:off x="9343806" y="5356988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76" y="21576"/>
                </a:moveTo>
                <a:lnTo>
                  <a:pt x="0" y="21576"/>
                </a:lnTo>
                <a:lnTo>
                  <a:pt x="0" y="0"/>
                </a:lnTo>
                <a:lnTo>
                  <a:pt x="21576" y="0"/>
                </a:lnTo>
                <a:lnTo>
                  <a:pt x="21576" y="21576"/>
                </a:lnTo>
                <a:close/>
              </a:path>
            </a:pathLst>
          </a:custGeom>
          <a:solidFill>
            <a:srgbClr val="41AF50"/>
          </a:solidFill>
          <a:ln cap="flat" cmpd="sng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>
            <a:off x="6689100" y="1693683"/>
            <a:ext cx="314323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77" y="21576"/>
                </a:moveTo>
                <a:lnTo>
                  <a:pt x="0" y="21576"/>
                </a:lnTo>
                <a:lnTo>
                  <a:pt x="0" y="0"/>
                </a:lnTo>
                <a:lnTo>
                  <a:pt x="21577" y="0"/>
                </a:lnTo>
                <a:lnTo>
                  <a:pt x="21577" y="21576"/>
                </a:lnTo>
                <a:close/>
              </a:path>
            </a:pathLst>
          </a:custGeom>
          <a:solidFill>
            <a:srgbClr val="2D82C2"/>
          </a:solidFill>
          <a:ln cap="flat" cmpd="sng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>
            <a:off x="9343806" y="5889833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76" y="21577"/>
                </a:moveTo>
                <a:lnTo>
                  <a:pt x="0" y="21577"/>
                </a:lnTo>
                <a:lnTo>
                  <a:pt x="0" y="0"/>
                </a:lnTo>
                <a:lnTo>
                  <a:pt x="21576" y="0"/>
                </a:lnTo>
                <a:lnTo>
                  <a:pt x="21576" y="21577"/>
                </a:lnTo>
                <a:close/>
              </a:path>
            </a:pathLst>
          </a:custGeom>
          <a:solidFill>
            <a:srgbClr val="2D936A"/>
          </a:solidFill>
          <a:ln cap="flat" cmpd="sng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>
            <a:off x="225176" y="7568"/>
            <a:ext cx="9874541" cy="14230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880112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WHO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ARE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THE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END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USERS?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145" y="6165768"/>
            <a:ext cx="2178952" cy="48526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8" name="矩形"/>
          <p:cNvSpPr>
            <a:spLocks/>
          </p:cNvSpPr>
          <p:nvPr/>
        </p:nvSpPr>
        <p:spPr>
          <a:xfrm>
            <a:off x="837325" y="2435860"/>
            <a:ext cx="6318251" cy="2992091"/>
          </a:xfrm>
          <a:prstGeom prst="rect">
            <a:avLst/>
          </a:prstGeom>
          <a:noFill/>
          <a:ln w="25373" cap="flat" cmpd="sng">
            <a:solidFill>
              <a:srgbClr val="000000"/>
            </a:solidFill>
            <a:prstDash val="solid"/>
            <a:round/>
          </a:ln>
        </p:spPr>
        <p:txBody>
          <a:bodyPr vert="horz" wrap="square" lIns="0" tIns="304800" rIns="0" bIns="0" anchor="t" anchorCtr="0">
            <a:prstTxWarp prst="textNoShape">
              <a:avLst/>
            </a:prstTxWarp>
            <a:spAutoFit/>
          </a:bodyPr>
          <a:lstStyle/>
          <a:p>
            <a:pPr marL="252603" indent="17145" algn="ctr">
              <a:lnSpc>
                <a:spcPts val="524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The</a:t>
            </a:r>
            <a:r>
              <a:rPr lang="en-US" altLang="zh-CN" sz="4400" b="1" i="0" u="none" strike="noStrike" kern="0" cap="none" spc="-1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4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project</a:t>
            </a:r>
            <a:r>
              <a:rPr lang="en-US" altLang="zh-CN" sz="4400" b="1" i="0" u="none" strike="noStrike" kern="0" cap="none" spc="-1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4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benefit</a:t>
            </a:r>
            <a:r>
              <a:rPr lang="en-US" altLang="zh-CN" sz="4400" b="1" i="0" u="none" strike="noStrike" kern="0" cap="none" spc="-1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4400" b="1" i="0" u="none" strike="noStrike" kern="0" cap="none" spc="-2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for </a:t>
            </a:r>
            <a:r>
              <a:rPr lang="en-US" altLang="zh-CN" sz="4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end</a:t>
            </a:r>
            <a:r>
              <a:rPr lang="en-US" altLang="zh-CN" sz="4400" b="1" i="0" u="none" strike="noStrike" kern="0" cap="none" spc="-9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4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users</a:t>
            </a:r>
            <a:r>
              <a:rPr lang="en-US" altLang="zh-CN" sz="4400" b="1" i="0" u="none" strike="noStrike" kern="0" cap="none" spc="-9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4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are</a:t>
            </a:r>
            <a:r>
              <a:rPr lang="en-US" altLang="zh-CN" sz="4400" b="1" i="0" u="none" strike="noStrike" kern="0" cap="none" spc="-9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4400" b="1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employer, </a:t>
            </a:r>
            <a:r>
              <a:rPr lang="en-US" altLang="zh-CN" sz="4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employees,</a:t>
            </a:r>
            <a:r>
              <a:rPr lang="en-US" altLang="zh-CN" sz="4400" b="1" i="0" u="none" strike="noStrike" kern="0" cap="none" spc="-2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4400" b="1" i="0" u="none" strike="noStrike" kern="0" cap="none" spc="-2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organization, </a:t>
            </a:r>
            <a:r>
              <a:rPr lang="en-US" altLang="zh-CN" sz="44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IT</a:t>
            </a:r>
            <a:r>
              <a:rPr lang="en-US" altLang="zh-CN" sz="4400" b="1" i="0" u="none" strike="noStrike" kern="0" cap="none" spc="-4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4400" b="1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sectors.</a:t>
            </a:r>
            <a:endParaRPr lang="zh-CN" altLang="en-US" sz="44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</p:txBody>
      </p:sp>
      <p:sp>
        <p:nvSpPr>
          <p:cNvPr id="139" name="文本框"/>
          <p:cNvSpPr>
            <a:spLocks noGrp="1"/>
          </p:cNvSpPr>
          <p:nvPr>
            <p:ph type="sldNum" idx="7"/>
          </p:nvPr>
        </p:nvSpPr>
        <p:spPr>
          <a:xfrm>
            <a:off x="11265431" y="6463035"/>
            <a:ext cx="238679" cy="16573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3810" rIns="0" bIns="0" anchor="t" anchorCtr="0">
            <a:prstTxWarp prst="textNoShape">
              <a:avLst/>
            </a:prstTxWarp>
            <a:spAutoFit/>
          </a:bodyPr>
          <a:lstStyle/>
          <a:p>
            <a:pPr marL="113411" indent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D936A"/>
                </a:solidFill>
                <a:latin typeface="Trebuchet MS" charset="0"/>
                <a:ea typeface="Droid Sans" charset="0"/>
                <a:cs typeface="Trebuchet MS" charset="0"/>
              </a:rPr>
              <a:t>6</a:t>
            </a:fld>
            <a:endParaRPr lang="zh-CN" altLang="en-US" sz="1100" b="0" i="0" u="none" strike="noStrike" kern="0" cap="none" spc="-50" baseline="0">
              <a:solidFill>
                <a:srgbClr val="2D936A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04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4837"/>
            <a:ext cx="2692766" cy="324464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1" name="曲线"/>
          <p:cNvSpPr>
            <a:spLocks/>
          </p:cNvSpPr>
          <p:nvPr/>
        </p:nvSpPr>
        <p:spPr>
          <a:xfrm>
            <a:off x="9343806" y="5356988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76" y="21576"/>
                </a:moveTo>
                <a:lnTo>
                  <a:pt x="0" y="21576"/>
                </a:lnTo>
                <a:lnTo>
                  <a:pt x="0" y="0"/>
                </a:lnTo>
                <a:lnTo>
                  <a:pt x="21576" y="0"/>
                </a:lnTo>
                <a:lnTo>
                  <a:pt x="21576" y="21576"/>
                </a:lnTo>
                <a:close/>
              </a:path>
            </a:pathLst>
          </a:custGeom>
          <a:solidFill>
            <a:srgbClr val="41AF50"/>
          </a:solidFill>
          <a:ln cap="flat" cmpd="sng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>
            <a:off x="6689100" y="1693683"/>
            <a:ext cx="314323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77" y="21576"/>
                </a:moveTo>
                <a:lnTo>
                  <a:pt x="0" y="21576"/>
                </a:lnTo>
                <a:lnTo>
                  <a:pt x="0" y="0"/>
                </a:lnTo>
                <a:lnTo>
                  <a:pt x="21577" y="0"/>
                </a:lnTo>
                <a:lnTo>
                  <a:pt x="21577" y="21576"/>
                </a:lnTo>
                <a:close/>
              </a:path>
            </a:pathLst>
          </a:custGeom>
          <a:solidFill>
            <a:srgbClr val="2D82C2"/>
          </a:solidFill>
          <a:ln cap="flat" cmpd="sng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>
            <a:off x="9343806" y="5889833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76" y="21577"/>
                </a:moveTo>
                <a:lnTo>
                  <a:pt x="0" y="21577"/>
                </a:lnTo>
                <a:lnTo>
                  <a:pt x="0" y="0"/>
                </a:lnTo>
                <a:lnTo>
                  <a:pt x="21576" y="0"/>
                </a:lnTo>
                <a:lnTo>
                  <a:pt x="21576" y="21577"/>
                </a:lnTo>
                <a:close/>
              </a:path>
            </a:pathLst>
          </a:custGeom>
          <a:solidFill>
            <a:srgbClr val="2D936A"/>
          </a:solidFill>
          <a:ln cap="flat" cmpd="sng">
            <a:noFill/>
            <a:prstDash val="solid"/>
            <a:miter/>
          </a:ln>
        </p:spPr>
      </p:sp>
      <p:sp>
        <p:nvSpPr>
          <p:cNvPr id="144" name="文本框"/>
          <p:cNvSpPr>
            <a:spLocks noGrp="1"/>
          </p:cNvSpPr>
          <p:nvPr>
            <p:ph type="title"/>
          </p:nvPr>
        </p:nvSpPr>
        <p:spPr>
          <a:xfrm>
            <a:off x="225176" y="7568"/>
            <a:ext cx="9874541" cy="166665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843067" rIns="0" bIns="0" anchor="t" anchorCtr="0">
            <a:prstTxWarp prst="textNoShape">
              <a:avLst/>
            </a:prstTxWarp>
            <a:spAutoFit/>
          </a:bodyPr>
          <a:lstStyle/>
          <a:p>
            <a:pPr marL="34163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OUR</a:t>
            </a:r>
            <a:r>
              <a:rPr lang="en-US" altLang="zh-CN" sz="3600" b="1" i="0" u="none" strike="noStrike" kern="0" cap="none" spc="-8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SOLUTION</a:t>
            </a:r>
            <a:r>
              <a:rPr lang="en-US" altLang="zh-CN" sz="3600" b="1" i="0" u="none" strike="noStrike" kern="0" cap="none" spc="-8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AND</a:t>
            </a:r>
            <a:r>
              <a:rPr lang="en-US" altLang="zh-CN" sz="3600" b="1" i="0" u="none" strike="noStrike" kern="0" cap="none" spc="-8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ITS</a:t>
            </a:r>
            <a:r>
              <a:rPr lang="en-US" altLang="zh-CN" sz="3600" b="1" i="0" u="none" strike="noStrike" kern="0" cap="none" spc="-7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VALUE</a:t>
            </a:r>
            <a:r>
              <a:rPr lang="en-US" altLang="zh-CN" sz="3600" b="1" i="0" u="none" strike="noStrike" kern="0" cap="none" spc="-8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PROPOSITION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45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5138" y="6460738"/>
            <a:ext cx="76120" cy="17761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grpSp>
        <p:nvGrpSpPr>
          <p:cNvPr id="150" name="组合"/>
          <p:cNvGrpSpPr>
            <a:grpSpLocks/>
          </p:cNvGrpSpPr>
          <p:nvPr/>
        </p:nvGrpSpPr>
        <p:grpSpPr>
          <a:xfrm>
            <a:off x="3076229" y="1992459"/>
            <a:ext cx="5874597" cy="4238004"/>
            <a:chOff x="3076229" y="1992459"/>
            <a:chExt cx="5874597" cy="4238004"/>
          </a:xfrm>
        </p:grpSpPr>
        <p:pic>
          <p:nvPicPr>
            <p:cNvPr id="146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76229" y="1992459"/>
              <a:ext cx="5874597" cy="4238004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47" name="图片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20945" y="2017196"/>
              <a:ext cx="5785167" cy="4148572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sp>
          <p:nvSpPr>
            <p:cNvPr id="148" name="曲线"/>
            <p:cNvSpPr>
              <a:spLocks/>
            </p:cNvSpPr>
            <p:nvPr/>
          </p:nvSpPr>
          <p:spPr>
            <a:xfrm>
              <a:off x="3120945" y="2017196"/>
              <a:ext cx="5785485" cy="414908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7" y="0"/>
                  </a:lnTo>
                  <a:lnTo>
                    <a:pt x="21597" y="21596"/>
                  </a:lnTo>
                  <a:lnTo>
                    <a:pt x="0" y="2159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15" cap="flat" cmpd="sng">
              <a:solidFill>
                <a:srgbClr val="45A8C3"/>
              </a:solidFill>
              <a:prstDash val="solid"/>
              <a:round/>
            </a:ln>
          </p:spPr>
        </p:sp>
        <p:sp>
          <p:nvSpPr>
            <p:cNvPr id="149" name="曲线"/>
            <p:cNvSpPr>
              <a:spLocks/>
            </p:cNvSpPr>
            <p:nvPr/>
          </p:nvSpPr>
          <p:spPr>
            <a:xfrm>
              <a:off x="3214484" y="2556370"/>
              <a:ext cx="98425" cy="266763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82" y="20801"/>
                  </a:moveTo>
                  <a:lnTo>
                    <a:pt x="0" y="20801"/>
                  </a:lnTo>
                  <a:lnTo>
                    <a:pt x="0" y="21599"/>
                  </a:lnTo>
                  <a:lnTo>
                    <a:pt x="21582" y="21599"/>
                  </a:lnTo>
                  <a:lnTo>
                    <a:pt x="21582" y="20801"/>
                  </a:lnTo>
                  <a:lnTo>
                    <a:pt x="21582" y="20801"/>
                  </a:lnTo>
                </a:path>
                <a:path w="21600" h="21600">
                  <a:moveTo>
                    <a:pt x="21582" y="13867"/>
                  </a:moveTo>
                  <a:lnTo>
                    <a:pt x="0" y="13867"/>
                  </a:lnTo>
                  <a:lnTo>
                    <a:pt x="0" y="14664"/>
                  </a:lnTo>
                  <a:lnTo>
                    <a:pt x="21582" y="14664"/>
                  </a:lnTo>
                  <a:lnTo>
                    <a:pt x="21582" y="13867"/>
                  </a:lnTo>
                  <a:lnTo>
                    <a:pt x="21582" y="13867"/>
                  </a:lnTo>
                </a:path>
                <a:path w="21600" h="21600">
                  <a:moveTo>
                    <a:pt x="21582" y="10400"/>
                  </a:moveTo>
                  <a:lnTo>
                    <a:pt x="0" y="10400"/>
                  </a:lnTo>
                  <a:lnTo>
                    <a:pt x="0" y="11197"/>
                  </a:lnTo>
                  <a:lnTo>
                    <a:pt x="21582" y="11197"/>
                  </a:lnTo>
                  <a:lnTo>
                    <a:pt x="21582" y="10400"/>
                  </a:lnTo>
                  <a:lnTo>
                    <a:pt x="21582" y="10400"/>
                  </a:lnTo>
                </a:path>
                <a:path w="21600" h="21600">
                  <a:moveTo>
                    <a:pt x="21582" y="6933"/>
                  </a:moveTo>
                  <a:lnTo>
                    <a:pt x="0" y="6933"/>
                  </a:lnTo>
                  <a:lnTo>
                    <a:pt x="0" y="7730"/>
                  </a:lnTo>
                  <a:lnTo>
                    <a:pt x="21582" y="7730"/>
                  </a:lnTo>
                  <a:lnTo>
                    <a:pt x="21582" y="6933"/>
                  </a:lnTo>
                  <a:lnTo>
                    <a:pt x="21582" y="6933"/>
                  </a:lnTo>
                </a:path>
                <a:path w="21600" h="21600">
                  <a:moveTo>
                    <a:pt x="21582" y="0"/>
                  </a:moveTo>
                  <a:lnTo>
                    <a:pt x="0" y="0"/>
                  </a:lnTo>
                  <a:lnTo>
                    <a:pt x="0" y="797"/>
                  </a:lnTo>
                  <a:lnTo>
                    <a:pt x="21582" y="797"/>
                  </a:lnTo>
                  <a:lnTo>
                    <a:pt x="21582" y="0"/>
                  </a:lnTo>
                  <a:close/>
                </a:path>
              </a:pathLst>
            </a:custGeom>
            <a:solidFill>
              <a:srgbClr val="000000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51" name="文本框"/>
          <p:cNvSpPr>
            <a:spLocks noGrp="1"/>
          </p:cNvSpPr>
          <p:nvPr>
            <p:ph type="body" idx="1"/>
          </p:nvPr>
        </p:nvSpPr>
        <p:spPr>
          <a:xfrm>
            <a:off x="383111" y="1761861"/>
            <a:ext cx="8448553" cy="40408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02315" rIns="0" bIns="0" anchor="t" anchorCtr="0">
            <a:prstTxWarp prst="textNoShape">
              <a:avLst/>
            </a:prstTxWarp>
            <a:spAutoFit/>
          </a:bodyPr>
          <a:lstStyle/>
          <a:p>
            <a:pPr marL="3171190" indent="0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  <a:tabLst>
                <a:tab pos="5130800" algn="l"/>
                <a:tab pos="6978015" algn="l"/>
                <a:tab pos="7329043" algn="l"/>
                <a:tab pos="7933055" algn="l"/>
              </a:tabLst>
            </a:pPr>
            <a:r>
              <a:rPr lang="en-US" altLang="zh-CN" sz="2800" b="1" i="0" u="none" strike="noStrike" kern="0" cap="none" spc="-1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Conditional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	</a:t>
            </a:r>
            <a:r>
              <a:rPr lang="en-US" altLang="zh-CN" sz="2800" b="1" i="0" u="none" strike="noStrike" kern="0" cap="none" spc="-1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formatting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	</a:t>
            </a:r>
            <a:r>
              <a:rPr lang="en-US" altLang="zh-CN" sz="2800" b="0" i="0" u="none" strike="noStrike" kern="0" cap="none" spc="-5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: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	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	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use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blank</a:t>
            </a:r>
            <a:r>
              <a:rPr lang="en-US" altLang="zh-CN" sz="28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values.</a:t>
            </a:r>
          </a:p>
          <a:p>
            <a:pPr marL="317119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Filtering</a:t>
            </a:r>
            <a:r>
              <a:rPr lang="en-US" altLang="zh-CN" sz="2800" b="1" i="0" u="none" strike="noStrike" kern="0" cap="none" spc="-5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:</a:t>
            </a:r>
            <a:r>
              <a:rPr lang="en-US" altLang="zh-CN" sz="2800" b="0" i="0" u="none" strike="noStrike" kern="0" cap="none" spc="-6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lang="en-US" altLang="zh-CN" sz="2800" b="0" i="0" u="none" strike="noStrike" kern="0" cap="none" spc="-10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To</a:t>
            </a:r>
            <a:r>
              <a:rPr lang="en-US" altLang="zh-CN" sz="2800" b="0" i="0" u="none" strike="noStrike" kern="0" cap="none" spc="-6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use</a:t>
            </a:r>
            <a:r>
              <a:rPr lang="en-US" altLang="zh-CN" sz="2800" b="0" i="0" u="none" strike="noStrike" kern="0" cap="none" spc="-6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missing</a:t>
            </a:r>
            <a:r>
              <a:rPr lang="en-US" altLang="zh-CN" sz="2800" b="0" i="0" u="none" strike="noStrike" kern="0" cap="none" spc="-6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items.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Inserts</a:t>
            </a:r>
            <a:r>
              <a:rPr lang="en-US" altLang="zh-CN" sz="2800" b="1" i="0" u="none" strike="noStrike" kern="0" cap="none" spc="-3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:</a:t>
            </a:r>
            <a:r>
              <a:rPr lang="en-US" altLang="zh-CN" sz="2800" b="0" i="0" u="none" strike="noStrike" kern="0" cap="none" spc="-5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lang="en-US" altLang="zh-CN" sz="2800" b="0" i="0" u="none" strike="noStrike" kern="0" cap="none" spc="-10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To</a:t>
            </a:r>
            <a:r>
              <a:rPr lang="en-US" altLang="zh-CN" sz="28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choose</a:t>
            </a:r>
            <a:r>
              <a:rPr lang="en-US" altLang="zh-CN" sz="2800" b="0" i="0" u="none" strike="noStrike" kern="0" cap="none" spc="-5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the</a:t>
            </a:r>
            <a:r>
              <a:rPr lang="en-US" altLang="zh-CN" sz="28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pivot</a:t>
            </a:r>
            <a:r>
              <a:rPr lang="en-US" altLang="zh-CN" sz="2800" b="0" i="0" u="none" strike="noStrike" kern="0" cap="none" spc="-5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table.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Pivot</a:t>
            </a:r>
            <a:r>
              <a:rPr lang="en-US" altLang="zh-CN" sz="2800" b="1" i="0" u="none" strike="noStrike" kern="0" cap="none" spc="13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table</a:t>
            </a:r>
            <a:r>
              <a:rPr lang="en-US" altLang="zh-CN" sz="2800" b="1" i="0" u="none" strike="noStrike" kern="0" cap="none" spc="229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:</a:t>
            </a:r>
            <a:r>
              <a:rPr lang="en-US" altLang="zh-CN" sz="2800" b="0" i="0" u="none" strike="noStrike" kern="0" cap="none" spc="11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To</a:t>
            </a:r>
            <a:r>
              <a:rPr lang="en-US" altLang="zh-CN" sz="2800" b="0" i="0" u="none" strike="noStrike" kern="0" cap="none" spc="175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find</a:t>
            </a:r>
            <a:r>
              <a:rPr lang="en-US" altLang="zh-CN" sz="2800" b="0" i="0" u="none" strike="noStrike" kern="0" cap="none" spc="17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the</a:t>
            </a:r>
            <a:r>
              <a:rPr lang="en-US" altLang="zh-CN" sz="2800" b="0" i="0" u="none" strike="noStrike" kern="0" cap="none" spc="215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grand</a:t>
            </a:r>
            <a:r>
              <a:rPr lang="en-US" altLang="zh-CN" sz="2800" b="0" i="0" u="none" strike="noStrike" kern="0" cap="none" spc="155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total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of</a:t>
            </a:r>
            <a:r>
              <a:rPr lang="en-US" altLang="zh-CN" sz="2800" b="0" i="0" u="none" strike="noStrike" kern="0" cap="none" spc="-8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employee</a:t>
            </a:r>
            <a:r>
              <a:rPr lang="en-US" altLang="zh-CN" sz="2800" b="0" i="0" u="none" strike="noStrike" kern="0" cap="none" spc="-8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data</a:t>
            </a:r>
            <a:r>
              <a:rPr lang="en-US" altLang="zh-CN" sz="2800" b="0" i="0" u="none" strike="noStrike" kern="0" cap="none" spc="-8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analysis.</a:t>
            </a:r>
          </a:p>
          <a:p>
            <a:pPr marL="317119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  <a:tabLst>
                <a:tab pos="4389755" algn="l"/>
                <a:tab pos="4758055" algn="l"/>
                <a:tab pos="5499735" algn="l"/>
                <a:tab pos="6269990" algn="l"/>
                <a:tab pos="7011543" algn="l"/>
              </a:tabLst>
            </a:pPr>
            <a:r>
              <a:rPr lang="en-US" altLang="zh-CN" sz="2800" b="1" i="0" u="none" strike="noStrike" kern="0" cap="none" spc="-1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Charts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	</a:t>
            </a:r>
            <a:r>
              <a:rPr lang="en-US" altLang="zh-CN" sz="2800" b="0" i="0" u="none" strike="noStrike" kern="0" cap="none" spc="-5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: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	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For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	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see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	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	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employee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database</a:t>
            </a:r>
            <a:r>
              <a:rPr lang="en-US" altLang="zh-CN" sz="2800" b="0" i="0" u="none" strike="noStrike" kern="0" cap="none" spc="-9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in</a:t>
            </a:r>
            <a:r>
              <a:rPr lang="en-US" altLang="zh-CN" sz="2800" b="0" i="0" u="none" strike="noStrike" kern="0" cap="none" spc="-85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percentage.</a:t>
            </a:r>
            <a:endParaRPr lang="zh-CN" altLang="en-US" sz="2800" b="0" i="0" u="none" strike="noStrike" kern="0" cap="none" spc="-1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52" name="文本框"/>
          <p:cNvSpPr>
            <a:spLocks noGrp="1"/>
          </p:cNvSpPr>
          <p:nvPr>
            <p:ph type="sldNum" idx="7"/>
          </p:nvPr>
        </p:nvSpPr>
        <p:spPr>
          <a:xfrm>
            <a:off x="11265431" y="6463035"/>
            <a:ext cx="238679" cy="187957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3810" rIns="0" bIns="0" anchor="t" anchorCtr="0">
            <a:prstTxWarp prst="textNoShape">
              <a:avLst/>
            </a:prstTxWarp>
            <a:spAutoFit/>
          </a:bodyPr>
          <a:lstStyle/>
          <a:p>
            <a:pPr marL="113411" indent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D936A"/>
                </a:solidFill>
                <a:latin typeface="Trebuchet MS" charset="0"/>
                <a:ea typeface="Droid Sans" charset="0"/>
                <a:cs typeface="Trebuchet MS" charset="0"/>
              </a:rPr>
              <a:t>7</a:t>
            </a:fld>
            <a:endParaRPr lang="zh-CN" altLang="en-US" sz="1100" b="0" i="0" u="none" strike="noStrike" kern="0" cap="none" spc="-50" baseline="0">
              <a:solidFill>
                <a:srgbClr val="2D936A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764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文本框"/>
          <p:cNvSpPr>
            <a:spLocks noGrp="1"/>
          </p:cNvSpPr>
          <p:nvPr>
            <p:ph type="title"/>
          </p:nvPr>
        </p:nvSpPr>
        <p:spPr>
          <a:xfrm>
            <a:off x="225176" y="7568"/>
            <a:ext cx="9874541" cy="166665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348292" rIns="0" bIns="0" anchor="t" anchorCtr="0">
            <a:prstTxWarp prst="textNoShape">
              <a:avLst/>
            </a:prstTxWarp>
            <a:spAutoFit/>
          </a:bodyPr>
          <a:lstStyle/>
          <a:p>
            <a:pPr marL="528955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Dataset</a:t>
            </a:r>
            <a:r>
              <a:rPr lang="en-US" altLang="zh-CN" sz="4800" b="1" i="0" u="none" strike="noStrike" kern="0" cap="none" spc="-2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Description</a:t>
            </a:r>
            <a:r>
              <a:rPr lang="en-US" altLang="zh-CN" sz="4800" b="1" i="0" u="none" strike="noStrike" kern="0" cap="none" spc="-2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800" b="1" i="0" u="none" strike="noStrike" kern="0" cap="none" spc="-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:-</a:t>
            </a:r>
            <a:endParaRPr lang="zh-CN" altLang="en-US" sz="4800" b="1" i="0" u="none" strike="noStrike" kern="0" cap="none" spc="-25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>
            <a:off x="1141809" y="1903015"/>
            <a:ext cx="6089650" cy="380619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3599"/>
                </a:moveTo>
                <a:lnTo>
                  <a:pt x="6" y="3330"/>
                </a:lnTo>
                <a:lnTo>
                  <a:pt x="23" y="3066"/>
                </a:lnTo>
                <a:lnTo>
                  <a:pt x="54" y="2809"/>
                </a:lnTo>
                <a:lnTo>
                  <a:pt x="94" y="2559"/>
                </a:lnTo>
                <a:lnTo>
                  <a:pt x="147" y="2316"/>
                </a:lnTo>
                <a:lnTo>
                  <a:pt x="208" y="2082"/>
                </a:lnTo>
                <a:lnTo>
                  <a:pt x="281" y="1856"/>
                </a:lnTo>
                <a:lnTo>
                  <a:pt x="362" y="1638"/>
                </a:lnTo>
                <a:lnTo>
                  <a:pt x="452" y="1433"/>
                </a:lnTo>
                <a:lnTo>
                  <a:pt x="551" y="1237"/>
                </a:lnTo>
                <a:lnTo>
                  <a:pt x="659" y="1054"/>
                </a:lnTo>
                <a:lnTo>
                  <a:pt x="772" y="881"/>
                </a:lnTo>
                <a:lnTo>
                  <a:pt x="895" y="724"/>
                </a:lnTo>
                <a:lnTo>
                  <a:pt x="1024" y="578"/>
                </a:lnTo>
                <a:lnTo>
                  <a:pt x="1159" y="448"/>
                </a:lnTo>
                <a:lnTo>
                  <a:pt x="1300" y="333"/>
                </a:lnTo>
                <a:lnTo>
                  <a:pt x="1448" y="234"/>
                </a:lnTo>
                <a:lnTo>
                  <a:pt x="1600" y="151"/>
                </a:lnTo>
                <a:lnTo>
                  <a:pt x="1756" y="85"/>
                </a:lnTo>
                <a:lnTo>
                  <a:pt x="1917" y="39"/>
                </a:lnTo>
                <a:lnTo>
                  <a:pt x="2082" y="9"/>
                </a:lnTo>
                <a:lnTo>
                  <a:pt x="2250" y="0"/>
                </a:lnTo>
                <a:lnTo>
                  <a:pt x="19349" y="0"/>
                </a:lnTo>
                <a:lnTo>
                  <a:pt x="19528" y="11"/>
                </a:lnTo>
                <a:lnTo>
                  <a:pt x="19704" y="43"/>
                </a:lnTo>
                <a:lnTo>
                  <a:pt x="19877" y="99"/>
                </a:lnTo>
                <a:lnTo>
                  <a:pt x="20046" y="175"/>
                </a:lnTo>
                <a:lnTo>
                  <a:pt x="20211" y="273"/>
                </a:lnTo>
                <a:lnTo>
                  <a:pt x="20370" y="391"/>
                </a:lnTo>
                <a:lnTo>
                  <a:pt x="20524" y="528"/>
                </a:lnTo>
                <a:lnTo>
                  <a:pt x="20670" y="684"/>
                </a:lnTo>
                <a:lnTo>
                  <a:pt x="20810" y="860"/>
                </a:lnTo>
                <a:lnTo>
                  <a:pt x="20940" y="1054"/>
                </a:lnTo>
                <a:lnTo>
                  <a:pt x="21061" y="1263"/>
                </a:lnTo>
                <a:lnTo>
                  <a:pt x="21171" y="1486"/>
                </a:lnTo>
                <a:lnTo>
                  <a:pt x="21269" y="1721"/>
                </a:lnTo>
                <a:lnTo>
                  <a:pt x="21355" y="1967"/>
                </a:lnTo>
                <a:lnTo>
                  <a:pt x="21428" y="2222"/>
                </a:lnTo>
                <a:lnTo>
                  <a:pt x="21489" y="2484"/>
                </a:lnTo>
                <a:lnTo>
                  <a:pt x="21537" y="2756"/>
                </a:lnTo>
                <a:lnTo>
                  <a:pt x="21571" y="3033"/>
                </a:lnTo>
                <a:lnTo>
                  <a:pt x="21592" y="3314"/>
                </a:lnTo>
                <a:lnTo>
                  <a:pt x="21599" y="3599"/>
                </a:lnTo>
                <a:lnTo>
                  <a:pt x="21599" y="17998"/>
                </a:lnTo>
                <a:lnTo>
                  <a:pt x="21593" y="18266"/>
                </a:lnTo>
                <a:lnTo>
                  <a:pt x="21575" y="18530"/>
                </a:lnTo>
                <a:lnTo>
                  <a:pt x="21545" y="18788"/>
                </a:lnTo>
                <a:lnTo>
                  <a:pt x="21504" y="19038"/>
                </a:lnTo>
                <a:lnTo>
                  <a:pt x="21452" y="19281"/>
                </a:lnTo>
                <a:lnTo>
                  <a:pt x="21390" y="19515"/>
                </a:lnTo>
                <a:lnTo>
                  <a:pt x="21318" y="19742"/>
                </a:lnTo>
                <a:lnTo>
                  <a:pt x="21237" y="19958"/>
                </a:lnTo>
                <a:lnTo>
                  <a:pt x="21147" y="20165"/>
                </a:lnTo>
                <a:lnTo>
                  <a:pt x="21048" y="20359"/>
                </a:lnTo>
                <a:lnTo>
                  <a:pt x="20940" y="20543"/>
                </a:lnTo>
                <a:lnTo>
                  <a:pt x="20826" y="20716"/>
                </a:lnTo>
                <a:lnTo>
                  <a:pt x="20704" y="20874"/>
                </a:lnTo>
                <a:lnTo>
                  <a:pt x="20575" y="21019"/>
                </a:lnTo>
                <a:lnTo>
                  <a:pt x="20439" y="21149"/>
                </a:lnTo>
                <a:lnTo>
                  <a:pt x="20298" y="21264"/>
                </a:lnTo>
                <a:lnTo>
                  <a:pt x="20151" y="21363"/>
                </a:lnTo>
                <a:lnTo>
                  <a:pt x="19999" y="21445"/>
                </a:lnTo>
                <a:lnTo>
                  <a:pt x="19843" y="21511"/>
                </a:lnTo>
                <a:lnTo>
                  <a:pt x="19682" y="21560"/>
                </a:lnTo>
                <a:lnTo>
                  <a:pt x="19517" y="21588"/>
                </a:lnTo>
                <a:lnTo>
                  <a:pt x="19349" y="21598"/>
                </a:lnTo>
                <a:lnTo>
                  <a:pt x="2250" y="21598"/>
                </a:lnTo>
                <a:lnTo>
                  <a:pt x="2082" y="21588"/>
                </a:lnTo>
                <a:lnTo>
                  <a:pt x="1917" y="21560"/>
                </a:lnTo>
                <a:lnTo>
                  <a:pt x="1756" y="21511"/>
                </a:lnTo>
                <a:lnTo>
                  <a:pt x="1600" y="21445"/>
                </a:lnTo>
                <a:lnTo>
                  <a:pt x="1448" y="21363"/>
                </a:lnTo>
                <a:lnTo>
                  <a:pt x="1300" y="21264"/>
                </a:lnTo>
                <a:lnTo>
                  <a:pt x="1159" y="21149"/>
                </a:lnTo>
                <a:lnTo>
                  <a:pt x="1024" y="21019"/>
                </a:lnTo>
                <a:lnTo>
                  <a:pt x="895" y="20874"/>
                </a:lnTo>
                <a:lnTo>
                  <a:pt x="772" y="20716"/>
                </a:lnTo>
                <a:lnTo>
                  <a:pt x="659" y="20543"/>
                </a:lnTo>
                <a:lnTo>
                  <a:pt x="551" y="20359"/>
                </a:lnTo>
                <a:lnTo>
                  <a:pt x="452" y="20165"/>
                </a:lnTo>
                <a:lnTo>
                  <a:pt x="362" y="19958"/>
                </a:lnTo>
                <a:lnTo>
                  <a:pt x="281" y="19742"/>
                </a:lnTo>
                <a:lnTo>
                  <a:pt x="208" y="19515"/>
                </a:lnTo>
                <a:lnTo>
                  <a:pt x="147" y="19281"/>
                </a:lnTo>
                <a:lnTo>
                  <a:pt x="94" y="19038"/>
                </a:lnTo>
                <a:lnTo>
                  <a:pt x="54" y="18788"/>
                </a:lnTo>
                <a:lnTo>
                  <a:pt x="23" y="18530"/>
                </a:lnTo>
                <a:lnTo>
                  <a:pt x="6" y="18266"/>
                </a:lnTo>
                <a:lnTo>
                  <a:pt x="0" y="17998"/>
                </a:lnTo>
                <a:lnTo>
                  <a:pt x="0" y="3599"/>
                </a:lnTo>
                <a:close/>
              </a:path>
            </a:pathLst>
          </a:custGeom>
          <a:noFill/>
          <a:ln w="25373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55" name="矩形"/>
          <p:cNvSpPr>
            <a:spLocks/>
          </p:cNvSpPr>
          <p:nvPr/>
        </p:nvSpPr>
        <p:spPr>
          <a:xfrm>
            <a:off x="1406234" y="1807852"/>
            <a:ext cx="5142230" cy="3679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4465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95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Employee</a:t>
            </a:r>
            <a:r>
              <a:rPr lang="en-US" altLang="zh-CN" sz="2000" b="1" i="0" u="none" strike="noStrike" kern="0" cap="none" spc="-5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data</a:t>
            </a:r>
            <a:r>
              <a:rPr lang="en-US" altLang="zh-CN" sz="2000" b="1" i="0" u="none" strike="noStrike" kern="0" cap="none" spc="-5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set</a:t>
            </a:r>
            <a:r>
              <a:rPr lang="en-US" altLang="zh-CN" sz="2000" b="1" i="0" u="none" strike="noStrike" kern="0" cap="none" spc="-4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–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edunet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foundation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[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9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features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]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2700" indent="0" algn="l">
              <a:lnSpc>
                <a:spcPct val="100000"/>
              </a:lnSpc>
              <a:spcBef>
                <a:spcPts val="1195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Feature</a:t>
            </a:r>
            <a:r>
              <a:rPr lang="en-US" altLang="zh-CN" sz="2000" b="1" i="0" u="none" strike="noStrike" kern="0" cap="none" spc="-3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: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6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features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2700" indent="56388" algn="l">
              <a:lnSpc>
                <a:spcPct val="14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Employee</a:t>
            </a:r>
            <a:r>
              <a:rPr lang="en-US" altLang="zh-CN" sz="2000" b="1" i="0" u="none" strike="noStrike" kern="0" cap="none" spc="-7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I’d</a:t>
            </a:r>
            <a:r>
              <a:rPr lang="en-US" altLang="zh-CN" sz="2000" b="1" i="0" u="none" strike="noStrike" kern="0" cap="none" spc="-2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–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like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[</a:t>
            </a:r>
            <a:r>
              <a:rPr lang="en-US" altLang="zh-CN" sz="1800" b="0" i="0" u="none" strike="noStrike" kern="0" cap="none" spc="-6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PR00147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] </a:t>
            </a:r>
            <a:r>
              <a:rPr lang="en-US" altLang="zh-CN" sz="2000" b="1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Gender</a:t>
            </a:r>
            <a:r>
              <a:rPr lang="en-US" altLang="zh-CN" sz="2000" b="1" i="0" u="none" strike="noStrike" kern="0" cap="none" spc="-7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–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[Male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and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female]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Name</a:t>
            </a:r>
            <a:r>
              <a:rPr lang="en-US" altLang="zh-CN" sz="2000" b="1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-</a:t>
            </a:r>
            <a:r>
              <a:rPr lang="en-US" altLang="zh-CN" sz="1800" b="0" i="0" u="none" strike="noStrike" kern="0" cap="none" spc="34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[Minerva</a:t>
            </a:r>
            <a:r>
              <a:rPr lang="en-US" altLang="zh-CN" sz="1800" b="0" i="0" u="none" strike="noStrike" kern="0" cap="none" spc="34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Ricardot</a:t>
            </a:r>
            <a:r>
              <a:rPr lang="en-US" altLang="zh-CN" sz="1800" b="0" i="0" u="none" strike="noStrike" kern="0" cap="none" spc="35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]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Salary</a:t>
            </a:r>
            <a:r>
              <a:rPr lang="en-US" altLang="zh-CN" sz="2000" b="1" i="0" u="none" strike="noStrike" kern="0" cap="none" spc="-7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–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[105468.7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]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270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FTE</a:t>
            </a:r>
            <a:r>
              <a:rPr lang="en-US" altLang="zh-CN" sz="2000" b="1" i="0" u="none" strike="noStrike" kern="0" cap="none" spc="7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-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1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2700" indent="0" algn="l">
              <a:lnSpc>
                <a:spcPct val="100000"/>
              </a:lnSpc>
              <a:spcBef>
                <a:spcPts val="1195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Employee</a:t>
            </a:r>
            <a:r>
              <a:rPr lang="en-US" altLang="zh-CN" sz="2000" b="1" i="0" u="none" strike="noStrike" kern="0" cap="none" spc="-4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type</a:t>
            </a:r>
            <a:r>
              <a:rPr lang="en-US" altLang="zh-CN" sz="2000" b="1" i="0" u="none" strike="noStrike" kern="0" cap="none" spc="-2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–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[Permanent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]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01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"/>
          <p:cNvSpPr>
            <a:spLocks/>
          </p:cNvSpPr>
          <p:nvPr/>
        </p:nvSpPr>
        <p:spPr>
          <a:xfrm>
            <a:off x="751691" y="6481454"/>
            <a:ext cx="1707514" cy="1625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D82C2"/>
                </a:solidFill>
                <a:latin typeface="Trebuchet MS" charset="0"/>
                <a:ea typeface="Droid Sans" charset="0"/>
                <a:cs typeface="Trebuchet MS" charset="0"/>
              </a:rPr>
              <a:t>3/21/2024</a:t>
            </a:r>
            <a:r>
              <a:rPr lang="en-US" altLang="zh-CN" sz="1100" b="0" i="0" u="none" strike="noStrike" kern="0" cap="none" spc="280" baseline="0">
                <a:solidFill>
                  <a:srgbClr val="2D82C2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D82C2"/>
                </a:solidFill>
                <a:latin typeface="Trebuchet MS" charset="0"/>
                <a:ea typeface="Droid Sans" charset="0"/>
                <a:cs typeface="Trebuchet MS" charset="0"/>
              </a:rPr>
              <a:t>Annual</a:t>
            </a:r>
            <a:r>
              <a:rPr lang="en-US" altLang="zh-CN" sz="1100" b="1" i="0" u="none" strike="noStrike" kern="0" cap="none" spc="-40" baseline="0">
                <a:solidFill>
                  <a:srgbClr val="2D82C2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D82C2"/>
                </a:solidFill>
                <a:latin typeface="Trebuchet MS" charset="0"/>
                <a:ea typeface="Droid Sans" charset="0"/>
                <a:cs typeface="Trebuchet MS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  <p:sp>
        <p:nvSpPr>
          <p:cNvPr id="157" name="曲线"/>
          <p:cNvSpPr>
            <a:spLocks/>
          </p:cNvSpPr>
          <p:nvPr/>
        </p:nvSpPr>
        <p:spPr>
          <a:xfrm>
            <a:off x="9343806" y="5356988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76" y="21576"/>
                </a:moveTo>
                <a:lnTo>
                  <a:pt x="0" y="21576"/>
                </a:lnTo>
                <a:lnTo>
                  <a:pt x="0" y="0"/>
                </a:lnTo>
                <a:lnTo>
                  <a:pt x="21576" y="0"/>
                </a:lnTo>
                <a:lnTo>
                  <a:pt x="21576" y="21576"/>
                </a:lnTo>
                <a:close/>
              </a:path>
            </a:pathLst>
          </a:custGeom>
          <a:solidFill>
            <a:srgbClr val="41AF50"/>
          </a:solidFill>
          <a:ln cap="flat" cmpd="sng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>
            <a:off x="6689100" y="1693683"/>
            <a:ext cx="314323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77" y="21576"/>
                </a:moveTo>
                <a:lnTo>
                  <a:pt x="0" y="21576"/>
                </a:lnTo>
                <a:lnTo>
                  <a:pt x="0" y="0"/>
                </a:lnTo>
                <a:lnTo>
                  <a:pt x="21577" y="0"/>
                </a:lnTo>
                <a:lnTo>
                  <a:pt x="21577" y="21576"/>
                </a:lnTo>
                <a:close/>
              </a:path>
            </a:pathLst>
          </a:custGeom>
          <a:solidFill>
            <a:srgbClr val="2D82C2"/>
          </a:solidFill>
          <a:ln cap="flat" cmpd="sng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>
            <a:off x="9343806" y="5889833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76" y="21577"/>
                </a:moveTo>
                <a:lnTo>
                  <a:pt x="0" y="21577"/>
                </a:lnTo>
                <a:lnTo>
                  <a:pt x="0" y="0"/>
                </a:lnTo>
                <a:lnTo>
                  <a:pt x="21576" y="0"/>
                </a:lnTo>
                <a:lnTo>
                  <a:pt x="21576" y="21577"/>
                </a:lnTo>
                <a:close/>
              </a:path>
            </a:pathLst>
          </a:custGeom>
          <a:solidFill>
            <a:srgbClr val="2D936A"/>
          </a:solidFill>
          <a:ln cap="flat" cmpd="sng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5" y="3377850"/>
            <a:ext cx="2464404" cy="341591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>
            <a:off x="225176" y="7568"/>
            <a:ext cx="9874541" cy="166665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37160" rIns="0" bIns="0" anchor="t" anchorCtr="0">
            <a:prstTxWarp prst="textNoShape">
              <a:avLst/>
            </a:prstTxWarp>
            <a:spAutoFit/>
          </a:bodyPr>
          <a:lstStyle/>
          <a:p>
            <a:pPr marL="52324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THE</a:t>
            </a:r>
            <a:r>
              <a:rPr lang="en-US" altLang="zh-CN" sz="4250" b="1" i="0" u="none" strike="noStrike" kern="0" cap="none" spc="-9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"WOW"</a:t>
            </a:r>
            <a:r>
              <a:rPr lang="en-US" altLang="zh-CN" sz="4250" b="1" i="0" u="none" strike="noStrike" kern="0" cap="none" spc="-9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IN</a:t>
            </a:r>
            <a:r>
              <a:rPr lang="en-US" altLang="zh-CN" sz="4250" b="1" i="0" u="none" strike="noStrike" kern="0" cap="none" spc="-9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OUR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SOLUTION</a:t>
            </a:r>
            <a:r>
              <a:rPr lang="en-US" altLang="zh-CN" sz="4250" b="1" i="0" u="none" strike="noStrike" kern="0" cap="none" spc="-9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-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:-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62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9286" y="2317650"/>
            <a:ext cx="6850854" cy="316193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63" name="文本框"/>
          <p:cNvSpPr>
            <a:spLocks noGrp="1"/>
          </p:cNvSpPr>
          <p:nvPr>
            <p:ph type="sldNum" idx="7"/>
          </p:nvPr>
        </p:nvSpPr>
        <p:spPr>
          <a:xfrm>
            <a:off x="11265431" y="6463035"/>
            <a:ext cx="238679" cy="187957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3810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D936A"/>
                </a:solidFill>
                <a:latin typeface="Trebuchet MS" charset="0"/>
                <a:ea typeface="Droid Sans" charset="0"/>
                <a:cs typeface="Trebuchet MS" charset="0"/>
              </a:rPr>
              <a:t>9</a:t>
            </a:fld>
            <a:endParaRPr lang="zh-CN" altLang="en-US" sz="1100" b="0" i="0" u="none" strike="noStrike" kern="0" cap="none" spc="-25" baseline="0">
              <a:solidFill>
                <a:srgbClr val="2D936A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509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18</TotalTime>
  <Application>Microsoft Office PowerPoint</Application>
  <PresentationFormat>Custom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</vt:lpstr>
      <vt:lpstr>PROJECT TITLE : - Employee Performance</vt:lpstr>
      <vt:lpstr>AGENDA :-</vt:lpstr>
      <vt:lpstr>PROBLEM</vt:lpstr>
      <vt:lpstr>PROJECTOVERVIEW</vt:lpstr>
      <vt:lpstr>WHO ARE THE END USERS?</vt:lpstr>
      <vt:lpstr>OUR SOLUTION AND ITS VALUE PROPOSITION</vt:lpstr>
      <vt:lpstr>Dataset Description :-</vt:lpstr>
      <vt:lpstr>THE "WOW" IN OUR SOLUTION :-</vt:lpstr>
      <vt:lpstr>MODELLING :-</vt:lpstr>
      <vt:lpstr>RESULTS :-</vt:lpstr>
      <vt:lpstr>Conclusion :-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Guest User</cp:lastModifiedBy>
  <cp:revision>1</cp:revision>
  <dcterms:created xsi:type="dcterms:W3CDTF">2024-09-06T09:08:43Z</dcterms:created>
  <dcterms:modified xsi:type="dcterms:W3CDTF">2024-09-10T07:28:34Z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Skia/PDF m112</vt:lpwstr>
  </property>
</Properties>
</file>