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3" r:id="rId4"/>
  </p:sldMasterIdLst>
  <p:notesMasterIdLst>
    <p:notesMasterId r:id="rId11"/>
  </p:notesMasterIdLst>
  <p:sldIdLst>
    <p:sldId id="299" r:id="rId5"/>
    <p:sldId id="300" r:id="rId6"/>
    <p:sldId id="301" r:id="rId7"/>
    <p:sldId id="302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3BE57-0F50-4933-86F1-373629D8B40A}" v="6" dt="2024-07-04T02:19:13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357" autoAdjust="0"/>
  </p:normalViewPr>
  <p:slideViewPr>
    <p:cSldViewPr snapToGrid="0">
      <p:cViewPr varScale="1">
        <p:scale>
          <a:sx n="66" d="100"/>
          <a:sy n="66" d="100"/>
        </p:scale>
        <p:origin x="72" y="322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51" y="1342663"/>
            <a:ext cx="5518670" cy="1825498"/>
          </a:xfrm>
        </p:spPr>
        <p:txBody>
          <a:bodyPr>
            <a:normAutofit fontScale="90000"/>
          </a:bodyPr>
          <a:lstStyle/>
          <a:p>
            <a:r>
              <a:rPr lang="en-US" sz="5400" b="0" dirty="0">
                <a:ea typeface="+mj-lt"/>
                <a:cs typeface="+mj-lt"/>
              </a:rPr>
              <a:t>INTELLIGENT Supply chain management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57" y="4552915"/>
            <a:ext cx="5030036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D781-0F38-BE75-A79C-DABE55E2F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057" y="4928790"/>
            <a:ext cx="5030036" cy="16433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It is a process of managing the flow of goods and services  to and from a business.</a:t>
            </a: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 From stored customer history data, a predictive model can be made to find the shipment scheduling days , inventory optimization , late delivery risks etc. so that we can avoid the hurdles involved in managing the chain of supply </a:t>
            </a:r>
            <a:endParaRPr lang="en-US" b="1" dirty="0"/>
          </a:p>
          <a:p>
            <a:pPr marL="285750" indent="-285750"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8FCA4E2-1BAA-840F-6ED5-E8B596A63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499" r="24499"/>
          <a:stretch>
            <a:fillRect/>
          </a:stretch>
        </p:blipFill>
        <p:spPr>
          <a:xfrm>
            <a:off x="6208657" y="1064814"/>
            <a:ext cx="5030036" cy="5024485"/>
          </a:xfrm>
        </p:spPr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About the dataset :</a:t>
            </a:r>
            <a:endParaRPr lang="en-US" b="0" dirty="0">
              <a:ea typeface="Batang"/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313" y="1497013"/>
            <a:ext cx="8266112" cy="4541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en-US" b="1" dirty="0"/>
              <a:t>Dataset Characteristics : Multivariate </a:t>
            </a:r>
            <a:endParaRPr lang="en-US" dirty="0"/>
          </a:p>
          <a:p>
            <a:pPr marL="457200" indent="-457200">
              <a:buFont typeface="Wingdings"/>
              <a:buChar char="Ø"/>
            </a:pPr>
            <a:r>
              <a:rPr lang="en-US" b="1" dirty="0"/>
              <a:t>Feature Type    : Categorical , Integer</a:t>
            </a:r>
            <a:endParaRPr lang="en-US" dirty="0"/>
          </a:p>
          <a:p>
            <a:pPr marL="457200" indent="-45720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Total records    : </a:t>
            </a:r>
            <a:r>
              <a:rPr lang="en-US" b="1" dirty="0">
                <a:latin typeface="Calibri"/>
                <a:ea typeface="+mn-lt"/>
                <a:cs typeface="+mn-lt"/>
              </a:rPr>
              <a:t>180519</a:t>
            </a:r>
          </a:p>
          <a:p>
            <a:pPr marL="457200" indent="-45720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Total  features : </a:t>
            </a:r>
            <a:r>
              <a:rPr lang="en-US" b="1" dirty="0">
                <a:latin typeface="Calibri"/>
                <a:ea typeface="+mn-lt"/>
                <a:cs typeface="+mn-lt"/>
              </a:rPr>
              <a:t>53</a:t>
            </a:r>
          </a:p>
          <a:p>
            <a:pPr marL="457200" indent="-45720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Source : Mendeley data </a:t>
            </a:r>
          </a:p>
          <a:p>
            <a:pPr marL="457200" indent="-457200">
              <a:buFont typeface="Wingdings"/>
              <a:buChar char="Ø"/>
            </a:pP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a typeface="Batang"/>
              </a:rPr>
              <a:t>Problem </a:t>
            </a:r>
            <a:br>
              <a:rPr lang="en-US" sz="2800" dirty="0">
                <a:ea typeface="Batang"/>
              </a:rPr>
            </a:br>
            <a:r>
              <a:rPr lang="en-US" sz="2800" dirty="0">
                <a:ea typeface="Batang"/>
              </a:rPr>
              <a:t>description</a:t>
            </a:r>
            <a:r>
              <a:rPr lang="en-US" dirty="0">
                <a:ea typeface="Batang"/>
              </a:rPr>
              <a:t>          </a:t>
            </a:r>
            <a:r>
              <a:rPr lang="en-US" dirty="0">
                <a:solidFill>
                  <a:srgbClr val="FFFFFF"/>
                </a:solidFill>
                <a:ea typeface="Batang"/>
              </a:rPr>
              <a:t> </a:t>
            </a:r>
            <a:r>
              <a:rPr lang="en-US" dirty="0">
                <a:solidFill>
                  <a:schemeClr val="tx1"/>
                </a:solidFill>
                <a:ea typeface="Batang"/>
              </a:rPr>
              <a:t>expected outcome  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666B-BB3E-B2ED-8A5E-19221BAAE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77" y="1791816"/>
            <a:ext cx="2492882" cy="35068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In this project ,data mining approaches aim to build a predictive model that labels data into a predefined class i.e. Late delivery risk ‘yes’-1 , ‘no’-0</a:t>
            </a:r>
          </a:p>
          <a:p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2978" y="153251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1374" y="1279423"/>
            <a:ext cx="5052635" cy="954668"/>
          </a:xfrm>
        </p:spPr>
        <p:txBody>
          <a:bodyPr>
            <a:noAutofit/>
          </a:bodyPr>
          <a:lstStyle/>
          <a:p>
            <a:r>
              <a:rPr lang="en-US" dirty="0"/>
              <a:t>Predicting the </a:t>
            </a:r>
            <a:r>
              <a:rPr lang="en-US" dirty="0">
                <a:ea typeface="+mn-lt"/>
                <a:cs typeface="+mn-lt"/>
              </a:rPr>
              <a:t>late delivery risk in the supply chain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2978" y="303033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1375" y="2852903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Finding the factors leading to the late delivery risk and optimizing it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2978" y="45281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375" y="4350721"/>
            <a:ext cx="5052635" cy="1132097"/>
          </a:xfrm>
        </p:spPr>
        <p:txBody>
          <a:bodyPr>
            <a:noAutofit/>
          </a:bodyPr>
          <a:lstStyle/>
          <a:p>
            <a:r>
              <a:rPr lang="en-US" dirty="0"/>
              <a:t>Timely delivery of a product improves customer satisfaction and avoids the disorder 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E71E21-F825-552E-685A-A16DFD0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>
                <a:ea typeface="Batang"/>
              </a:rPr>
              <a:t>Supervised machine learning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B02CA1-46F0-C88E-1D4D-AD45E4BEE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5" y="1708648"/>
            <a:ext cx="2492882" cy="48439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2000" b="1" dirty="0">
                <a:ea typeface="+mn-lt"/>
                <a:cs typeface="+mn-lt"/>
              </a:rPr>
              <a:t>Classification is a supervised machine learning method where the model aims to predict the correct label or category for a given input data. </a:t>
            </a:r>
            <a:endParaRPr lang="en-US" sz="2000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7296C-B54D-C9E0-7D35-C566B558E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561" y="3838475"/>
            <a:ext cx="2146157" cy="984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Training </a:t>
            </a:r>
          </a:p>
          <a:p>
            <a:r>
              <a:rPr lang="en-US"/>
              <a:t>phase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EABD9D-673D-C03F-F3E6-FDE21FAC3B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3442" y="2926311"/>
            <a:ext cx="1941135" cy="8191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Evaluation </a:t>
            </a:r>
            <a:endParaRPr lang="en-US" dirty="0"/>
          </a:p>
          <a:p>
            <a:r>
              <a:rPr lang="en-US"/>
              <a:t>phase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E2FDD-3DAA-E87E-5AFE-C00DD46A9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71447" y="1712736"/>
            <a:ext cx="1984267" cy="896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Prediction</a:t>
            </a:r>
          </a:p>
          <a:p>
            <a:r>
              <a:rPr lang="en-US"/>
              <a:t>phase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8C50D6-EAAD-53D4-AB70-E52B103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1A49-8199-ECBA-F9E7-551BEFA7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Algorithms to try  :</a:t>
            </a:r>
            <a:endParaRPr lang="en-US" dirty="0">
              <a:ea typeface="Batang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B581-1464-7473-76FB-33CF5B8427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1303" y="1497208"/>
            <a:ext cx="8221733" cy="4312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/>
              <a:t>Logistic Reg   </a:t>
            </a:r>
          </a:p>
          <a:p>
            <a:pPr marL="457200" indent="-457200">
              <a:buChar char="•"/>
            </a:pPr>
            <a:r>
              <a:rPr lang="en-US" sz="2400"/>
              <a:t>Decision Trees , Random Forest</a:t>
            </a:r>
          </a:p>
          <a:p>
            <a:pPr marL="457200" indent="-457200">
              <a:buChar char="•"/>
            </a:pPr>
            <a:r>
              <a:rPr lang="en-US" sz="2400"/>
              <a:t>SVM</a:t>
            </a:r>
          </a:p>
          <a:p>
            <a:pPr marL="457200" indent="-457200">
              <a:buChar char="•"/>
            </a:pPr>
            <a:r>
              <a:rPr lang="en-US" sz="2400"/>
              <a:t>Naïve Bayes</a:t>
            </a:r>
          </a:p>
          <a:p>
            <a:pPr marL="457200" indent="-457200">
              <a:buChar char="•"/>
            </a:pPr>
            <a:r>
              <a:rPr lang="en-US" sz="2400"/>
              <a:t>Multiple perceptron network  </a:t>
            </a:r>
          </a:p>
          <a:p>
            <a:pPr marL="457200" indent="-457200">
              <a:buChar char="•"/>
            </a:pPr>
            <a:r>
              <a:rPr lang="en-US" sz="2400"/>
              <a:t>Gradient Boosting 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D635-374F-7346-179D-A902DF5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898-B41A-2D9A-ABB7-DE8B01AB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-3021"/>
            <a:ext cx="3713700" cy="1844693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Other ideas to try  </a:t>
            </a:r>
            <a:endParaRPr lang="en-US" noProof="0" dirty="0">
              <a:ea typeface="Batang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ECFB-2308-495C-A870-B32B4A3A7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28743" y="2090054"/>
            <a:ext cx="8034492" cy="40934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Predicting actual days to deliver a product using regression models like DecisonTree reg ,Support vector reg , ANN .</a:t>
            </a:r>
          </a:p>
          <a:p>
            <a:r>
              <a:rPr lang="en-US" sz="2400" b="1" dirty="0"/>
              <a:t>This provides intelligent way to approach a solution  in supply chain management disorders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4B3F9C-8F1F-B774-A218-3173242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F895B-86E5-AFB3-2F06-2AA918B02A1C}"/>
              </a:ext>
            </a:extLst>
          </p:cNvPr>
          <p:cNvSpPr txBox="1"/>
          <p:nvPr/>
        </p:nvSpPr>
        <p:spPr>
          <a:xfrm>
            <a:off x="3333587" y="4919456"/>
            <a:ext cx="74248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Citation :Constante, Fabian; Silva, Fernando; Pereira, António (2019), “DataCo SMART SUPPLY CHAIN FOR BIG DATA ANALYSIS”, Mendeley Data, V5, Doi: 10.17632/8gx2fvg2k6.5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2995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B3A36-3019-4E93-B322-5E261AC587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303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Batang</vt:lpstr>
      <vt:lpstr>Arial</vt:lpstr>
      <vt:lpstr>Calibri</vt:lpstr>
      <vt:lpstr>Corbel</vt:lpstr>
      <vt:lpstr>Wingdings</vt:lpstr>
      <vt:lpstr>Custom</vt:lpstr>
      <vt:lpstr>INTELLIGENT Supply chain management</vt:lpstr>
      <vt:lpstr>About the dataset :</vt:lpstr>
      <vt:lpstr>Problem  description           expected outcome  :</vt:lpstr>
      <vt:lpstr>Supervised machine learning</vt:lpstr>
      <vt:lpstr>Algorithms to try  :</vt:lpstr>
      <vt:lpstr>Other ideas to try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ANITA RAJPUT</dc:title>
  <dc:creator>SARAVANA BAVA MUNIYARAJ</dc:creator>
  <cp:lastModifiedBy>SARAVANA BAVA MUNIYARAJ</cp:lastModifiedBy>
  <cp:revision>467</cp:revision>
  <dcterms:created xsi:type="dcterms:W3CDTF">2024-06-27T22:00:54Z</dcterms:created>
  <dcterms:modified xsi:type="dcterms:W3CDTF">2024-07-04T03:07:20Z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