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sldIdLst>
    <p:sldId id="256" r:id="rId4"/>
    <p:sldId id="257" r:id="rId6"/>
    <p:sldId id="258" r:id="rId7"/>
    <p:sldId id="260" r:id="rId8"/>
    <p:sldId id="261" r:id="rId9"/>
    <p:sldId id="262" r:id="rId10"/>
    <p:sldId id="264" r:id="rId11"/>
    <p:sldId id="274" r:id="rId12"/>
    <p:sldId id="263" r:id="rId13"/>
    <p:sldId id="266" r:id="rId14"/>
    <p:sldId id="267" r:id="rId15"/>
    <p:sldId id="272" r:id="rId16"/>
    <p:sldId id="269" r:id="rId17"/>
  </p:sldIdLst>
  <p:sldSz cx="12192000" cy="6858000"/>
  <p:notesSz cx="7772400" cy="10058400"/>
  <p:defaultTextStyle>
    <a:defPPr>
      <a:defRPr lang="en-GB"/>
    </a:defPPr>
    <a:lvl1pPr marL="0" lvl="0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WenQuanYi Micro Hei"/>
        <a:cs typeface="+mn-cs"/>
      </a:defRPr>
    </a:lvl1pPr>
    <a:lvl2pPr marL="742950" lvl="1" indent="-28575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WenQuanYi Micro Hei"/>
        <a:cs typeface="+mn-cs"/>
      </a:defRPr>
    </a:lvl2pPr>
    <a:lvl3pPr marL="1143000" lvl="2" indent="-22860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WenQuanYi Micro Hei"/>
        <a:cs typeface="+mn-cs"/>
      </a:defRPr>
    </a:lvl3pPr>
    <a:lvl4pPr marL="1600200" lvl="3" indent="-22860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WenQuanYi Micro Hei"/>
        <a:cs typeface="+mn-cs"/>
      </a:defRPr>
    </a:lvl4pPr>
    <a:lvl5pPr marL="2057400" lvl="4" indent="-22860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WenQuanYi Micro Hei"/>
        <a:cs typeface="+mn-cs"/>
      </a:defRPr>
    </a:lvl5pPr>
    <a:lvl6pPr marL="2286000" lvl="5" indent="-22860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WenQuanYi Micro Hei"/>
        <a:cs typeface="+mn-cs"/>
      </a:defRPr>
    </a:lvl6pPr>
    <a:lvl7pPr marL="2743200" lvl="6" indent="-22860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WenQuanYi Micro Hei"/>
        <a:cs typeface="+mn-cs"/>
      </a:defRPr>
    </a:lvl7pPr>
    <a:lvl8pPr marL="3200400" lvl="7" indent="-22860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WenQuanYi Micro Hei"/>
        <a:cs typeface="+mn-cs"/>
      </a:defRPr>
    </a:lvl8pPr>
    <a:lvl9pPr marL="3657600" lvl="8" indent="-22860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WenQuanYi Micro Hei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9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706"/>
    <p:restoredTop sz="93627"/>
  </p:normalViewPr>
  <p:slideViewPr>
    <p:cSldViewPr showGuides="1">
      <p:cViewPr>
        <p:scale>
          <a:sx n="70" d="100"/>
          <a:sy n="70" d="100"/>
        </p:scale>
        <p:origin x="-756" y="-234"/>
      </p:cViewPr>
      <p:guideLst>
        <p:guide orient="horz" pos="2149"/>
        <p:guide pos="3839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2425" cy="3770312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vert="horz" wrap="square" lIns="0" tIns="0" rIns="0" bIns="0" numCol="1" anchor="t" anchorCtr="0" compatLnSpc="1"/>
          <a:lstStyle>
            <a:lvl1pPr eaLnBrk="1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pPr marL="0" marR="0" lvl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vert="horz" wrap="square" lIns="0" tIns="0" rIns="0" bIns="0" numCol="1" anchor="t" anchorCtr="0" compatLnSpc="1"/>
          <a:lstStyle>
            <a:lvl1pPr algn="r" eaLnBrk="1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pPr marL="0" marR="0" lvl="0" indent="0" algn="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vert="horz" wrap="square" lIns="0" tIns="0" rIns="0" bIns="0" numCol="1" anchor="b" anchorCtr="0" compatLnSpc="1"/>
          <a:lstStyle>
            <a:lvl1pPr eaLnBrk="1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pPr marL="0" marR="0" lvl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vert="horz" wrap="square" lIns="0" tIns="0" rIns="0" bIns="0" numCol="1" anchor="b" anchorCtr="0" compatLnSpc="1"/>
          <a:p>
            <a:pPr lvl="0" algn="r" defTabSz="457200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9A0DB2DC-4C9A-4742-B13C-FB6460FD3503}" type="slidenum">
              <a:rPr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</a:rPr>
            </a:fld>
            <a:endParaRPr lang="en-US" altLang="en-US" sz="1400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6"/>
          <p:cNvSpPr txBox="1">
            <a:spLocks noGrp="1"/>
          </p:cNvSpPr>
          <p:nvPr>
            <p:ph type="sldNum" sz="quarter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p>
            <a:pPr lvl="0" algn="r" defTabSz="457200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9A0DB2DC-4C9A-4742-B13C-FB6460FD3503}" type="slidenum">
              <a:rPr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</a:rPr>
            </a:fld>
            <a:endParaRPr lang="en-US" altLang="en-US" sz="1400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</a:endParaRPr>
          </a:p>
        </p:txBody>
      </p:sp>
      <p:sp>
        <p:nvSpPr>
          <p:cNvPr id="6147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148" name="Rectangle 2"/>
          <p:cNvSpPr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</p:spPr>
        <p:txBody>
          <a:bodyPr wrap="none" lIns="0" tIns="0" rIns="0" bIns="0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170" name="Rectangle 6"/>
          <p:cNvSpPr txBox="1">
            <a:spLocks noGrp="1"/>
          </p:cNvSpPr>
          <p:nvPr>
            <p:ph type="sldNum" sz="quarter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p>
            <a:pPr lvl="0" algn="r" defTabSz="457200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9A0DB2DC-4C9A-4742-B13C-FB6460FD3503}" type="slidenum">
              <a:rPr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</a:rPr>
            </a:fld>
            <a:endParaRPr lang="en-US" altLang="en-US" sz="1400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</a:endParaRPr>
          </a:p>
        </p:txBody>
      </p:sp>
      <p:sp>
        <p:nvSpPr>
          <p:cNvPr id="7171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172" name="Rectangle 2"/>
          <p:cNvSpPr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</p:spPr>
        <p:txBody>
          <a:bodyPr wrap="none" lIns="0" tIns="0" rIns="0" bIns="0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+mn-lt"/>
                <a:ea typeface="DejaVu Sans" charset="0"/>
                <a:cs typeface="DejaVu Sans" charset="0"/>
              </a:rPr>
              <a:t>2/7/20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+mn-lt"/>
              <a:ea typeface="DejaVu Sans" charset="0"/>
              <a:cs typeface="DejaVu San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pPr lvl="0" eaLnBrk="1" hangingPunct="1">
              <a:buClr>
                <a:srgbClr val="000000"/>
              </a:buClr>
              <a:buSzPct val="100000"/>
              <a:buNone/>
            </a:pPr>
            <a:fld id="{9A0DB2DC-4C9A-4742-B13C-FB6460FD3503}" type="slidenum">
              <a:rPr lang="en-US" altLang="en-US" dirty="0"/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+mn-lt"/>
                <a:ea typeface="DejaVu Sans" charset="0"/>
                <a:cs typeface="DejaVu Sans" charset="0"/>
              </a:rPr>
              <a:t>2/7/20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+mn-lt"/>
              <a:ea typeface="DejaVu Sans" charset="0"/>
              <a:cs typeface="DejaVu San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pPr lvl="0" eaLnBrk="1" hangingPunct="1">
              <a:buClr>
                <a:srgbClr val="000000"/>
              </a:buClr>
              <a:buSzPct val="100000"/>
              <a:buNone/>
            </a:pPr>
            <a:fld id="{9A0DB2DC-4C9A-4742-B13C-FB6460FD3503}" type="slidenum">
              <a:rPr lang="en-US" altLang="en-US" dirty="0"/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1604963"/>
            <a:ext cx="2741084" cy="3975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4963"/>
            <a:ext cx="8026400" cy="3975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+mn-lt"/>
                <a:ea typeface="DejaVu Sans" charset="0"/>
                <a:cs typeface="DejaVu Sans" charset="0"/>
              </a:rPr>
              <a:t>2/7/20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+mn-lt"/>
              <a:ea typeface="DejaVu Sans" charset="0"/>
              <a:cs typeface="DejaVu San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pPr lvl="0" eaLnBrk="1" hangingPunct="1">
              <a:buClr>
                <a:srgbClr val="000000"/>
              </a:buClr>
              <a:buSzPct val="100000"/>
              <a:buNone/>
            </a:pPr>
            <a:fld id="{9A0DB2DC-4C9A-4742-B13C-FB6460FD3503}" type="slidenum">
              <a:rPr lang="en-US" altLang="en-US" dirty="0"/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2130425"/>
            <a:ext cx="10361084" cy="14684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+mn-lt"/>
                <a:ea typeface="DejaVu Sans" charset="0"/>
                <a:cs typeface="DejaVu Sans" charset="0"/>
              </a:rPr>
              <a:t>2/7/20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+mn-lt"/>
              <a:ea typeface="DejaVu Sans" charset="0"/>
              <a:cs typeface="DejaVu San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pPr lvl="0" eaLnBrk="1" hangingPunct="1">
              <a:buClr>
                <a:srgbClr val="000000"/>
              </a:buClr>
              <a:buSzPct val="100000"/>
              <a:buNone/>
            </a:pPr>
            <a:fld id="{9A0DB2DC-4C9A-4742-B13C-FB6460FD3503}" type="slidenum">
              <a:rPr lang="en-US" altLang="en-US" dirty="0"/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+mn-lt"/>
                <a:ea typeface="DejaVu Sans" charset="0"/>
                <a:cs typeface="DejaVu Sans" charset="0"/>
              </a:rPr>
              <a:t>2/7/20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+mn-lt"/>
              <a:ea typeface="DejaVu Sans" charset="0"/>
              <a:cs typeface="DejaVu San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pPr lvl="0" eaLnBrk="1" hangingPunct="1">
              <a:buClr>
                <a:srgbClr val="000000"/>
              </a:buClr>
              <a:buSzPct val="100000"/>
              <a:buNone/>
            </a:pPr>
            <a:fld id="{9A0DB2DC-4C9A-4742-B13C-FB6460FD3503}" type="slidenum">
              <a:rPr lang="en-US" altLang="en-US" dirty="0"/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+mn-lt"/>
                <a:ea typeface="DejaVu Sans" charset="0"/>
                <a:cs typeface="DejaVu Sans" charset="0"/>
              </a:rPr>
              <a:t>2/7/20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+mn-lt"/>
              <a:ea typeface="DejaVu Sans" charset="0"/>
              <a:cs typeface="DejaVu San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pPr lvl="0" eaLnBrk="1" hangingPunct="1">
              <a:buClr>
                <a:srgbClr val="000000"/>
              </a:buClr>
              <a:buSzPct val="100000"/>
              <a:buNone/>
            </a:pPr>
            <a:fld id="{9A0DB2DC-4C9A-4742-B13C-FB6460FD3503}" type="slidenum">
              <a:rPr lang="en-US" altLang="en-US" dirty="0"/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+mn-lt"/>
                <a:ea typeface="DejaVu Sans" charset="0"/>
                <a:cs typeface="DejaVu Sans" charset="0"/>
              </a:rPr>
              <a:t>2/7/20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+mn-lt"/>
              <a:ea typeface="DejaVu Sans" charset="0"/>
              <a:cs typeface="DejaVu San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pPr lvl="0" eaLnBrk="1" hangingPunct="1">
              <a:buClr>
                <a:srgbClr val="000000"/>
              </a:buClr>
              <a:buSzPct val="100000"/>
              <a:buNone/>
            </a:pPr>
            <a:fld id="{9A0DB2DC-4C9A-4742-B13C-FB6460FD3503}" type="slidenum">
              <a:rPr lang="en-US" altLang="en-US" dirty="0"/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1" y="1600201"/>
            <a:ext cx="5382684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1600201"/>
            <a:ext cx="53848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+mn-lt"/>
                <a:ea typeface="DejaVu Sans" charset="0"/>
                <a:cs typeface="DejaVu Sans" charset="0"/>
              </a:rPr>
              <a:t>2/7/20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+mn-lt"/>
              <a:ea typeface="DejaVu Sans" charset="0"/>
              <a:cs typeface="DejaVu Sans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pPr lvl="0" eaLnBrk="1" hangingPunct="1">
              <a:buClr>
                <a:srgbClr val="000000"/>
              </a:buClr>
              <a:buSzPct val="100000"/>
              <a:buNone/>
            </a:pPr>
            <a:fld id="{9A0DB2DC-4C9A-4742-B13C-FB6460FD3503}" type="slidenum">
              <a:rPr lang="en-US" altLang="en-US" dirty="0"/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+mn-lt"/>
                <a:ea typeface="DejaVu Sans" charset="0"/>
                <a:cs typeface="DejaVu Sans" charset="0"/>
              </a:rPr>
              <a:t>2/7/20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+mn-lt"/>
              <a:ea typeface="DejaVu Sans" charset="0"/>
              <a:cs typeface="DejaVu Sans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pPr lvl="0" eaLnBrk="1" hangingPunct="1">
              <a:buClr>
                <a:srgbClr val="000000"/>
              </a:buClr>
              <a:buSzPct val="100000"/>
              <a:buNone/>
            </a:pPr>
            <a:fld id="{9A0DB2DC-4C9A-4742-B13C-FB6460FD3503}" type="slidenum">
              <a:rPr lang="en-US" altLang="en-US" dirty="0"/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+mn-lt"/>
                <a:ea typeface="DejaVu Sans" charset="0"/>
                <a:cs typeface="DejaVu Sans" charset="0"/>
              </a:rPr>
              <a:t>2/7/20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+mn-lt"/>
              <a:ea typeface="DejaVu Sans" charset="0"/>
              <a:cs typeface="DejaVu San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pPr lvl="0" eaLnBrk="1" hangingPunct="1">
              <a:buClr>
                <a:srgbClr val="000000"/>
              </a:buClr>
              <a:buSzPct val="100000"/>
              <a:buNone/>
            </a:pPr>
            <a:fld id="{9A0DB2DC-4C9A-4742-B13C-FB6460FD3503}" type="slidenum">
              <a:rPr lang="en-US" altLang="en-US" dirty="0"/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+mn-lt"/>
                <a:ea typeface="DejaVu Sans" charset="0"/>
                <a:cs typeface="DejaVu Sans" charset="0"/>
              </a:rPr>
              <a:t>2/7/20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+mn-lt"/>
              <a:ea typeface="DejaVu Sans" charset="0"/>
              <a:cs typeface="DejaVu Sans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pPr lvl="0" eaLnBrk="1" hangingPunct="1">
              <a:buClr>
                <a:srgbClr val="000000"/>
              </a:buClr>
              <a:buSzPct val="100000"/>
              <a:buNone/>
            </a:pPr>
            <a:fld id="{9A0DB2DC-4C9A-4742-B13C-FB6460FD3503}" type="slidenum">
              <a:rPr lang="en-US" altLang="en-US" dirty="0"/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+mn-lt"/>
                <a:ea typeface="DejaVu Sans" charset="0"/>
                <a:cs typeface="DejaVu Sans" charset="0"/>
              </a:rPr>
              <a:t>2/7/20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+mn-lt"/>
              <a:ea typeface="DejaVu Sans" charset="0"/>
              <a:cs typeface="DejaVu San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pPr lvl="0" eaLnBrk="1" hangingPunct="1">
              <a:buClr>
                <a:srgbClr val="000000"/>
              </a:buClr>
              <a:buSzPct val="100000"/>
              <a:buNone/>
            </a:pPr>
            <a:fld id="{9A0DB2DC-4C9A-4742-B13C-FB6460FD3503}" type="slidenum">
              <a:rPr lang="en-US" altLang="en-US" dirty="0"/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+mn-lt"/>
                <a:ea typeface="DejaVu Sans" charset="0"/>
                <a:cs typeface="DejaVu Sans" charset="0"/>
              </a:rPr>
              <a:t>2/7/20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+mn-lt"/>
              <a:ea typeface="DejaVu Sans" charset="0"/>
              <a:cs typeface="DejaVu Sans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pPr lvl="0" eaLnBrk="1" hangingPunct="1">
              <a:buClr>
                <a:srgbClr val="000000"/>
              </a:buClr>
              <a:buSzPct val="100000"/>
              <a:buNone/>
            </a:pPr>
            <a:fld id="{9A0DB2DC-4C9A-4742-B13C-FB6460FD3503}" type="slidenum">
              <a:rPr lang="en-US" altLang="en-US" dirty="0"/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57200" rtl="0" eaLnBrk="0" fontAlgn="base" latinLnBrk="0" hangingPunct="0">
              <a:lnSpc>
                <a:spcPct val="83000"/>
              </a:lnSpc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+mn-lt"/>
                <a:ea typeface="DejaVu Sans" charset="0"/>
                <a:cs typeface="DejaVu Sans" charset="0"/>
              </a:rPr>
              <a:t>2/7/20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+mn-lt"/>
              <a:ea typeface="DejaVu Sans" charset="0"/>
              <a:cs typeface="DejaVu Sans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pPr lvl="0" eaLnBrk="1" hangingPunct="1">
              <a:buClr>
                <a:srgbClr val="000000"/>
              </a:buClr>
              <a:buSzPct val="100000"/>
              <a:buNone/>
            </a:pPr>
            <a:fld id="{9A0DB2DC-4C9A-4742-B13C-FB6460FD3503}" type="slidenum">
              <a:rPr lang="en-US" altLang="en-US" dirty="0"/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+mn-lt"/>
                <a:ea typeface="DejaVu Sans" charset="0"/>
                <a:cs typeface="DejaVu Sans" charset="0"/>
              </a:rPr>
              <a:t>2/7/20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+mn-lt"/>
              <a:ea typeface="DejaVu Sans" charset="0"/>
              <a:cs typeface="DejaVu San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pPr lvl="0" eaLnBrk="1" hangingPunct="1">
              <a:buClr>
                <a:srgbClr val="000000"/>
              </a:buClr>
              <a:buSzPct val="100000"/>
              <a:buNone/>
            </a:pPr>
            <a:fld id="{9A0DB2DC-4C9A-4742-B13C-FB6460FD3503}" type="slidenum">
              <a:rPr lang="en-US" altLang="en-US" dirty="0"/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274639"/>
            <a:ext cx="2741084" cy="58499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499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+mn-lt"/>
                <a:ea typeface="DejaVu Sans" charset="0"/>
                <a:cs typeface="DejaVu Sans" charset="0"/>
              </a:rPr>
              <a:t>2/7/20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+mn-lt"/>
              <a:ea typeface="DejaVu Sans" charset="0"/>
              <a:cs typeface="DejaVu San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pPr lvl="0" eaLnBrk="1" hangingPunct="1">
              <a:buClr>
                <a:srgbClr val="000000"/>
              </a:buClr>
              <a:buSzPct val="100000"/>
              <a:buNone/>
            </a:pPr>
            <a:fld id="{9A0DB2DC-4C9A-4742-B13C-FB6460FD3503}" type="slidenum">
              <a:rPr lang="en-US" altLang="en-US" dirty="0"/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+mn-lt"/>
                <a:ea typeface="DejaVu Sans" charset="0"/>
                <a:cs typeface="DejaVu Sans" charset="0"/>
              </a:rPr>
              <a:t>2/7/20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+mn-lt"/>
              <a:ea typeface="DejaVu Sans" charset="0"/>
              <a:cs typeface="DejaVu Sans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Clr>
                <a:srgbClr val="000000"/>
              </a:buClr>
              <a:buSzPct val="100000"/>
              <a:buNone/>
            </a:pPr>
            <a:fld id="{9A0DB2DC-4C9A-4742-B13C-FB6460FD3503}" type="slidenum">
              <a:rPr lang="en-US" altLang="en-US" dirty="0"/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+mn-lt"/>
                <a:ea typeface="DejaVu Sans" charset="0"/>
                <a:cs typeface="DejaVu Sans" charset="0"/>
              </a:rPr>
              <a:t>2/7/20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+mn-lt"/>
              <a:ea typeface="DejaVu Sans" charset="0"/>
              <a:cs typeface="DejaVu San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pPr lvl="0" eaLnBrk="1" hangingPunct="1">
              <a:buClr>
                <a:srgbClr val="000000"/>
              </a:buClr>
              <a:buSzPct val="100000"/>
              <a:buNone/>
            </a:pPr>
            <a:fld id="{9A0DB2DC-4C9A-4742-B13C-FB6460FD3503}" type="slidenum">
              <a:rPr lang="en-US" altLang="en-US" dirty="0"/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1" y="1604963"/>
            <a:ext cx="5382684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1604963"/>
            <a:ext cx="5384800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+mn-lt"/>
                <a:ea typeface="DejaVu Sans" charset="0"/>
                <a:cs typeface="DejaVu Sans" charset="0"/>
              </a:rPr>
              <a:t>2/7/20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+mn-lt"/>
              <a:ea typeface="DejaVu Sans" charset="0"/>
              <a:cs typeface="DejaVu Sans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pPr lvl="0" eaLnBrk="1" hangingPunct="1">
              <a:buClr>
                <a:srgbClr val="000000"/>
              </a:buClr>
              <a:buSzPct val="100000"/>
              <a:buNone/>
            </a:pPr>
            <a:fld id="{9A0DB2DC-4C9A-4742-B13C-FB6460FD3503}" type="slidenum">
              <a:rPr lang="en-US" altLang="en-US" dirty="0"/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+mn-lt"/>
                <a:ea typeface="DejaVu Sans" charset="0"/>
                <a:cs typeface="DejaVu Sans" charset="0"/>
              </a:rPr>
              <a:t>2/7/20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+mn-lt"/>
              <a:ea typeface="DejaVu Sans" charset="0"/>
              <a:cs typeface="DejaVu Sans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pPr lvl="0" eaLnBrk="1" hangingPunct="1">
              <a:buClr>
                <a:srgbClr val="000000"/>
              </a:buClr>
              <a:buSzPct val="100000"/>
              <a:buNone/>
            </a:pPr>
            <a:fld id="{9A0DB2DC-4C9A-4742-B13C-FB6460FD3503}" type="slidenum">
              <a:rPr lang="en-US" altLang="en-US" dirty="0"/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+mn-lt"/>
                <a:ea typeface="DejaVu Sans" charset="0"/>
                <a:cs typeface="DejaVu Sans" charset="0"/>
              </a:rPr>
              <a:t>2/7/20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+mn-lt"/>
              <a:ea typeface="DejaVu Sans" charset="0"/>
              <a:cs typeface="DejaVu San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pPr lvl="0" eaLnBrk="1" hangingPunct="1">
              <a:buClr>
                <a:srgbClr val="000000"/>
              </a:buClr>
              <a:buSzPct val="100000"/>
              <a:buNone/>
            </a:pPr>
            <a:fld id="{9A0DB2DC-4C9A-4742-B13C-FB6460FD3503}" type="slidenum">
              <a:rPr lang="en-US" altLang="en-US" dirty="0"/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+mn-lt"/>
                <a:ea typeface="DejaVu Sans" charset="0"/>
                <a:cs typeface="DejaVu Sans" charset="0"/>
              </a:rPr>
              <a:t>2/7/20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+mn-lt"/>
              <a:ea typeface="DejaVu Sans" charset="0"/>
              <a:cs typeface="DejaVu Sans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pPr lvl="0" eaLnBrk="1" hangingPunct="1">
              <a:buClr>
                <a:srgbClr val="000000"/>
              </a:buClr>
              <a:buSzPct val="100000"/>
              <a:buNone/>
            </a:pPr>
            <a:fld id="{9A0DB2DC-4C9A-4742-B13C-FB6460FD3503}" type="slidenum">
              <a:rPr lang="en-US" altLang="en-US" dirty="0"/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+mn-lt"/>
                <a:ea typeface="DejaVu Sans" charset="0"/>
                <a:cs typeface="DejaVu Sans" charset="0"/>
              </a:rPr>
              <a:t>2/7/20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+mn-lt"/>
              <a:ea typeface="DejaVu Sans" charset="0"/>
              <a:cs typeface="DejaVu Sans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pPr lvl="0" eaLnBrk="1" hangingPunct="1">
              <a:buClr>
                <a:srgbClr val="000000"/>
              </a:buClr>
              <a:buSzPct val="100000"/>
              <a:buNone/>
            </a:pPr>
            <a:fld id="{9A0DB2DC-4C9A-4742-B13C-FB6460FD3503}" type="slidenum">
              <a:rPr lang="en-US" altLang="en-US" dirty="0"/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0" tIns="69088" rIns="0" bIns="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57200" rtl="0" eaLnBrk="0" fontAlgn="base" latinLnBrk="0" hangingPunct="0">
              <a:lnSpc>
                <a:spcPct val="83000"/>
              </a:lnSpc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+mn-lt"/>
                <a:ea typeface="DejaVu Sans" charset="0"/>
                <a:cs typeface="DejaVu Sans" charset="0"/>
              </a:rPr>
              <a:t>2/7/20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+mn-lt"/>
              <a:ea typeface="DejaVu Sans" charset="0"/>
              <a:cs typeface="DejaVu Sans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pPr lvl="0" eaLnBrk="1" hangingPunct="1">
              <a:buClr>
                <a:srgbClr val="000000"/>
              </a:buClr>
              <a:buSzPct val="100000"/>
              <a:buNone/>
            </a:pPr>
            <a:fld id="{9A0DB2DC-4C9A-4742-B13C-FB6460FD3503}" type="slidenum">
              <a:rPr lang="en-US" altLang="en-US" dirty="0"/>
            </a:fld>
            <a:endParaRPr lang="en-US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1"/>
          <p:cNvSpPr>
            <a:spLocks noGrp="1"/>
          </p:cNvSpPr>
          <p:nvPr>
            <p:ph type="title"/>
          </p:nvPr>
        </p:nvSpPr>
        <p:spPr>
          <a:xfrm>
            <a:off x="914400" y="2130425"/>
            <a:ext cx="10361613" cy="14684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GB" altLang="en-US" dirty="0"/>
              <a:t>Click to edit Master title style</a:t>
            </a:r>
            <a:endParaRPr lang="en-GB" altLang="en-US" dirty="0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dt"/>
          </p:nvPr>
        </p:nvSpPr>
        <p:spPr bwMode="auto">
          <a:xfrm>
            <a:off x="609600" y="6356350"/>
            <a:ext cx="2843213" cy="363538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 sz="1200">
                <a:solidFill>
                  <a:srgbClr val="8B8B8B"/>
                </a:solidFill>
                <a:latin typeface="+mn-lt"/>
                <a:ea typeface="DejaVu Sans" charset="0"/>
                <a:cs typeface="DejaVu Sans" charset="0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+mn-lt"/>
                <a:ea typeface="DejaVu Sans" charset="0"/>
                <a:cs typeface="DejaVu Sans" charset="0"/>
              </a:rPr>
              <a:t>2/7/20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+mn-lt"/>
              <a:ea typeface="DejaVu Sans" charset="0"/>
              <a:cs typeface="DejaVu Sans" charset="0"/>
            </a:endParaRPr>
          </a:p>
        </p:txBody>
      </p:sp>
      <p:sp>
        <p:nvSpPr>
          <p:cNvPr id="1028" name="Text Box 3"/>
          <p:cNvSpPr txBox="1"/>
          <p:nvPr/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8737600" y="6356350"/>
            <a:ext cx="2843213" cy="363538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r">
              <a:buFont typeface="Times New Roman" panose="02020603050405020304" pitchFamily="18" charset="0"/>
              <a:defRPr sz="1200">
                <a:solidFill>
                  <a:srgbClr val="8B8B8B"/>
                </a:solidFill>
                <a:latin typeface="Calibri" panose="020F0502020204030204" charset="0"/>
                <a:ea typeface="DejaVu Sans"/>
              </a:defRPr>
            </a:lvl1pPr>
          </a:lstStyle>
          <a:p>
            <a:pPr lvl="0" eaLnBrk="1" hangingPunct="1">
              <a:buClr>
                <a:srgbClr val="000000"/>
              </a:buClr>
              <a:buSzPct val="100000"/>
              <a:buNone/>
            </a:pPr>
            <a:fld id="{9A0DB2DC-4C9A-4742-B13C-FB6460FD3503}" type="slidenum">
              <a:rPr lang="en-US" altLang="en-US" dirty="0"/>
            </a:fld>
            <a:endParaRPr lang="en-US" altLang="en-US" dirty="0"/>
          </a:p>
        </p:txBody>
      </p:sp>
      <p:sp>
        <p:nvSpPr>
          <p:cNvPr id="1030" name="Rectangle 5"/>
          <p:cNvSpPr>
            <a:spLocks noGrp="1"/>
          </p:cNvSpPr>
          <p:nvPr>
            <p:ph type="body" idx="1"/>
          </p:nvPr>
        </p:nvSpPr>
        <p:spPr>
          <a:xfrm>
            <a:off x="609600" y="1604963"/>
            <a:ext cx="10971213" cy="3975100"/>
          </a:xfrm>
          <a:prstGeom prst="rect">
            <a:avLst/>
          </a:prstGeom>
          <a:noFill/>
          <a:ln w="9525">
            <a:noFill/>
          </a:ln>
        </p:spPr>
        <p:txBody>
          <a:bodyPr lIns="0" tIns="69088" rIns="0" bIns="0"/>
          <a:p>
            <a:pPr lvl="0"/>
            <a:r>
              <a:rPr lang="en-GB" altLang="en-US" dirty="0"/>
              <a:t>Click to edit the outline text format</a:t>
            </a:r>
            <a:endParaRPr lang="en-GB" altLang="en-US" dirty="0"/>
          </a:p>
          <a:p>
            <a:pPr lvl="1"/>
            <a:r>
              <a:rPr lang="en-GB" altLang="en-US" dirty="0"/>
              <a:t>Second Outline Level</a:t>
            </a:r>
            <a:endParaRPr lang="en-GB" altLang="en-US" dirty="0"/>
          </a:p>
          <a:p>
            <a:pPr lvl="2"/>
            <a:r>
              <a:rPr lang="en-GB" altLang="en-US" dirty="0"/>
              <a:t>Third Outline Level</a:t>
            </a:r>
            <a:endParaRPr lang="en-GB" altLang="en-US" dirty="0"/>
          </a:p>
          <a:p>
            <a:pPr lvl="3"/>
            <a:r>
              <a:rPr lang="en-GB" altLang="en-US" dirty="0"/>
              <a:t>Fourth Outline Level</a:t>
            </a:r>
            <a:endParaRPr lang="en-GB" altLang="en-US" dirty="0"/>
          </a:p>
          <a:p>
            <a:pPr lvl="4"/>
            <a:r>
              <a:rPr lang="en-GB" altLang="en-US" dirty="0"/>
              <a:t>Fifth Outline Level</a:t>
            </a:r>
            <a:endParaRPr lang="en-GB" altLang="en-US" dirty="0"/>
          </a:p>
          <a:p>
            <a:pPr lvl="4"/>
            <a:r>
              <a:rPr lang="en-GB" altLang="en-US" dirty="0"/>
              <a:t>Sixth Outline Level</a:t>
            </a:r>
            <a:endParaRPr lang="en-GB" altLang="en-US" dirty="0"/>
          </a:p>
          <a:p>
            <a:pPr lvl="4"/>
            <a:r>
              <a:rPr lang="en-GB" altLang="en-US" dirty="0"/>
              <a:t>Seventh Outline Level</a:t>
            </a:r>
            <a:endParaRPr lang="en-GB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charset="0"/>
          <a:ea typeface="WenQuanYi Micro Hei" charset="0"/>
          <a:cs typeface="WenQuanYi Micro Hei" charset="0"/>
        </a:defRPr>
      </a:lvl2pPr>
      <a:lvl3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charset="0"/>
          <a:ea typeface="WenQuanYi Micro Hei" charset="0"/>
          <a:cs typeface="WenQuanYi Micro Hei" charset="0"/>
        </a:defRPr>
      </a:lvl3pPr>
      <a:lvl4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charset="0"/>
          <a:ea typeface="WenQuanYi Micro Hei" charset="0"/>
          <a:cs typeface="WenQuanYi Micro Hei" charset="0"/>
        </a:defRPr>
      </a:lvl4pPr>
      <a:lvl5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charset="0"/>
          <a:ea typeface="WenQuanYi Micro Hei" charset="0"/>
          <a:cs typeface="WenQuanYi Micro Hei" charset="0"/>
        </a:defRPr>
      </a:lvl5pPr>
      <a:lvl6pPr marL="25146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charset="0"/>
          <a:ea typeface="WenQuanYi Micro Hei" charset="0"/>
          <a:cs typeface="WenQuanYi Micro Hei" charset="0"/>
        </a:defRPr>
      </a:lvl6pPr>
      <a:lvl7pPr marL="29718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charset="0"/>
          <a:ea typeface="WenQuanYi Micro Hei" charset="0"/>
          <a:cs typeface="WenQuanYi Micro Hei" charset="0"/>
        </a:defRPr>
      </a:lvl7pPr>
      <a:lvl8pPr marL="34290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charset="0"/>
          <a:ea typeface="WenQuanYi Micro Hei" charset="0"/>
          <a:cs typeface="WenQuanYi Micro Hei" charset="0"/>
        </a:defRPr>
      </a:lvl8pPr>
      <a:lvl9pPr marL="38862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charset="0"/>
          <a:ea typeface="WenQuanYi Micro Hei" charset="0"/>
          <a:cs typeface="WenQuanYi Micro Hei" charset="0"/>
        </a:defRPr>
      </a:lvl9pPr>
    </p:titleStyle>
    <p:bodyStyle>
      <a:lvl1pPr marL="342900" indent="-342900" algn="l" defTabSz="457200" rtl="0" eaLnBrk="0" fontAlgn="base" hangingPunct="0">
        <a:lnSpc>
          <a:spcPct val="8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83000"/>
        </a:lnSpc>
        <a:spcBef>
          <a:spcPts val="114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8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8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83000"/>
        </a:lnSpc>
        <a:spcBef>
          <a:spcPts val="2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lnSpc>
          <a:spcPct val="83000"/>
        </a:lnSpc>
        <a:spcBef>
          <a:spcPts val="2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lnSpc>
          <a:spcPct val="83000"/>
        </a:lnSpc>
        <a:spcBef>
          <a:spcPts val="2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lnSpc>
          <a:spcPct val="83000"/>
        </a:lnSpc>
        <a:spcBef>
          <a:spcPts val="2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lnSpc>
          <a:spcPct val="83000"/>
        </a:lnSpc>
        <a:spcBef>
          <a:spcPts val="2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141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GB" altLang="en-US" dirty="0"/>
              <a:t>Click to edit Master title style</a:t>
            </a:r>
            <a:endParaRPr lang="en-GB" altLang="en-US" dirty="0"/>
          </a:p>
        </p:txBody>
      </p:sp>
      <p:sp>
        <p:nvSpPr>
          <p:cNvPr id="2051" name="Rectangle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1213" cy="45243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GB" altLang="en-US" dirty="0"/>
              <a:t>Click to edit Master text styles</a:t>
            </a:r>
            <a:endParaRPr lang="en-GB" altLang="en-US" dirty="0"/>
          </a:p>
          <a:p>
            <a:pPr lvl="1"/>
            <a:r>
              <a:rPr lang="en-GB" altLang="en-US" dirty="0"/>
              <a:t>Second level</a:t>
            </a:r>
            <a:endParaRPr lang="en-GB" altLang="en-US" dirty="0"/>
          </a:p>
          <a:p>
            <a:pPr lvl="2"/>
            <a:r>
              <a:rPr lang="en-GB" altLang="en-US" dirty="0"/>
              <a:t>Third level</a:t>
            </a:r>
            <a:endParaRPr lang="en-GB" altLang="en-US" dirty="0"/>
          </a:p>
          <a:p>
            <a:pPr lvl="3"/>
            <a:r>
              <a:rPr lang="en-GB" altLang="en-US" dirty="0"/>
              <a:t>Fourth level</a:t>
            </a:r>
            <a:endParaRPr lang="en-GB" altLang="en-US" dirty="0"/>
          </a:p>
          <a:p>
            <a:pPr lvl="4"/>
            <a:r>
              <a:rPr lang="en-GB" altLang="en-US" dirty="0"/>
              <a:t>Fifth level</a:t>
            </a:r>
            <a:endParaRPr lang="en-GB" altLang="en-US" dirty="0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609600" y="6356350"/>
            <a:ext cx="2843213" cy="363538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 sz="1200">
                <a:solidFill>
                  <a:srgbClr val="8B8B8B"/>
                </a:solidFill>
                <a:latin typeface="+mn-lt"/>
                <a:ea typeface="DejaVu Sans" charset="0"/>
                <a:cs typeface="DejaVu Sans" charset="0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+mn-lt"/>
                <a:ea typeface="DejaVu Sans" charset="0"/>
                <a:cs typeface="DejaVu Sans" charset="0"/>
              </a:rPr>
              <a:t>2/7/20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+mn-lt"/>
              <a:ea typeface="DejaVu Sans" charset="0"/>
              <a:cs typeface="DejaVu Sans" charset="0"/>
            </a:endParaRPr>
          </a:p>
        </p:txBody>
      </p:sp>
      <p:sp>
        <p:nvSpPr>
          <p:cNvPr id="2053" name="Text Box 4"/>
          <p:cNvSpPr txBox="1"/>
          <p:nvPr/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8737600" y="6356350"/>
            <a:ext cx="2843213" cy="363538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r">
              <a:buFont typeface="Times New Roman" panose="02020603050405020304" pitchFamily="18" charset="0"/>
              <a:defRPr sz="1200">
                <a:solidFill>
                  <a:srgbClr val="8B8B8B"/>
                </a:solidFill>
                <a:latin typeface="Calibri" panose="020F0502020204030204" charset="0"/>
                <a:ea typeface="DejaVu Sans"/>
              </a:defRPr>
            </a:lvl1pPr>
          </a:lstStyle>
          <a:p>
            <a:pPr lvl="0" eaLnBrk="1" hangingPunct="1">
              <a:buClr>
                <a:srgbClr val="000000"/>
              </a:buClr>
              <a:buSzPct val="100000"/>
              <a:buNone/>
            </a:pPr>
            <a:fld id="{9A0DB2DC-4C9A-4742-B13C-FB6460FD3503}" type="slidenum">
              <a:rPr lang="en-US" altLang="en-US" dirty="0"/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/>
  <p:txStyles>
    <p:titleStyle>
      <a:lvl1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charset="0"/>
          <a:ea typeface="WenQuanYi Micro Hei" charset="0"/>
          <a:cs typeface="WenQuanYi Micro Hei" charset="0"/>
        </a:defRPr>
      </a:lvl2pPr>
      <a:lvl3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charset="0"/>
          <a:ea typeface="WenQuanYi Micro Hei" charset="0"/>
          <a:cs typeface="WenQuanYi Micro Hei" charset="0"/>
        </a:defRPr>
      </a:lvl3pPr>
      <a:lvl4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charset="0"/>
          <a:ea typeface="WenQuanYi Micro Hei" charset="0"/>
          <a:cs typeface="WenQuanYi Micro Hei" charset="0"/>
        </a:defRPr>
      </a:lvl4pPr>
      <a:lvl5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charset="0"/>
          <a:ea typeface="WenQuanYi Micro Hei" charset="0"/>
          <a:cs typeface="WenQuanYi Micro Hei" charset="0"/>
        </a:defRPr>
      </a:lvl5pPr>
      <a:lvl6pPr marL="25146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charset="0"/>
          <a:ea typeface="WenQuanYi Micro Hei" charset="0"/>
          <a:cs typeface="WenQuanYi Micro Hei" charset="0"/>
        </a:defRPr>
      </a:lvl6pPr>
      <a:lvl7pPr marL="29718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charset="0"/>
          <a:ea typeface="WenQuanYi Micro Hei" charset="0"/>
          <a:cs typeface="WenQuanYi Micro Hei" charset="0"/>
        </a:defRPr>
      </a:lvl7pPr>
      <a:lvl8pPr marL="34290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charset="0"/>
          <a:ea typeface="WenQuanYi Micro Hei" charset="0"/>
          <a:cs typeface="WenQuanYi Micro Hei" charset="0"/>
        </a:defRPr>
      </a:lvl8pPr>
      <a:lvl9pPr marL="38862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charset="0"/>
          <a:ea typeface="WenQuanYi Micro Hei" charset="0"/>
          <a:cs typeface="WenQuanYi Micro Hei" charset="0"/>
        </a:defRPr>
      </a:lvl9pPr>
    </p:titleStyle>
    <p:bodyStyle>
      <a:lvl1pPr marL="342900" indent="-342900" algn="l" defTabSz="457200" rtl="0" eaLnBrk="0" fontAlgn="base" hangingPunct="0">
        <a:lnSpc>
          <a:spcPct val="8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83000"/>
        </a:lnSpc>
        <a:spcBef>
          <a:spcPts val="114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8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8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83000"/>
        </a:lnSpc>
        <a:spcBef>
          <a:spcPts val="2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lnSpc>
          <a:spcPct val="83000"/>
        </a:lnSpc>
        <a:spcBef>
          <a:spcPts val="2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lnSpc>
          <a:spcPct val="83000"/>
        </a:lnSpc>
        <a:spcBef>
          <a:spcPts val="2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lnSpc>
          <a:spcPct val="83000"/>
        </a:lnSpc>
        <a:spcBef>
          <a:spcPts val="2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lnSpc>
          <a:spcPct val="83000"/>
        </a:lnSpc>
        <a:spcBef>
          <a:spcPts val="2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9.xml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9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Rectangle 1"/>
          <p:cNvSpPr>
            <a:spLocks noGrp="1"/>
          </p:cNvSpPr>
          <p:nvPr>
            <p:ph type="subTitle" idx="4294967295"/>
          </p:nvPr>
        </p:nvSpPr>
        <p:spPr>
          <a:xfrm>
            <a:off x="6384290" y="4480560"/>
            <a:ext cx="5009515" cy="1155065"/>
          </a:xfrm>
          <a:solidFill>
            <a:srgbClr val="FFFFFF">
              <a:alpha val="100000"/>
            </a:srgbClr>
          </a:solidFill>
        </p:spPr>
        <p:txBody>
          <a:bodyPr vert="horz" wrap="square" lIns="91440" tIns="45720" rIns="91440" bIns="45720" anchor="t" anchorCtr="0"/>
          <a:lstStyle>
            <a:lvl1pPr marL="0" lvl="0" indent="0"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  <a:lvl2pPr marL="457200" lvl="1" indent="0"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2pPr>
            <a:lvl3pPr marL="914400" lvl="2" indent="0"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3pPr>
            <a:lvl4pPr marL="1371600" lvl="3" indent="0"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4pPr>
            <a:lvl5pPr marL="1828800" lvl="4" indent="0"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5pPr>
          </a:lstStyle>
          <a:p>
            <a:pPr lvl="0" algn="just" defTabSz="457200" eaLnBrk="1" hangingPunct="1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SUPERVISOR</a:t>
            </a:r>
            <a:endParaRPr lang="en-US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defTabSz="457200" eaLnBrk="1" hangingPunct="1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Mr.V.KUMARARAJA, M.E., (PhD),</a:t>
            </a:r>
            <a:endParaRPr lang="en-US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defTabSz="457200" eaLnBrk="1" hangingPunct="1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AP/CSE.</a:t>
            </a:r>
            <a:endParaRPr lang="en-US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r" defTabSz="457200" eaLnBrk="1" hangingPunct="1">
              <a:lnSpc>
                <a:spcPct val="170000"/>
              </a:lnSpc>
              <a:spcBef>
                <a:spcPts val="365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457200" eaLnBrk="1" hangingPunct="1">
              <a:lnSpc>
                <a:spcPct val="170000"/>
              </a:lnSpc>
              <a:spcBef>
                <a:spcPts val="365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457200" eaLnBrk="1" hangingPunct="1">
              <a:lnSpc>
                <a:spcPct val="170000"/>
              </a:lnSpc>
              <a:spcBef>
                <a:spcPts val="365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457200" eaLnBrk="1" hangingPunct="1">
              <a:lnSpc>
                <a:spcPct val="170000"/>
              </a:lnSpc>
              <a:spcBef>
                <a:spcPts val="365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endParaRPr lang="en-US" altLang="en-US" sz="1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457200" eaLnBrk="1" hangingPunct="1">
              <a:lnSpc>
                <a:spcPct val="170000"/>
              </a:lnSpc>
              <a:spcBef>
                <a:spcPts val="365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457200" eaLnBrk="1" hangingPunct="1">
              <a:lnSpc>
                <a:spcPct val="170000"/>
              </a:lnSpc>
              <a:spcBef>
                <a:spcPts val="365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r" defTabSz="457200" eaLnBrk="1" hangingPunct="1">
              <a:lnSpc>
                <a:spcPct val="170000"/>
              </a:lnSpc>
              <a:spcBef>
                <a:spcPts val="365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r" defTabSz="457200" eaLnBrk="1" hangingPunct="1">
              <a:lnSpc>
                <a:spcPct val="100000"/>
              </a:lnSpc>
              <a:spcBef>
                <a:spcPts val="365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800" dirty="0">
              <a:solidFill>
                <a:srgbClr val="8B8B8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r" defTabSz="457200" eaLnBrk="1" hangingPunct="1">
              <a:lnSpc>
                <a:spcPct val="100000"/>
              </a:lnSpc>
              <a:spcBef>
                <a:spcPts val="365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800" dirty="0">
              <a:solidFill>
                <a:srgbClr val="8B8B8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r" defTabSz="457200" eaLnBrk="1" hangingPunct="1">
              <a:lnSpc>
                <a:spcPct val="100000"/>
              </a:lnSpc>
              <a:spcBef>
                <a:spcPts val="365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800" dirty="0">
              <a:solidFill>
                <a:srgbClr val="8B8B8B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2"/>
          <p:cNvSpPr/>
          <p:nvPr/>
        </p:nvSpPr>
        <p:spPr>
          <a:xfrm>
            <a:off x="1679575" y="-1684337"/>
            <a:ext cx="3543300" cy="351472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</a:pPr>
            <a:endParaRPr lang="en-US" altLang="en-US" dirty="0">
              <a:latin typeface="Arial" panose="020B0604020202020204" pitchFamily="34" charset="0"/>
            </a:endParaRPr>
          </a:p>
        </p:txBody>
      </p:sp>
      <p:pic>
        <p:nvPicPr>
          <p:cNvPr id="3076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850" y="300038"/>
            <a:ext cx="1066800" cy="1057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7" name="Rectangle 4"/>
          <p:cNvSpPr/>
          <p:nvPr/>
        </p:nvSpPr>
        <p:spPr>
          <a:xfrm>
            <a:off x="1898650" y="214630"/>
            <a:ext cx="8437880" cy="857885"/>
          </a:xfrm>
          <a:prstGeom prst="rect">
            <a:avLst/>
          </a:prstGeom>
          <a:noFill/>
          <a:ln w="9525">
            <a:noFill/>
          </a:ln>
        </p:spPr>
        <p:txBody>
          <a:bodyPr lIns="90000" tIns="45000" rIns="90000" bIns="45000">
            <a:noAutofit/>
          </a:bodyPr>
          <a:p>
            <a:pPr algn="ctr" defTabSz="457200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</a:pPr>
            <a:r>
              <a:rPr lang="en-US" altLang="en-US" sz="2000" b="1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K.RAMAKRISHNAN COLLEGE OF ENGINEERING</a:t>
            </a:r>
            <a:endParaRPr lang="en-US" altLang="en-US" sz="2000" b="1" dirty="0">
              <a:solidFill>
                <a:srgbClr val="FF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457200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</a:pPr>
            <a:r>
              <a:rPr lang="en-US" altLang="en-US" sz="2000" b="1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(AUTONOMOUS), TRICHY</a:t>
            </a:r>
            <a:br>
              <a:rPr lang="en-US" altLang="en-US" sz="2000" b="1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en-US" sz="2000" b="1" dirty="0">
              <a:solidFill>
                <a:srgbClr val="FF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457200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</a:pPr>
            <a:endParaRPr lang="en-US" altLang="en-US" sz="3600" b="1" dirty="0">
              <a:solidFill>
                <a:srgbClr val="FF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457200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</a:pPr>
            <a:endParaRPr lang="en-US" altLang="en-US" sz="1600" b="1" dirty="0">
              <a:solidFill>
                <a:srgbClr val="FF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457200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</a:pPr>
            <a:endParaRPr lang="en-US" altLang="en-US" sz="1600" b="1" dirty="0">
              <a:solidFill>
                <a:srgbClr val="FF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457200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</a:pPr>
            <a:r>
              <a:rPr lang="en-US" alt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en-US" sz="2000" b="1" dirty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089785" y="1485265"/>
            <a:ext cx="8011795" cy="16141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EGB1201-JAVA PROGRAMMING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II year /III Sem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TITLE:   TIC TAC TOE GAME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/>
              <a:t> 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335280" y="4436745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BY,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BAVADHARANI D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8115U23EC007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205" y="186690"/>
            <a:ext cx="1614170" cy="117094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263525" y="6212205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DATE   : 06/12/2024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2639695" y="214630"/>
            <a:ext cx="6473825" cy="11468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2400" b="1" noProof="0" dirty="0" smtClean="0">
                <a:ln>
                  <a:noFill/>
                </a:ln>
                <a:effectLst/>
                <a:uLnTx/>
                <a:uFillTx/>
                <a:cs typeface="WenQuanYi Micro Hei"/>
                <a:sym typeface="+mn-ea"/>
              </a:rPr>
              <a:t>  Comparison with other Programming concepts for the same problem statement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WenQuanYi Micro Hei"/>
              <a:cs typeface="WenQuanYi Micro Hei"/>
            </a:endParaRPr>
          </a:p>
          <a:p>
            <a:pPr algn="ctr"/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WenQuanYi Micro Hei"/>
              <a:cs typeface="WenQuanYi Micro Hei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94030" y="1268730"/>
            <a:ext cx="10405745" cy="51377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b="1"/>
              <a:t>Python Tkinter:</a:t>
            </a:r>
            <a:endParaRPr lang="en-US" altLang="en-US" sz="2400" b="1"/>
          </a:p>
          <a:p>
            <a:r>
              <a:rPr lang="en-US" altLang="en-US" sz="2400"/>
              <a:t>      Offers a simpler syntax and quicker GUI building but lacks the robustness of Java.</a:t>
            </a:r>
            <a:endParaRPr lang="en-US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b="1"/>
              <a:t>C++ with Qt Framework:</a:t>
            </a:r>
            <a:endParaRPr lang="en-US" altLang="en-US" sz="2400" b="1"/>
          </a:p>
          <a:p>
            <a:r>
              <a:rPr lang="en-US" altLang="en-US" sz="2400"/>
              <a:t>      Provides more advanced features but has a steeper learning curve.</a:t>
            </a:r>
            <a:endParaRPr lang="en-US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b="1"/>
              <a:t>Web-Based JavaScript:</a:t>
            </a:r>
            <a:endParaRPr lang="en-US" altLang="en-US" sz="2400" b="1"/>
          </a:p>
          <a:p>
            <a:r>
              <a:rPr lang="en-US" altLang="en-US" sz="2400"/>
              <a:t>      Suitable for online games but not as efficient for standalone desktop applications.</a:t>
            </a:r>
            <a:endParaRPr lang="en-US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b="1"/>
              <a:t>JavaFX:</a:t>
            </a:r>
            <a:endParaRPr lang="en-US" altLang="en-US" sz="2400" b="1"/>
          </a:p>
          <a:p>
            <a:r>
              <a:rPr lang="en-US" altLang="en-US" sz="2400"/>
              <a:t>       A more modern alternative to AWT with enhanced styling options and animations.</a:t>
            </a:r>
            <a:endParaRPr lang="en-US" altLang="en-US" sz="2400"/>
          </a:p>
          <a:p>
            <a:endParaRPr lang="en-US" altLang="en-US" sz="2400"/>
          </a:p>
          <a:p>
            <a:r>
              <a:rPr lang="en-US" altLang="en-US" sz="2400"/>
              <a:t>This project highlights the simplicity and efficiency of Java AWT for standalone desktop applications</a:t>
            </a:r>
            <a:r>
              <a:rPr lang="en-US" altLang="en-US" sz="2000"/>
              <a:t>.</a:t>
            </a:r>
            <a:endParaRPr lang="en-US" altLang="en-US" sz="2000"/>
          </a:p>
          <a:p>
            <a:endParaRPr lang="en-US" altLang="en-US" sz="2000"/>
          </a:p>
        </p:txBody>
      </p:sp>
      <p:pic>
        <p:nvPicPr>
          <p:cNvPr id="4100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280" y="214313"/>
            <a:ext cx="1066800" cy="1057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2395" y="260350"/>
            <a:ext cx="1614170" cy="11709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5015865" y="332740"/>
            <a:ext cx="20554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/>
              <a:t>OUTPUT</a:t>
            </a:r>
            <a:endParaRPr lang="en-US" sz="3200" b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1860" y="1557020"/>
            <a:ext cx="4363085" cy="42621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495" y="2059305"/>
            <a:ext cx="3762375" cy="1868170"/>
          </a:xfrm>
          <a:prstGeom prst="rect">
            <a:avLst/>
          </a:prstGeom>
        </p:spPr>
      </p:pic>
      <p:pic>
        <p:nvPicPr>
          <p:cNvPr id="4100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" y="116523"/>
            <a:ext cx="1066800" cy="1057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8205" y="186690"/>
            <a:ext cx="1614170" cy="11709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4064000" y="405130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/>
              <a:t>CONCLUSION</a:t>
            </a:r>
            <a:endParaRPr lang="en-US" sz="3200" b="1"/>
          </a:p>
        </p:txBody>
      </p:sp>
      <p:sp>
        <p:nvSpPr>
          <p:cNvPr id="4" name="Text Box 3"/>
          <p:cNvSpPr txBox="1"/>
          <p:nvPr/>
        </p:nvSpPr>
        <p:spPr>
          <a:xfrm>
            <a:off x="1487805" y="1341120"/>
            <a:ext cx="8470265" cy="4524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en-US" sz="2400"/>
          </a:p>
          <a:p>
            <a:r>
              <a:rPr lang="en-US" altLang="en-US" sz="2400"/>
              <a:t>The Tic-Tac-Toe game created with Java AWT offers a simple, interactive experience with clear game logic. The game alternates between two players, checks for wins or draws, and displays results via a dialog box. It is built using a modular design, separating the UI, game logic, and data model for easy maintenance and future enhancements. While the game is user-friendly and portable, challenges include handling invalid moves and edge cases. This project serves as a good foundation for adding features like an AI player or score tracking.</a:t>
            </a:r>
            <a:endParaRPr lang="en-US" altLang="en-US" sz="2400"/>
          </a:p>
        </p:txBody>
      </p:sp>
      <p:pic>
        <p:nvPicPr>
          <p:cNvPr id="4100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7670" y="188278"/>
            <a:ext cx="1066800" cy="1057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205" y="186690"/>
            <a:ext cx="1614170" cy="11709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abc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6375" y="1657350"/>
            <a:ext cx="9239250" cy="35433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 vert="horz" wrap="square" lIns="91440" tIns="45720" rIns="91440" bIns="45720" anchor="ctr" anchorCtr="0"/>
          <a:p>
            <a:pPr algn="ctr" defTabSz="457200" eaLnBrk="1" hangingPunct="1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PRESENTATION OVERVIEW</a:t>
            </a:r>
            <a:endParaRPr lang="en-US" altLang="en-US" sz="3000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822325" y="1362075"/>
            <a:ext cx="10520363" cy="5410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163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1pPr>
            <a:lvl2pPr indent="-28448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2pPr>
            <a:lvl3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3pPr>
            <a:lvl4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4pPr>
            <a:lvl5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9pPr>
          </a:lstStyle>
          <a:p>
            <a:pPr marL="458470" marR="0" lvl="0" indent="-457200" algn="just" defTabSz="457200" rtl="0" eaLnBrk="1" fontAlgn="base" latinLnBrk="0" hangingPunct="1">
              <a:lnSpc>
                <a:spcPct val="150000"/>
              </a:lnSpc>
              <a:spcBef>
                <a:spcPts val="3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rabicPeriod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WenQuanYi Micro Hei"/>
                <a:cs typeface="Arial" panose="020B0604020202020204" pitchFamily="34" charset="0"/>
              </a:rPr>
              <a:t>Project Introduction</a:t>
            </a: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WenQuanYi Micro Hei"/>
              <a:cs typeface="Arial" panose="020B0604020202020204" pitchFamily="34" charset="0"/>
            </a:endParaRPr>
          </a:p>
          <a:p>
            <a:pPr marL="458470" marR="0" lvl="0" indent="-457200" algn="just" defTabSz="457200" rtl="0" eaLnBrk="1" fontAlgn="base" latinLnBrk="0" hangingPunct="1">
              <a:lnSpc>
                <a:spcPct val="150000"/>
              </a:lnSpc>
              <a:spcBef>
                <a:spcPts val="3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rabicPeriod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WenQuanYi Micro Hei"/>
                <a:cs typeface="Arial" panose="020B0604020202020204" pitchFamily="34" charset="0"/>
              </a:rPr>
              <a:t>Objective</a:t>
            </a: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WenQuanYi Micro Hei"/>
              <a:cs typeface="Arial" panose="020B0604020202020204" pitchFamily="34" charset="0"/>
            </a:endParaRPr>
          </a:p>
          <a:p>
            <a:pPr marL="458470" marR="0" lvl="0" indent="-457200" algn="just" defTabSz="457200" rtl="0" eaLnBrk="1" fontAlgn="base" latinLnBrk="0" hangingPunct="1">
              <a:lnSpc>
                <a:spcPct val="150000"/>
              </a:lnSpc>
              <a:spcBef>
                <a:spcPts val="3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rabicPeriod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WenQuanYi Micro Hei"/>
                <a:cs typeface="Arial" panose="020B0604020202020204" pitchFamily="34" charset="0"/>
              </a:rPr>
              <a:t>Problem Statement</a:t>
            </a: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WenQuanYi Micro Hei"/>
              <a:cs typeface="Arial" panose="020B0604020202020204" pitchFamily="34" charset="0"/>
            </a:endParaRPr>
          </a:p>
          <a:p>
            <a:pPr marL="458470" marR="0" lvl="0" indent="-457200" algn="just" defTabSz="457200" rtl="0" eaLnBrk="1" fontAlgn="base" latinLnBrk="0" hangingPunct="1">
              <a:lnSpc>
                <a:spcPct val="150000"/>
              </a:lnSpc>
              <a:spcBef>
                <a:spcPts val="3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rabicPeriod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/>
            </a:pPr>
            <a:r>
              <a:rPr kumimoji="0" lang="en-US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WenQuanYi Micro Hei"/>
                <a:cs typeface="Arial" panose="020B0604020202020204" pitchFamily="34" charset="0"/>
              </a:rPr>
              <a:t>Java Concept</a:t>
            </a: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WenQuanYi Micro Hei"/>
              <a:cs typeface="Arial" panose="020B0604020202020204" pitchFamily="34" charset="0"/>
            </a:endParaRPr>
          </a:p>
          <a:p>
            <a:pPr marL="1270" marR="0" lvl="0" indent="0" algn="just" defTabSz="457200" rtl="0" eaLnBrk="1" fontAlgn="base" latinLnBrk="0" hangingPunct="1">
              <a:lnSpc>
                <a:spcPct val="150000"/>
              </a:lnSpc>
              <a:spcBef>
                <a:spcPts val="325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WenQuanYi Micro Hei"/>
                <a:cs typeface="Arial" panose="020B0604020202020204" pitchFamily="34" charset="0"/>
              </a:rPr>
              <a:t>	</a:t>
            </a:r>
            <a:r>
              <a:rPr kumimoji="0" lang="en-US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WenQuanYi Micro Hei"/>
                <a:cs typeface="Arial" panose="020B0604020202020204" pitchFamily="34" charset="0"/>
              </a:rPr>
              <a:t>List of programming concepts used </a:t>
            </a: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WenQuanYi Micro Hei"/>
              <a:cs typeface="Arial" panose="020B0604020202020204" pitchFamily="34" charset="0"/>
            </a:endParaRPr>
          </a:p>
          <a:p>
            <a:pPr marL="458470" marR="0" lvl="0" indent="-457200" algn="just" defTabSz="457200" rtl="0" eaLnBrk="1" fontAlgn="base" latinLnBrk="0" hangingPunct="1">
              <a:lnSpc>
                <a:spcPct val="150000"/>
              </a:lnSpc>
              <a:spcBef>
                <a:spcPts val="325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AutoNum type="arabicPeriod" startAt="5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/>
            </a:pPr>
            <a:r>
              <a:rPr kumimoji="0" lang="en-US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WenQuanYi Micro Hei"/>
                <a:cs typeface="Arial" panose="020B0604020202020204" pitchFamily="34" charset="0"/>
              </a:rPr>
              <a:t>Modules 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WenQuanYi Micro Hei"/>
                <a:cs typeface="Arial" panose="020B0604020202020204" pitchFamily="34" charset="0"/>
              </a:rPr>
              <a:t>Used</a:t>
            </a: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WenQuanYi Micro Hei"/>
              <a:cs typeface="Arial" panose="020B0604020202020204" pitchFamily="34" charset="0"/>
            </a:endParaRPr>
          </a:p>
          <a:p>
            <a:pPr marL="1270" marR="0" lvl="0" indent="0" algn="just" defTabSz="457200" rtl="0" eaLnBrk="1" fontAlgn="base" latinLnBrk="0" hangingPunct="1">
              <a:lnSpc>
                <a:spcPct val="150000"/>
              </a:lnSpc>
              <a:spcBef>
                <a:spcPts val="325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/>
            </a:pPr>
            <a:r>
              <a:rPr kumimoji="0" lang="en-US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WenQuanYi Micro Hei"/>
                <a:cs typeface="Arial" panose="020B0604020202020204" pitchFamily="34" charset="0"/>
              </a:rPr>
              <a:t>	List of Modules</a:t>
            </a:r>
            <a:endParaRPr kumimoji="0" lang="en-US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WenQuanYi Micro Hei"/>
              <a:cs typeface="Arial" panose="020B0604020202020204" pitchFamily="34" charset="0"/>
            </a:endParaRPr>
          </a:p>
          <a:p>
            <a:pPr marL="1270" marR="0" lvl="0" indent="0" algn="just" defTabSz="457200" rtl="0" eaLnBrk="1" fontAlgn="base" latinLnBrk="0" hangingPunct="1">
              <a:lnSpc>
                <a:spcPct val="150000"/>
              </a:lnSpc>
              <a:spcBef>
                <a:spcPts val="325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WenQuanYi Micro Hei"/>
                <a:cs typeface="Arial" panose="020B0604020202020204" pitchFamily="34" charset="0"/>
              </a:rPr>
              <a:t>6.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WenQuanYi Micro Hei"/>
                <a:cs typeface="WenQuanYi Micro Hei"/>
              </a:rPr>
              <a:t>Architecture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WenQuanYi Micro Hei"/>
                <a:cs typeface="WenQuanYi Micro Hei"/>
              </a:rPr>
              <a:t>of the proposed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WenQuanYi Micro Hei"/>
                <a:cs typeface="WenQuanYi Micro Hei"/>
              </a:rPr>
              <a:t>system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WenQuanYi Micro Hei"/>
              <a:cs typeface="WenQuanYi Micro Hei"/>
            </a:endParaRPr>
          </a:p>
          <a:p>
            <a:pPr marL="1270" marR="0" lvl="0" indent="0" algn="just" defTabSz="457200" rtl="0" eaLnBrk="1" fontAlgn="base" latinLnBrk="0" hangingPunct="1">
              <a:lnSpc>
                <a:spcPct val="150000"/>
              </a:lnSpc>
              <a:spcBef>
                <a:spcPts val="325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WenQuanYi Micro Hei"/>
                <a:cs typeface="WenQuanYi Micro Hei"/>
              </a:rPr>
              <a:t>7. Merits and Demerits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WenQuanYi Micro Hei"/>
              <a:cs typeface="WenQuanYi Micro Hei"/>
            </a:endParaRPr>
          </a:p>
          <a:p>
            <a:pPr marL="1270" marR="0" lvl="0" indent="0" algn="just" defTabSz="457200" rtl="0" eaLnBrk="1" fontAlgn="base" latinLnBrk="0" hangingPunct="1">
              <a:lnSpc>
                <a:spcPct val="150000"/>
              </a:lnSpc>
              <a:spcBef>
                <a:spcPts val="325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WenQuanYi Micro Hei"/>
                <a:cs typeface="WenQuanYi Micro Hei"/>
              </a:rPr>
              <a:t>    Comparison with other Programming concepts 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WenQuanYi Micro Hei"/>
              <a:cs typeface="WenQuanYi Micro Hei"/>
            </a:endParaRPr>
          </a:p>
          <a:p>
            <a:pPr marL="458470" marR="0" lvl="0" indent="-457200" algn="just" defTabSz="457200" rtl="0" eaLnBrk="1" fontAlgn="base" latinLnBrk="0" hangingPunct="1">
              <a:lnSpc>
                <a:spcPct val="150000"/>
              </a:lnSpc>
              <a:spcBef>
                <a:spcPts val="325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WenQuanYi Micro Hei"/>
                <a:cs typeface="WenQuanYi Micro Hei"/>
              </a:rPr>
              <a:t>8. Program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WenQuanYi Micro Hei"/>
                <a:cs typeface="WenQuanYi Micro Hei"/>
              </a:rPr>
              <a:t>Execution and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WenQuanYi Micro Hei"/>
                <a:cs typeface="WenQuanYi Micro Hei"/>
              </a:rPr>
              <a:t>Output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WenQuanYi Micro Hei"/>
              <a:cs typeface="WenQuanYi Micro Hei"/>
            </a:endParaRPr>
          </a:p>
          <a:p>
            <a:pPr marL="458470" marR="0" lvl="0" indent="-457200" algn="just" defTabSz="457200" rtl="0" eaLnBrk="1" fontAlgn="base" latinLnBrk="0" hangingPunct="1">
              <a:lnSpc>
                <a:spcPct val="150000"/>
              </a:lnSpc>
              <a:spcBef>
                <a:spcPts val="325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WenQuanYi Micro Hei"/>
                <a:cs typeface="WenQuanYi Micro Hei"/>
              </a:rPr>
              <a:t>9.Conclusion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WenQuanYi Micro Hei"/>
              <a:cs typeface="WenQuanYi Micro Hei"/>
            </a:endParaRPr>
          </a:p>
          <a:p>
            <a:pPr marL="458470" marR="0" lvl="0" indent="-457200" algn="just" defTabSz="457200" rtl="0" eaLnBrk="1" fontAlgn="base" latinLnBrk="0" hangingPunct="1">
              <a:lnSpc>
                <a:spcPct val="150000"/>
              </a:lnSpc>
              <a:spcBef>
                <a:spcPts val="325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AutoNum type="arabicPeriod" startAt="5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WenQuanYi Micro Hei"/>
              <a:cs typeface="WenQuanYi Micro Hei"/>
            </a:endParaRPr>
          </a:p>
        </p:txBody>
      </p:sp>
      <p:pic>
        <p:nvPicPr>
          <p:cNvPr id="4100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850" y="214313"/>
            <a:ext cx="1066800" cy="1057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205" y="186690"/>
            <a:ext cx="1614170" cy="117094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3719830" y="47625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/>
              <a:t>PROJECT INTRODUCTION</a:t>
            </a:r>
            <a:endParaRPr lang="en-US" sz="2400" b="1"/>
          </a:p>
        </p:txBody>
      </p:sp>
      <p:sp>
        <p:nvSpPr>
          <p:cNvPr id="6" name="Text Box 5"/>
          <p:cNvSpPr txBox="1"/>
          <p:nvPr/>
        </p:nvSpPr>
        <p:spPr>
          <a:xfrm>
            <a:off x="1415415" y="1340485"/>
            <a:ext cx="8437880" cy="46367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2800" b="1"/>
              <a:t>Title:</a:t>
            </a:r>
            <a:endParaRPr lang="en-US" altLang="en-US" sz="2800" b="1"/>
          </a:p>
          <a:p>
            <a:r>
              <a:rPr lang="en-US" altLang="en-US" sz="2400"/>
              <a:t>Tic-Tac-Toe Game Using Java AWT</a:t>
            </a:r>
            <a:endParaRPr lang="en-US" altLang="en-US" sz="2400"/>
          </a:p>
          <a:p>
            <a:endParaRPr lang="en-US" altLang="en-US" sz="2000" b="1"/>
          </a:p>
          <a:p>
            <a:r>
              <a:rPr lang="en-US" altLang="en-US" sz="2800" b="1"/>
              <a:t>Description:</a:t>
            </a:r>
            <a:endParaRPr lang="en-US" altLang="en-US" sz="28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/>
              <a:t>This project implements a GUI-based Tic-Tac-Toe game using Java Abstract Window Toolkit (AWT). It provides an engaging way for two players to compete in a 3x3 grid. The interface allows players to alternate turns with their respective symbols ('X' and 'O'). </a:t>
            </a:r>
            <a:endParaRPr lang="en-US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/>
              <a:t>The game detects winning conditions and declares the result. It is designed to demonstrate core Java programming concepts and enhance GUI development skills in Java.</a:t>
            </a:r>
            <a:endParaRPr lang="en-US" altLang="en-US" sz="2400"/>
          </a:p>
        </p:txBody>
      </p:sp>
      <p:pic>
        <p:nvPicPr>
          <p:cNvPr id="4100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280" y="188278"/>
            <a:ext cx="1066800" cy="1057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8250" y="332740"/>
            <a:ext cx="1614170" cy="11709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4512310" y="332740"/>
            <a:ext cx="31610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/>
              <a:t>OBJECTIVE</a:t>
            </a:r>
            <a:endParaRPr lang="en-US" sz="3200" b="1"/>
          </a:p>
        </p:txBody>
      </p:sp>
      <p:sp>
        <p:nvSpPr>
          <p:cNvPr id="6" name="Text Box 5"/>
          <p:cNvSpPr txBox="1"/>
          <p:nvPr/>
        </p:nvSpPr>
        <p:spPr>
          <a:xfrm>
            <a:off x="1631950" y="1124585"/>
            <a:ext cx="8806180" cy="36614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800"/>
              <a:t>To create an interactive and user-friendly Tic-Tac-Toe game.</a:t>
            </a:r>
            <a:endParaRPr lang="en-US" alt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800"/>
              <a:t>To demonstrate the use of Java Abstract Window Toolkit (AWT) for building graphical user interfaces.</a:t>
            </a:r>
            <a:endParaRPr lang="en-US" alt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800"/>
              <a:t>To apply event-driven programming to handle player actions during the game.</a:t>
            </a:r>
            <a:endParaRPr lang="en-US" alt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800"/>
              <a:t>To build a logic that determines the game result (win, draw, or ongoing).</a:t>
            </a:r>
            <a:endParaRPr lang="en-US" alt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800"/>
              <a:t>To familiarize with grid layouts and Java's object-oriented approach.</a:t>
            </a:r>
            <a:endParaRPr lang="en-US" alt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800"/>
              <a:t>To implement game rules effectively using logical checks.</a:t>
            </a:r>
            <a:endParaRPr lang="en-US" altLang="en-US" sz="2800"/>
          </a:p>
        </p:txBody>
      </p:sp>
      <p:pic>
        <p:nvPicPr>
          <p:cNvPr id="4100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770" y="214313"/>
            <a:ext cx="1066800" cy="1057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6540" y="44450"/>
            <a:ext cx="1614170" cy="11709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3431540" y="404495"/>
            <a:ext cx="48901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/>
              <a:t>PROBLEM STATEMENT</a:t>
            </a:r>
            <a:endParaRPr lang="en-US" sz="2800" b="1"/>
          </a:p>
        </p:txBody>
      </p:sp>
      <p:sp>
        <p:nvSpPr>
          <p:cNvPr id="4" name="Text Box 3"/>
          <p:cNvSpPr txBox="1"/>
          <p:nvPr/>
        </p:nvSpPr>
        <p:spPr>
          <a:xfrm>
            <a:off x="1631315" y="1340485"/>
            <a:ext cx="8834755" cy="37172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800"/>
              <a:t>The game must feature a 3x3 grid for two players to play alternately.</a:t>
            </a:r>
            <a:endParaRPr lang="en-US" alt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800"/>
              <a:t>Players should only be able to mark empty spaces during their turn.</a:t>
            </a:r>
            <a:endParaRPr lang="en-US" alt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800"/>
              <a:t>The game should check for all winning conditions: horizontal, vertical, and diagonal.</a:t>
            </a:r>
            <a:endParaRPr lang="en-US" alt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800"/>
              <a:t>It must detect a draw when all cells are filled without a winner.</a:t>
            </a:r>
            <a:endParaRPr lang="en-US" alt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800"/>
              <a:t>A result notification should be displayed at the end of the game.</a:t>
            </a:r>
            <a:endParaRPr lang="en-US" alt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800"/>
              <a:t>Ensure the program exits cleanly after the game concludes.</a:t>
            </a:r>
            <a:endParaRPr lang="en-US" altLang="en-US" sz="2800"/>
          </a:p>
        </p:txBody>
      </p:sp>
      <p:pic>
        <p:nvPicPr>
          <p:cNvPr id="4100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9425" y="260668"/>
            <a:ext cx="1066800" cy="1057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2395" y="147320"/>
            <a:ext cx="1614170" cy="11709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055370" y="1196340"/>
            <a:ext cx="9955530" cy="55460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2400" b="1" cap="all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Key Concepts Used in the Project:</a:t>
            </a:r>
            <a:endParaRPr lang="en-US" altLang="en-US" sz="2400" b="1" cap="all">
              <a:solidFill>
                <a:schemeClr val="tx1"/>
              </a:solidFill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/>
          </a:p>
          <a:p>
            <a:pPr marL="342900" indent="-342900">
              <a:buAutoNum type="arabicPeriod"/>
            </a:pPr>
            <a:r>
              <a:rPr lang="en-US" altLang="en-US" sz="2400" b="1"/>
              <a:t>Abstract Window Toolkit (AWT):</a:t>
            </a:r>
            <a:r>
              <a:rPr lang="en-US" altLang="en-US" sz="2400"/>
              <a:t> Used for creating GUI components like Frame, Button, Dialog.</a:t>
            </a:r>
            <a:endParaRPr lang="en-US" altLang="en-US" sz="2400"/>
          </a:p>
          <a:p>
            <a:pPr marL="342900" indent="-342900">
              <a:buAutoNum type="arabicPeriod"/>
            </a:pPr>
            <a:r>
              <a:rPr lang="en-US" altLang="en-US" sz="2400" b="1"/>
              <a:t>Event Handling:</a:t>
            </a:r>
            <a:r>
              <a:rPr lang="en-US" altLang="en-US" sz="2400"/>
              <a:t> To handle player clicks on the grid buttons and game interactions.</a:t>
            </a:r>
            <a:endParaRPr lang="en-US" altLang="en-US" sz="2400"/>
          </a:p>
          <a:p>
            <a:pPr marL="342900" indent="-342900">
              <a:buAutoNum type="arabicPeriod"/>
            </a:pPr>
            <a:r>
              <a:rPr lang="en-US" altLang="en-US" sz="2400" b="1"/>
              <a:t>Control Flow Statements:</a:t>
            </a:r>
            <a:r>
              <a:rPr lang="en-US" altLang="en-US" sz="2400"/>
              <a:t> Used to check for win or draw conditions after each move.</a:t>
            </a:r>
            <a:endParaRPr lang="en-US" altLang="en-US" sz="2400"/>
          </a:p>
          <a:p>
            <a:pPr marL="342900" indent="-342900">
              <a:buAutoNum type="arabicPeriod"/>
            </a:pPr>
            <a:r>
              <a:rPr lang="en-US" altLang="en-US" sz="2400" b="1"/>
              <a:t>Object-Oriented Programming:</a:t>
            </a:r>
            <a:r>
              <a:rPr lang="en-US" altLang="en-US" sz="2400"/>
              <a:t> Encapsulating game functionality within methods and classes.</a:t>
            </a:r>
            <a:endParaRPr lang="en-US" altLang="en-US" sz="2400"/>
          </a:p>
          <a:p>
            <a:pPr marL="342900" indent="-342900">
              <a:buAutoNum type="arabicPeriod"/>
            </a:pPr>
            <a:r>
              <a:rPr lang="en-US" altLang="en-US" sz="2400" b="1"/>
              <a:t>String Handling:</a:t>
            </a:r>
            <a:r>
              <a:rPr lang="en-US" altLang="en-US" sz="2400"/>
              <a:t> Used for comparing button labels to detect win conditions.</a:t>
            </a:r>
            <a:endParaRPr lang="en-US" altLang="en-US" sz="2400"/>
          </a:p>
          <a:p>
            <a:pPr marL="342900" indent="-342900">
              <a:buAutoNum type="arabicPeriod"/>
            </a:pPr>
            <a:r>
              <a:rPr lang="en-US" altLang="en-US" sz="2400" b="1"/>
              <a:t>Dynamic Interaction:</a:t>
            </a:r>
            <a:r>
              <a:rPr lang="en-US" altLang="en-US" sz="2400"/>
              <a:t> Switching between players after every valid move.</a:t>
            </a:r>
            <a:endParaRPr lang="en-US" altLang="en-US" sz="2400"/>
          </a:p>
        </p:txBody>
      </p:sp>
      <p:sp>
        <p:nvSpPr>
          <p:cNvPr id="5" name="Text Box 4"/>
          <p:cNvSpPr txBox="1"/>
          <p:nvPr/>
        </p:nvSpPr>
        <p:spPr>
          <a:xfrm>
            <a:off x="4151630" y="87630"/>
            <a:ext cx="4064000" cy="7518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4000" b="1">
                <a:sym typeface="+mn-ea"/>
              </a:rPr>
              <a:t>Java Concepts</a:t>
            </a:r>
            <a:endParaRPr lang="en-US" altLang="en-US" sz="4000" b="1"/>
          </a:p>
          <a:p>
            <a:endParaRPr lang="en-US" altLang="en-US" sz="4000" b="1"/>
          </a:p>
        </p:txBody>
      </p:sp>
      <p:pic>
        <p:nvPicPr>
          <p:cNvPr id="4100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380" y="87313"/>
            <a:ext cx="1066800" cy="1057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8250" y="87630"/>
            <a:ext cx="1582420" cy="12204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4439920" y="404495"/>
            <a:ext cx="34810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/>
              <a:t>MODULES USED</a:t>
            </a:r>
            <a:endParaRPr lang="en-US" sz="2800" b="1"/>
          </a:p>
        </p:txBody>
      </p:sp>
      <p:sp>
        <p:nvSpPr>
          <p:cNvPr id="4" name="Text Box 3"/>
          <p:cNvSpPr txBox="1"/>
          <p:nvPr/>
        </p:nvSpPr>
        <p:spPr>
          <a:xfrm>
            <a:off x="622935" y="1557020"/>
            <a:ext cx="10286365" cy="47650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2400" b="1"/>
              <a:t>List of Modules and Their Functions:</a:t>
            </a:r>
            <a:endParaRPr lang="en-US" altLang="en-US" sz="2400" b="1"/>
          </a:p>
          <a:p>
            <a:endParaRPr lang="en-US" altLang="en-US"/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altLang="en-US" sz="2400"/>
              <a:t>Game Board Initialization: Creates a 3x3 grid of buttons with dynamic event handling.</a:t>
            </a:r>
            <a:endParaRPr lang="en-US" altLang="en-US" sz="2400"/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altLang="en-US" sz="2400"/>
              <a:t>Player Move Handler: Manages alternate moves between Player X and Player O.</a:t>
            </a:r>
            <a:endParaRPr lang="en-US" altLang="en-US" sz="2400"/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altLang="en-US" sz="2400"/>
              <a:t>Win Check Module: Validates win conditions based on rows, columns, and diagonals.</a:t>
            </a:r>
            <a:endParaRPr lang="en-US" altLang="en-US" sz="2400"/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altLang="en-US" sz="2400"/>
              <a:t>Draw Check Module: Ensures all cells are filled without a win condition.</a:t>
            </a:r>
            <a:endParaRPr lang="en-US" altLang="en-US" sz="2400"/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altLang="en-US" sz="2400"/>
              <a:t>Result Display Module: Uses a dialog box to display the game outcome.</a:t>
            </a:r>
            <a:endParaRPr lang="en-US" altLang="en-US" sz="2400"/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altLang="en-US" sz="2400"/>
              <a:t>Exit Mechanism: Ensures proper program termination after displaying results.</a:t>
            </a:r>
            <a:endParaRPr lang="en-US" altLang="en-US" sz="2400"/>
          </a:p>
        </p:txBody>
      </p:sp>
      <p:pic>
        <p:nvPicPr>
          <p:cNvPr id="4100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770" y="136843"/>
            <a:ext cx="1066800" cy="1057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205" y="186690"/>
            <a:ext cx="1614170" cy="11709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+mn-lt"/>
                <a:ea typeface="DejaVu Sans" charset="0"/>
                <a:cs typeface="DejaVu Sans" charset="0"/>
              </a:rPr>
              <a:t>2/7/20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+mn-lt"/>
              <a:ea typeface="DejaVu Sans" charset="0"/>
              <a:cs typeface="DejaVu Sans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863340" y="33274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ym typeface="+mn-ea"/>
              </a:rPr>
              <a:t>ARCHITECTURE OF THE      PROPOSED SYSTEM</a:t>
            </a:r>
            <a:endParaRPr lang="en-US" b="1"/>
          </a:p>
          <a:p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259840" y="1845945"/>
            <a:ext cx="2263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INITIALIZE BOARD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4656455" y="1908810"/>
            <a:ext cx="2193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PLAYER INPUT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7536180" y="1916430"/>
            <a:ext cx="2126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UPDATE BORD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7536180" y="3411855"/>
            <a:ext cx="2525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CHECK FOR WIN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4007485" y="3411855"/>
            <a:ext cx="2285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DISPLAY RESULT</a:t>
            </a: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1487170" y="3411855"/>
            <a:ext cx="1160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EXIT</a:t>
            </a:r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1271270" y="1845945"/>
            <a:ext cx="2160905" cy="50419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kumimoji="0" lang="en-GB" sz="1800" b="0" i="0" u="none" strike="noStrike" cap="none" normalizeH="0" baseline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s 13"/>
          <p:cNvSpPr/>
          <p:nvPr/>
        </p:nvSpPr>
        <p:spPr>
          <a:xfrm>
            <a:off x="4583430" y="1844675"/>
            <a:ext cx="1944370" cy="50419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kumimoji="0" lang="en-GB" sz="1800" b="0" i="0" u="none" strike="noStrike" cap="none" normalizeH="0" baseline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s 14"/>
          <p:cNvSpPr/>
          <p:nvPr/>
        </p:nvSpPr>
        <p:spPr>
          <a:xfrm>
            <a:off x="7536180" y="1844675"/>
            <a:ext cx="2016760" cy="50419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kumimoji="0" lang="en-GB" sz="1800" b="0" i="0" u="none" strike="noStrike" cap="none" normalizeH="0" baseline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s 15"/>
          <p:cNvSpPr/>
          <p:nvPr/>
        </p:nvSpPr>
        <p:spPr>
          <a:xfrm>
            <a:off x="1415415" y="3284855"/>
            <a:ext cx="864235" cy="50419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kumimoji="0" lang="en-GB" sz="1800" b="0" i="0" u="none" strike="noStrike" cap="none" normalizeH="0" baseline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s 16"/>
          <p:cNvSpPr/>
          <p:nvPr/>
        </p:nvSpPr>
        <p:spPr>
          <a:xfrm>
            <a:off x="4007485" y="3284855"/>
            <a:ext cx="2160905" cy="57594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kumimoji="0" lang="en-GB" sz="1800" b="0" i="0" u="none" strike="noStrike" cap="none" normalizeH="0" baseline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s 17"/>
          <p:cNvSpPr/>
          <p:nvPr/>
        </p:nvSpPr>
        <p:spPr>
          <a:xfrm>
            <a:off x="7536180" y="3356610"/>
            <a:ext cx="2088515" cy="43243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kumimoji="0" lang="en-GB" sz="1800" b="0" i="0" u="none" strike="noStrike" cap="none" normalizeH="0" baseline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3791585" y="1998345"/>
            <a:ext cx="288290" cy="215900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kumimoji="0" lang="en-GB" sz="1800" b="0" i="0" u="none" strike="noStrike" cap="none" normalizeH="0" baseline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1" name="Right Arrow 20"/>
          <p:cNvSpPr/>
          <p:nvPr/>
        </p:nvSpPr>
        <p:spPr>
          <a:xfrm rot="10440000">
            <a:off x="6770370" y="3500755"/>
            <a:ext cx="288290" cy="215900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kumimoji="0" lang="en-GB" sz="1800" b="0" i="0" u="none" strike="noStrike" cap="none" normalizeH="0" baseline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2" name="Right Arrow 21"/>
          <p:cNvSpPr/>
          <p:nvPr/>
        </p:nvSpPr>
        <p:spPr>
          <a:xfrm rot="10800000">
            <a:off x="2999740" y="3500755"/>
            <a:ext cx="288290" cy="215900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kumimoji="0" lang="en-GB" sz="1800" b="0" i="0" u="none" strike="noStrike" cap="none" normalizeH="0" baseline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6861810" y="2068830"/>
            <a:ext cx="288290" cy="215900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kumimoji="0" lang="en-GB" sz="1800" b="0" i="0" u="none" strike="noStrike" cap="none" normalizeH="0" baseline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4" name="Right Arrow 23"/>
          <p:cNvSpPr/>
          <p:nvPr/>
        </p:nvSpPr>
        <p:spPr>
          <a:xfrm rot="5400000">
            <a:off x="8655050" y="2780665"/>
            <a:ext cx="288290" cy="215900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kumimoji="0" lang="en-GB" sz="1800" b="0" i="0" u="none" strike="noStrike" cap="none" normalizeH="0" baseline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4100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850" y="214313"/>
            <a:ext cx="1066800" cy="1057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205" y="186690"/>
            <a:ext cx="1614170" cy="11709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Table 3"/>
          <p:cNvGraphicFramePr/>
          <p:nvPr>
            <p:custDataLst>
              <p:tags r:id="rId1"/>
            </p:custDataLst>
          </p:nvPr>
        </p:nvGraphicFramePr>
        <p:xfrm>
          <a:off x="551180" y="1412875"/>
          <a:ext cx="11179175" cy="5519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8320"/>
                <a:gridCol w="5570855"/>
              </a:tblGrid>
              <a:tr h="55194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MERITS</a:t>
                      </a:r>
                      <a:endParaRPr lang="en-US" sz="2800">
                        <a:solidFill>
                          <a:schemeClr val="tx1"/>
                        </a:solidFill>
                      </a:endParaRP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2800" b="0">
                          <a:solidFill>
                            <a:schemeClr val="tx1"/>
                          </a:solidFill>
                        </a:rPr>
                        <a:t>Intuitive graphical interface for easy gameplay.</a:t>
                      </a:r>
                      <a:endParaRPr lang="en-US" altLang="en-US" sz="2800" b="0">
                        <a:solidFill>
                          <a:schemeClr val="tx1"/>
                        </a:solidFill>
                      </a:endParaRP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2800" b="0">
                          <a:solidFill>
                            <a:schemeClr val="tx1"/>
                          </a:solidFill>
                        </a:rPr>
                        <a:t>Compact and efficient logic to detect game results.</a:t>
                      </a:r>
                      <a:endParaRPr lang="en-US" altLang="en-US" sz="2800" b="0">
                        <a:solidFill>
                          <a:schemeClr val="tx1"/>
                        </a:solidFill>
                      </a:endParaRP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2800" b="0">
                          <a:solidFill>
                            <a:schemeClr val="tx1"/>
                          </a:solidFill>
                        </a:rPr>
                        <a:t>Hands-on experience with Java GUI and event handling.</a:t>
                      </a:r>
                      <a:endParaRPr lang="en-US" altLang="en-US" sz="2800" b="0">
                        <a:solidFill>
                          <a:schemeClr val="tx1"/>
                        </a:solidFill>
                      </a:endParaRP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2800" b="0">
                          <a:solidFill>
                            <a:schemeClr val="tx1"/>
                          </a:solidFill>
                        </a:rPr>
                        <a:t>Encourages programming creativity and problem-solving skills.</a:t>
                      </a:r>
                      <a:endParaRPr lang="en-US" altLang="en-US" sz="2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DEMERITS</a:t>
                      </a:r>
                      <a:endParaRPr lang="en-US" sz="280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2800" b="0">
                          <a:solidFill>
                            <a:schemeClr val="tx1"/>
                          </a:solidFill>
                        </a:rPr>
                        <a:t>Single-match limitation; players must rerun the program to play again.</a:t>
                      </a:r>
                      <a:endParaRPr lang="en-US" altLang="en-US" sz="2800" b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2800" b="0">
                          <a:solidFill>
                            <a:schemeClr val="tx1"/>
                          </a:solidFill>
                        </a:rPr>
                        <a:t>No AI functionality for single-player mode.</a:t>
                      </a:r>
                      <a:endParaRPr lang="en-US" altLang="en-US" sz="2800" b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2800" b="0">
                          <a:solidFill>
                            <a:schemeClr val="tx1"/>
                          </a:solidFill>
                        </a:rPr>
                        <a:t>Limited styling options with basic AWT compared to modern GUI libraries.</a:t>
                      </a:r>
                      <a:endParaRPr lang="en-US" altLang="en-US" sz="2800" b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endParaRPr lang="en-US" altLang="en-US" sz="2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noFill/>
                  </a:tcPr>
                </a:tc>
              </a:tr>
            </a:tbl>
          </a:graphicData>
        </a:graphic>
      </p:graphicFrame>
      <p:pic>
        <p:nvPicPr>
          <p:cNvPr id="410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25" y="115888"/>
            <a:ext cx="1066800" cy="1057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8205" y="186690"/>
            <a:ext cx="1614170" cy="117094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880*434"/>
  <p:tag name="TABLE_ENDDRAG_RECT" val="37*56*880*434"/>
</p:tagLst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WenQuanYi Micro Hei"/>
        <a:cs typeface="WenQuanYi Micro Hei"/>
      </a:majorFont>
      <a:minorFont>
        <a:latin typeface="Calibri"/>
        <a:ea typeface="WenQuanYi Micro Hei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WenQuanYi Micro Hei"/>
        <a:cs typeface="WenQuanYi Micro Hei"/>
      </a:majorFont>
      <a:minorFont>
        <a:latin typeface="Calibri"/>
        <a:ea typeface="WenQuanYi Micro Hei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4841</Words>
  <Application>WPS Presentation</Application>
  <PresentationFormat>Custom</PresentationFormat>
  <Paragraphs>148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8" baseType="lpstr">
      <vt:lpstr>Arial</vt:lpstr>
      <vt:lpstr>SimSun</vt:lpstr>
      <vt:lpstr>Wingdings</vt:lpstr>
      <vt:lpstr>WenQuanYi Micro Hei</vt:lpstr>
      <vt:lpstr>Segoe Print</vt:lpstr>
      <vt:lpstr>Times New Roman</vt:lpstr>
      <vt:lpstr>DejaVu Sans</vt:lpstr>
      <vt:lpstr>Calibri</vt:lpstr>
      <vt:lpstr>DejaVu Sans</vt:lpstr>
      <vt:lpstr>WenQuanYi Micro Hei</vt:lpstr>
      <vt:lpstr>Wingdings</vt:lpstr>
      <vt:lpstr>Microsoft YaHei</vt:lpstr>
      <vt:lpstr>Arial Unicode MS</vt:lpstr>
      <vt:lpstr>Office Theme</vt:lpstr>
      <vt:lpstr>1_Office Theme</vt:lpstr>
      <vt:lpstr>PowerPoint 演示文稿</vt:lpstr>
      <vt:lpstr>PRESENTATION OVERVIEW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Prithika Arumugam</dc:creator>
  <cp:lastModifiedBy>Bavadharani D</cp:lastModifiedBy>
  <cp:revision>168</cp:revision>
  <dcterms:created xsi:type="dcterms:W3CDTF">2018-05-03T08:24:00Z</dcterms:created>
  <dcterms:modified xsi:type="dcterms:W3CDTF">2024-12-06T05:21:51Z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r8>0</vt:r8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r8>0</vt:r8>
  </property>
  <property fmtid="{D5CDD505-2E9C-101B-9397-08002B2CF9AE}" pid="7" name="Notes">
    <vt:r8>0</vt:r8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r8>18</vt:r8>
  </property>
  <property fmtid="{D5CDD505-2E9C-101B-9397-08002B2CF9AE}" pid="12" name="ICV">
    <vt:lpwstr>0FCAF01BC5624F088C318B33D0F71158_13</vt:lpwstr>
  </property>
  <property fmtid="{D5CDD505-2E9C-101B-9397-08002B2CF9AE}" pid="13" name="KSOProductBuildVer">
    <vt:lpwstr>1033-12.2.0.19307</vt:lpwstr>
  </property>
</Properties>
</file>