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4"/>
    <p:restoredTop sz="94690"/>
  </p:normalViewPr>
  <p:slideViewPr>
    <p:cSldViewPr snapToGrid="0" snapToObjects="1">
      <p:cViewPr varScale="1">
        <p:scale>
          <a:sx n="95" d="100"/>
          <a:sy n="95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4C1E-B21B-3A4B-9E97-6C7DC5DDC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726FE-CDFD-994F-B54E-C5BB34661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0EAC0-D794-224A-B820-99E9F41F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BA5A-DF58-4944-8CF6-D8E0D1C37CCE}" type="datetimeFigureOut">
              <a:rPr lang="de-DE" smtClean="0"/>
              <a:t>30.12.19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C2D79-C492-0146-901D-D16D42F9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D8801-9DE6-1D47-85E8-9E9936E8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88F3-F7D4-204A-9E81-13FEBD50BE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73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AA134-B554-CC43-A5EF-B0063BBE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782F2-3E28-354D-975F-A63397CCE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E9F06-570A-F74C-8DC6-D0DC9736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BA5A-DF58-4944-8CF6-D8E0D1C37CCE}" type="datetimeFigureOut">
              <a:rPr lang="de-DE" smtClean="0"/>
              <a:t>30.12.19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5DDCD-229A-AC40-85BC-AE72302C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416E3-AFD6-8946-ACCC-D5535036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88F3-F7D4-204A-9E81-13FEBD50BE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13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0F270-44C8-1842-8C6E-6C43B2871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BEB8A-3342-7D42-9A78-C998DEA4A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08822-F099-4747-8AF4-37E927EB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BA5A-DF58-4944-8CF6-D8E0D1C37CCE}" type="datetimeFigureOut">
              <a:rPr lang="de-DE" smtClean="0"/>
              <a:t>30.12.19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AC067-74E4-E944-AC05-8345EAAE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B37D8-48BB-364C-8BBE-65A30CAD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88F3-F7D4-204A-9E81-13FEBD50BE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335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EBE9F-96D2-414C-A2E6-E726450F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09E09-927F-AA42-84A3-748F64C2B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A7BE9-6F47-AD48-A3C4-E7FAF0E4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BA5A-DF58-4944-8CF6-D8E0D1C37CCE}" type="datetimeFigureOut">
              <a:rPr lang="de-DE" smtClean="0"/>
              <a:t>30.12.19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2401D-79A9-934F-B12A-780FE20F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0ECD6-BE33-3140-89C0-9B20807F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88F3-F7D4-204A-9E81-13FEBD50BE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41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507E-CE9D-B34C-95B9-30DF324F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7726B-BB41-F641-82CA-57FFE88BF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04656-735A-1943-BF29-EA558D759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BA5A-DF58-4944-8CF6-D8E0D1C37CCE}" type="datetimeFigureOut">
              <a:rPr lang="de-DE" smtClean="0"/>
              <a:t>30.12.19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DC9B5-9D02-B342-8829-5DB0EFCA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CC928-B4AC-A24E-B0E6-7401B6AB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88F3-F7D4-204A-9E81-13FEBD50BE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49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0568-5008-114A-AF87-320C84AB4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66257-ADD6-3445-B35B-99CDC307C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015E1-556A-DE4C-BA15-94FB03916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008DD-16FC-4E4F-AB04-983A6FFC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BA5A-DF58-4944-8CF6-D8E0D1C37CCE}" type="datetimeFigureOut">
              <a:rPr lang="de-DE" smtClean="0"/>
              <a:t>30.12.19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57F4A-10FD-7444-95E0-1FB2669E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AF2D6-95E0-B74A-97E1-A6B16FEF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88F3-F7D4-204A-9E81-13FEBD50BE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01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39AD-2236-A040-8F5A-E7DD23B89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52669-A64C-B04C-ADC2-1997E959A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BA370-1500-024E-8673-80F82CCCB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296B2-27F5-D043-8490-AE2DA7B58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D1ADB5-D950-6748-BDED-6314AE62A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9167B-26B8-3943-BE49-C20696FA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BA5A-DF58-4944-8CF6-D8E0D1C37CCE}" type="datetimeFigureOut">
              <a:rPr lang="de-DE" smtClean="0"/>
              <a:t>30.12.19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0DC33A-21A5-5443-9C61-863AB1B1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7B5FD-C885-BA45-9433-DBB128CE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88F3-F7D4-204A-9E81-13FEBD50BE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43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0AD9-AE76-DC4A-AAE1-C0B7DEFC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A1AF6-1739-6445-815D-DC655369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BA5A-DF58-4944-8CF6-D8E0D1C37CCE}" type="datetimeFigureOut">
              <a:rPr lang="de-DE" smtClean="0"/>
              <a:t>30.12.19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5C4DD-7972-5B4A-9A82-14207EFF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3962E-0743-6E48-A3F9-07CFFB0F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88F3-F7D4-204A-9E81-13FEBD50BE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D610D-6DBC-6346-A871-C84C73D6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BA5A-DF58-4944-8CF6-D8E0D1C37CCE}" type="datetimeFigureOut">
              <a:rPr lang="de-DE" smtClean="0"/>
              <a:t>30.12.19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6D72C-85A1-7347-8E4D-BE1BE855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C8660-774B-CC4E-BA52-D7938B7B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88F3-F7D4-204A-9E81-13FEBD50BE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60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902B-81A0-DD49-B272-EB85F45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5165A-9E92-1C49-92AF-9E06CAACC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ABF83-7EBB-EA4D-A95F-0AFC39589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CFD1F-8767-D24D-ACE9-D8CB4D8E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BA5A-DF58-4944-8CF6-D8E0D1C37CCE}" type="datetimeFigureOut">
              <a:rPr lang="de-DE" smtClean="0"/>
              <a:t>30.12.19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2CF10-5B08-134E-B5E4-B67CFA04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0E1B1-FFBD-ED43-A772-43E4B736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88F3-F7D4-204A-9E81-13FEBD50BE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60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2611-08E0-3E40-AC26-5891AF5A3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058455-4263-B445-B176-B1BBA370F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F01A9-336D-2247-8299-101050A39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B1768-0146-7444-86A0-A69BC080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BA5A-DF58-4944-8CF6-D8E0D1C37CCE}" type="datetimeFigureOut">
              <a:rPr lang="de-DE" smtClean="0"/>
              <a:t>30.12.19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76D81-6548-A346-93DB-A032E7A8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72EEF-73A5-0449-B963-EDF61711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88F3-F7D4-204A-9E81-13FEBD50BE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70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1396A-A082-D941-B5AA-9CA15062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7275E-8309-E142-829B-A31BCC018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12775-4352-2848-BCC7-0CC416C81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8BA5A-DF58-4944-8CF6-D8E0D1C37CCE}" type="datetimeFigureOut">
              <a:rPr lang="de-DE" smtClean="0"/>
              <a:t>30.12.19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25F60-D9EB-6E4D-9D2D-5256EE958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D984C-4052-0C46-82AF-C00108619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588F3-F7D4-204A-9E81-13FEBD50BE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51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C591D64-69DF-5549-B8B8-541920A7B48D}"/>
              </a:ext>
            </a:extLst>
          </p:cNvPr>
          <p:cNvGrpSpPr/>
          <p:nvPr/>
        </p:nvGrpSpPr>
        <p:grpSpPr>
          <a:xfrm>
            <a:off x="3612187" y="1272593"/>
            <a:ext cx="3931034" cy="3825253"/>
            <a:chOff x="3612187" y="1272593"/>
            <a:chExt cx="3931034" cy="382525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B0109F6-9D04-FA47-8AF8-B0858CC946F1}"/>
                </a:ext>
              </a:extLst>
            </p:cNvPr>
            <p:cNvGrpSpPr/>
            <p:nvPr/>
          </p:nvGrpSpPr>
          <p:grpSpPr>
            <a:xfrm>
              <a:off x="3612187" y="1272593"/>
              <a:ext cx="3931034" cy="3825253"/>
              <a:chOff x="3612187" y="1272593"/>
              <a:chExt cx="3931034" cy="3825253"/>
            </a:xfrm>
          </p:grpSpPr>
          <p:pic>
            <p:nvPicPr>
              <p:cNvPr id="11" name="Picture 1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CB4101-A0DA-E84D-A543-45680E189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04454">
                <a:off x="4194994" y="1272593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2D69FD-5CD2-2345-AF0C-B54F445973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359652">
                <a:off x="3612187" y="1617148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17" name="Picture 16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D54A23B9-7B97-2845-B352-844B0C7822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317958">
                <a:off x="4292021" y="1846646"/>
                <a:ext cx="3251200" cy="3251200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1590AE-4171-9049-99E6-5A11AB6074C6}"/>
                </a:ext>
              </a:extLst>
            </p:cNvPr>
            <p:cNvGrpSpPr/>
            <p:nvPr/>
          </p:nvGrpSpPr>
          <p:grpSpPr>
            <a:xfrm>
              <a:off x="4139406" y="1492977"/>
              <a:ext cx="2758220" cy="3533189"/>
              <a:chOff x="4246982" y="1412295"/>
              <a:chExt cx="2758220" cy="3533189"/>
            </a:xfrm>
          </p:grpSpPr>
          <p:pic>
            <p:nvPicPr>
              <p:cNvPr id="5" name="Picture 4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BBE50CFE-9199-1646-A69C-EE1E85445E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6982" y="1412295"/>
                <a:ext cx="2758219" cy="2758219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D4A03E13-3405-B541-BB92-22D7804D85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6983" y="1723374"/>
                <a:ext cx="2758219" cy="2758219"/>
              </a:xfrm>
              <a:prstGeom prst="rect">
                <a:avLst/>
              </a:prstGeom>
            </p:spPr>
          </p:pic>
          <p:pic>
            <p:nvPicPr>
              <p:cNvPr id="15" name="Picture 14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90411B52-3F83-BD42-819F-BD5091E455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6983" y="2187265"/>
                <a:ext cx="2758219" cy="275821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6330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51BD26E-DA52-1846-97CC-6597F4D6A0F2}"/>
              </a:ext>
            </a:extLst>
          </p:cNvPr>
          <p:cNvGrpSpPr/>
          <p:nvPr/>
        </p:nvGrpSpPr>
        <p:grpSpPr>
          <a:xfrm>
            <a:off x="3612187" y="1272593"/>
            <a:ext cx="3931034" cy="3825253"/>
            <a:chOff x="3612187" y="1272593"/>
            <a:chExt cx="3931034" cy="382525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550A628-0EC7-0141-9E6F-9A9598792B20}"/>
                </a:ext>
              </a:extLst>
            </p:cNvPr>
            <p:cNvGrpSpPr/>
            <p:nvPr/>
          </p:nvGrpSpPr>
          <p:grpSpPr>
            <a:xfrm>
              <a:off x="3612187" y="1272593"/>
              <a:ext cx="3931034" cy="3825253"/>
              <a:chOff x="3612187" y="1272593"/>
              <a:chExt cx="3931034" cy="3825253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5D3CFB7-B9A2-AA4E-85CB-21119C062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04454">
                <a:off x="4194994" y="1272593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7" name="Picture 6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1B439F13-12E3-A844-93FF-24F63FE9A2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359652">
                <a:off x="3612187" y="1617148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13" name="Picture 1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8EB300EF-85D0-1841-B916-9CF07749F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317958">
                <a:off x="4292021" y="1846646"/>
                <a:ext cx="3251200" cy="3251200"/>
              </a:xfrm>
              <a:prstGeom prst="rect">
                <a:avLst/>
              </a:prstGeom>
            </p:spPr>
          </p:pic>
        </p:grpSp>
        <p:pic>
          <p:nvPicPr>
            <p:cNvPr id="12" name="Picture 11" descr="A picture containing wheel&#10;&#10;Description automatically generated">
              <a:extLst>
                <a:ext uri="{FF2B5EF4-FFF2-40B4-BE49-F238E27FC236}">
                  <a16:creationId xmlns:a16="http://schemas.microsoft.com/office/drawing/2014/main" id="{E3E42098-C7C0-7C4E-B80F-8184213CB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72342">
              <a:off x="4578737" y="2165877"/>
              <a:ext cx="1077464" cy="1077464"/>
            </a:xfrm>
            <a:prstGeom prst="rect">
              <a:avLst/>
            </a:prstGeom>
          </p:spPr>
        </p:pic>
        <p:pic>
          <p:nvPicPr>
            <p:cNvPr id="14" name="Picture 13" descr="A picture containing wheel&#10;&#10;Description automatically generated">
              <a:extLst>
                <a:ext uri="{FF2B5EF4-FFF2-40B4-BE49-F238E27FC236}">
                  <a16:creationId xmlns:a16="http://schemas.microsoft.com/office/drawing/2014/main" id="{1E4935BC-3AE0-1745-8B57-1E163E785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72342">
              <a:off x="5309967" y="2098683"/>
              <a:ext cx="1077464" cy="1077464"/>
            </a:xfrm>
            <a:prstGeom prst="rect">
              <a:avLst/>
            </a:prstGeom>
          </p:spPr>
        </p:pic>
        <p:pic>
          <p:nvPicPr>
            <p:cNvPr id="15" name="Picture 14" descr="A picture containing wheel&#10;&#10;Description automatically generated">
              <a:extLst>
                <a:ext uri="{FF2B5EF4-FFF2-40B4-BE49-F238E27FC236}">
                  <a16:creationId xmlns:a16="http://schemas.microsoft.com/office/drawing/2014/main" id="{4F106650-175A-CE45-AA98-15DFCB5F2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72342">
              <a:off x="5553834" y="3015619"/>
              <a:ext cx="1077464" cy="1077464"/>
            </a:xfrm>
            <a:prstGeom prst="rect">
              <a:avLst/>
            </a:prstGeom>
          </p:spPr>
        </p:pic>
        <p:pic>
          <p:nvPicPr>
            <p:cNvPr id="16" name="Picture 15" descr="A picture containing wheel&#10;&#10;Description automatically generated">
              <a:extLst>
                <a:ext uri="{FF2B5EF4-FFF2-40B4-BE49-F238E27FC236}">
                  <a16:creationId xmlns:a16="http://schemas.microsoft.com/office/drawing/2014/main" id="{5E50F62A-CCCD-A140-B93B-AF687C57C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72342">
              <a:off x="4685107" y="3105948"/>
              <a:ext cx="1077464" cy="1077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217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mirror&#10;&#10;Description automatically generated">
            <a:extLst>
              <a:ext uri="{FF2B5EF4-FFF2-40B4-BE49-F238E27FC236}">
                <a16:creationId xmlns:a16="http://schemas.microsoft.com/office/drawing/2014/main" id="{405220E0-F8C4-E44E-9240-9FD42C321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0" y="18034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7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E2F1E36-67D4-7C4B-83D4-CDA4F1833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0" y="18034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84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C19E6B28-6AB0-3D41-A6FF-2AC9D6EAB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0400" y="2375694"/>
            <a:ext cx="3251200" cy="3251200"/>
          </a:xfrm>
        </p:spPr>
      </p:pic>
    </p:spTree>
    <p:extLst>
      <p:ext uri="{BB962C8B-B14F-4D97-AF65-F5344CB8AC3E}">
        <p14:creationId xmlns:p14="http://schemas.microsoft.com/office/powerpoint/2010/main" val="16761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44C49AD7-ACC7-A940-BF5C-A386D63D5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0" y="18034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6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DA0598D-F7B4-C045-BCE3-D022A8F1E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0" y="18034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6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53A122E-48A0-1946-8C26-1C46755DF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7250" y="200025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8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41B3D3C-0AFD-8747-AF82-CA6C456EE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339" y="1305339"/>
            <a:ext cx="4247322" cy="424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18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Macintosh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roj33640</dc:creator>
  <cp:lastModifiedBy>roj33640</cp:lastModifiedBy>
  <cp:revision>12</cp:revision>
  <dcterms:created xsi:type="dcterms:W3CDTF">2019-12-29T15:41:08Z</dcterms:created>
  <dcterms:modified xsi:type="dcterms:W3CDTF">2019-12-30T11:34:37Z</dcterms:modified>
</cp:coreProperties>
</file>