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9"/>
    <p:restoredTop sz="94690"/>
  </p:normalViewPr>
  <p:slideViewPr>
    <p:cSldViewPr snapToGrid="0" snapToObjects="1">
      <p:cViewPr varScale="1">
        <p:scale>
          <a:sx n="58" d="100"/>
          <a:sy n="58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9FA-E1A1-064C-A890-D8AE4D1D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C1646-06F6-4F42-B5A5-177104330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A42-94D6-024B-BE4B-1B04D738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E4C8-820A-6645-9F56-B0532EF7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E33C-1801-674F-889F-CBAF7442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3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E030-164B-684C-8A61-86C82543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8B8D-6A31-1640-BC39-FC7197A74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BC91-CD24-EB4E-B003-5E1A858A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8D59-D1DD-0146-8B5B-EDD45B13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2AC2-EFDC-8D40-AD9C-B988086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D47C9-DAA5-A140-83AD-1C90B285F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6DDAF-9227-384F-A783-0E7A5864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C918-7074-9044-87B8-C31CBC14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7B48-2526-7043-8FFA-D73294EC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D286-81F5-7649-B805-892769A5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1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5CC4-C66D-A647-A80A-7BF599A2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849-8526-3E43-919B-30DB78B4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A0062-DDD5-BF47-B514-CC2FCABF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BBBA-CFED-024C-8AFA-997B7FBD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4A2FB-4E79-D842-A891-7BA58076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82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A604-7406-E743-A4C7-723D7B61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2316-1C43-6345-ABFC-AAAFBBBB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BB82-D235-D945-8868-40A65B2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68B1-705B-1244-B82A-76861F87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AA3D-B5A0-3549-B1D9-B6D48AA8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74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2852-6AEF-6942-9E42-293FDA46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A2F4-84F2-3F41-9CFA-80E34572D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02FC-4B91-F849-A23F-8AACECBB1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C6F0-DFBB-D145-AAF3-5A5D1549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06BF7-4ACE-FD4C-BEC7-8055D4FC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F469-6D10-234F-9D11-8F0DC194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7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3386-DBAE-CC48-925E-9EDAD4D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9F3A-C43B-AF4D-9E59-6808FD02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3000-B162-9E41-B7D0-E74DAC89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4B7CD-C5F0-3A4C-9221-F99CBA432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B990-95EC-4841-BD95-E30C1CFC9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C2A0C-6E95-AA4C-BC3A-1E8D4B31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4869B-B18C-844B-9856-393D35BF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8DCAC-48B0-B341-B8B7-35AA94A9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1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D53-421E-7148-B3AC-4E3F1298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006C6-3A39-B54B-8945-9FA7A31C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8DA10-60B2-7546-82D5-B41249FC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BE217-FB0B-FF4A-B73D-A0972CE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62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6366D-97BE-3E4A-BA0C-1C850200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F1CD3-07AB-F24A-8D9A-71C22AF7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A1AB-29EB-A045-B22B-51A3C248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CA6-2296-FE4D-A9A9-2DDDE61D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AE57-E654-E14C-A049-006E659B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4C794-12E9-9447-8802-D8B6E7AA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6D1F-DF76-444A-8EF8-3576B25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A4633-C90D-884A-9125-31DBE1FB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896FD-CC9F-CC45-8A39-06F8DFDF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35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2E95-70F2-4F4B-8335-BC079F8D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EBEE-BAD0-4342-8C8F-9F787AAE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8200-DE51-5F4A-8DFE-284375C3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EBE4D-05D8-8A48-848E-AFE11340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C1A6-B780-784D-B9CC-88213B3C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B8BF0-8A3D-8D46-B094-1869702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6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95A4A-48CB-8A45-A39D-8D9E14E1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E41CF-71E2-F347-A4CC-78753C20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7269-2C47-2946-BD5D-FB59F8F6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153A-2AF1-8448-B531-1B1BD0DC4D95}" type="datetimeFigureOut">
              <a:rPr lang="de-DE" smtClean="0"/>
              <a:t>29.12.19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86AC-A584-8546-8378-959F2FB6D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DDB7-B9B6-1D4F-B708-6C9D3BEC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FEF9-B877-E04D-93E4-8BEAC1829B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D10B-0326-FD41-BB92-D17BE0021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5A839-E275-A14F-97DF-69121074E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4DB264-8E5B-E243-9709-963689CD25D3}"/>
              </a:ext>
            </a:extLst>
          </p:cNvPr>
          <p:cNvGrpSpPr/>
          <p:nvPr/>
        </p:nvGrpSpPr>
        <p:grpSpPr>
          <a:xfrm>
            <a:off x="992028" y="243000"/>
            <a:ext cx="10207944" cy="6372000"/>
            <a:chOff x="992028" y="243000"/>
            <a:chExt cx="10207944" cy="6372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4A55A60D-C065-E949-8D41-256A42D8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2028" y="243000"/>
              <a:ext cx="10207944" cy="63720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CD524D7C-D751-4343-9CA8-C541A69EA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7573" y="784061"/>
              <a:ext cx="6438900" cy="359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03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002407-095A-2B4B-BE7E-4E31616071E6}"/>
              </a:ext>
            </a:extLst>
          </p:cNvPr>
          <p:cNvGrpSpPr/>
          <p:nvPr/>
        </p:nvGrpSpPr>
        <p:grpSpPr>
          <a:xfrm>
            <a:off x="992028" y="243000"/>
            <a:ext cx="10207944" cy="6372000"/>
            <a:chOff x="992028" y="243000"/>
            <a:chExt cx="10207944" cy="6372000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F2F2CB47-FE38-F141-96C4-F69B91BF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2028" y="243000"/>
              <a:ext cx="10207944" cy="6372000"/>
            </a:xfrm>
            <a:prstGeom prst="rect">
              <a:avLst/>
            </a:prstGeom>
          </p:spPr>
        </p:pic>
        <p:pic>
          <p:nvPicPr>
            <p:cNvPr id="5" name="Picture 4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34F49F78-90D2-3544-A898-7C67C6EF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268" y="4398076"/>
              <a:ext cx="50800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00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D1BF92A-6CC8-4347-82BC-91E969C1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9689" y="241541"/>
            <a:ext cx="10212622" cy="6374918"/>
          </a:xfrm>
        </p:spPr>
      </p:pic>
    </p:spTree>
    <p:extLst>
      <p:ext uri="{BB962C8B-B14F-4D97-AF65-F5344CB8AC3E}">
        <p14:creationId xmlns:p14="http://schemas.microsoft.com/office/powerpoint/2010/main" val="298547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C80D6-D4EC-654B-B58F-F360B6A8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397" y="1107843"/>
            <a:ext cx="3219450" cy="17970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FFB7128-7074-5147-8098-691ADBF6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02" y="3880624"/>
            <a:ext cx="4362848" cy="2723376"/>
          </a:xfrm>
          <a:prstGeom prst="rect">
            <a:avLst/>
          </a:prstGeom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E1A6E3E4-FA00-5542-A26D-BAEDF4D77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414" y="4349924"/>
            <a:ext cx="2710985" cy="853960"/>
          </a:xfrm>
          <a:prstGeom prst="rect">
            <a:avLst/>
          </a:prstGeom>
        </p:spPr>
      </p:pic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E32F7848-8448-584D-B33E-C486CFBB3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266700"/>
            <a:ext cx="3600605" cy="22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5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roj33640</dc:creator>
  <cp:lastModifiedBy>roj33640</cp:lastModifiedBy>
  <cp:revision>5</cp:revision>
  <dcterms:created xsi:type="dcterms:W3CDTF">2019-12-22T12:33:33Z</dcterms:created>
  <dcterms:modified xsi:type="dcterms:W3CDTF">2019-12-29T16:24:18Z</dcterms:modified>
</cp:coreProperties>
</file>