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8" r:id="rId3"/>
    <p:sldId id="297" r:id="rId4"/>
    <p:sldId id="283" r:id="rId5"/>
    <p:sldId id="284" r:id="rId6"/>
    <p:sldId id="285" r:id="rId7"/>
    <p:sldId id="286" r:id="rId8"/>
    <p:sldId id="280" r:id="rId9"/>
    <p:sldId id="287" r:id="rId10"/>
    <p:sldId id="288" r:id="rId11"/>
    <p:sldId id="289" r:id="rId12"/>
    <p:sldId id="281" r:id="rId13"/>
    <p:sldId id="315" r:id="rId14"/>
    <p:sldId id="290" r:id="rId15"/>
    <p:sldId id="316" r:id="rId16"/>
    <p:sldId id="291" r:id="rId17"/>
  </p:sldIdLst>
  <p:sldSz cx="12192000" cy="6858000"/>
  <p:notesSz cx="6858000" cy="9144000"/>
  <p:embeddedFontLst>
    <p:embeddedFont>
      <p:font typeface="Lucida Sans Unicode" pitchFamily="34" charset="0"/>
      <p:regular r:id="rId20"/>
    </p:embeddedFont>
    <p:embeddedFont>
      <p:font typeface="Gilroy" charset="0"/>
      <p:regular r:id="rId21"/>
    </p:embeddedFont>
    <p:embeddedFont>
      <p:font typeface="Wingdings 3" pitchFamily="18" charset="2"/>
      <p:regular r:id="rId22"/>
    </p:embeddedFont>
    <p:embeddedFont>
      <p:font typeface="Verdana" pitchFamily="34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43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C0C"/>
    <a:srgbClr val="000000"/>
    <a:srgbClr val="FE4C4C"/>
    <a:srgbClr val="FCDEE4"/>
    <a:srgbClr val="4193A4"/>
    <a:srgbClr val="A1D7DF"/>
    <a:srgbClr val="E7F7F7"/>
    <a:srgbClr val="282E46"/>
    <a:srgbClr val="4B3A71"/>
    <a:srgbClr val="A4A3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21" autoAdjust="0"/>
    <p:restoredTop sz="94624" autoAdjust="0"/>
  </p:normalViewPr>
  <p:slideViewPr>
    <p:cSldViewPr snapToGrid="0" showGuides="1">
      <p:cViewPr varScale="1">
        <p:scale>
          <a:sx n="41" d="100"/>
          <a:sy n="41" d="100"/>
        </p:scale>
        <p:origin x="-792" y="-96"/>
      </p:cViewPr>
      <p:guideLst>
        <p:guide orient="horz" pos="2243"/>
        <p:guide orient="horz" pos="91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  <a:pPr/>
              <a:t>2024/8/31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  <a:pPr/>
              <a:t>‹#›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AB7FB83-8080-4512-BB84-21ADB24EE191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6F1DCE1F-3C31-4A95-8507-52F4518F3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PPT BAVA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E1F-3C31-4A95-8507-52F4518F3E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DCE1F-3C31-4A95-8507-52F4518F3E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mb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0BE36E-4185-4055-B413-39FD13A60FDE}" type="datetimeFigureOut">
              <a:rPr lang="zh-CN" altLang="en-US" smtClean="0"/>
              <a:pPr/>
              <a:t>2024/8/31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496FED-B506-4BA1-984E-AA76188FC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comb dir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08660" y="4166235"/>
            <a:ext cx="10018395" cy="925830"/>
          </a:xfrm>
          <a:prstGeom prst="rect">
            <a:avLst/>
          </a:prstGeom>
          <a:solidFill>
            <a:srgbClr val="F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>
            <a:off x="8049491" y="0"/>
            <a:ext cx="4142509" cy="4209618"/>
          </a:xfrm>
          <a:custGeom>
            <a:avLst/>
            <a:gdLst>
              <a:gd name="connsiteX0" fmla="*/ 191737 w 4142509"/>
              <a:gd name="connsiteY0" fmla="*/ 0 h 4209618"/>
              <a:gd name="connsiteX1" fmla="*/ 4142509 w 4142509"/>
              <a:gd name="connsiteY1" fmla="*/ 0 h 4209618"/>
              <a:gd name="connsiteX2" fmla="*/ 4142509 w 4142509"/>
              <a:gd name="connsiteY2" fmla="*/ 4042444 h 4209618"/>
              <a:gd name="connsiteX3" fmla="*/ 4071217 w 4142509"/>
              <a:gd name="connsiteY3" fmla="*/ 4068537 h 4209618"/>
              <a:gd name="connsiteX4" fmla="*/ 3138055 w 4142509"/>
              <a:gd name="connsiteY4" fmla="*/ 4209618 h 4209618"/>
              <a:gd name="connsiteX5" fmla="*/ 0 w 4142509"/>
              <a:gd name="connsiteY5" fmla="*/ 1071563 h 4209618"/>
              <a:gd name="connsiteX6" fmla="*/ 141081 w 4142509"/>
              <a:gd name="connsiteY6" fmla="*/ 138402 h 42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2509" h="4209618">
                <a:moveTo>
                  <a:pt x="191737" y="0"/>
                </a:moveTo>
                <a:lnTo>
                  <a:pt x="4142509" y="0"/>
                </a:lnTo>
                <a:lnTo>
                  <a:pt x="4142509" y="4042444"/>
                </a:lnTo>
                <a:lnTo>
                  <a:pt x="4071217" y="4068537"/>
                </a:lnTo>
                <a:cubicBezTo>
                  <a:pt x="3776431" y="4160225"/>
                  <a:pt x="3463011" y="4209618"/>
                  <a:pt x="3138055" y="4209618"/>
                </a:cubicBezTo>
                <a:cubicBezTo>
                  <a:pt x="1404955" y="4209618"/>
                  <a:pt x="0" y="2804663"/>
                  <a:pt x="0" y="1071563"/>
                </a:cubicBezTo>
                <a:cubicBezTo>
                  <a:pt x="0" y="746607"/>
                  <a:pt x="49393" y="433187"/>
                  <a:pt x="141081" y="138402"/>
                </a:cubicBezTo>
                <a:close/>
              </a:path>
            </a:pathLst>
          </a:custGeom>
          <a:solidFill>
            <a:srgbClr val="E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08660" y="3263900"/>
            <a:ext cx="10017760" cy="922020"/>
          </a:xfrm>
          <a:prstGeom prst="rect">
            <a:avLst/>
          </a:prstGeom>
          <a:solidFill>
            <a:srgbClr val="4B3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08660" y="2357120"/>
            <a:ext cx="10017760" cy="918845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10252364" y="917720"/>
            <a:ext cx="1939636" cy="3291898"/>
          </a:xfrm>
          <a:custGeom>
            <a:avLst/>
            <a:gdLst>
              <a:gd name="connsiteX0" fmla="*/ 1939636 w 1939636"/>
              <a:gd name="connsiteY0" fmla="*/ 0 h 3291898"/>
              <a:gd name="connsiteX1" fmla="*/ 1939636 w 1939636"/>
              <a:gd name="connsiteY1" fmla="*/ 3124724 h 3291898"/>
              <a:gd name="connsiteX2" fmla="*/ 1868344 w 1939636"/>
              <a:gd name="connsiteY2" fmla="*/ 3150817 h 3291898"/>
              <a:gd name="connsiteX3" fmla="*/ 935182 w 1939636"/>
              <a:gd name="connsiteY3" fmla="*/ 3291898 h 3291898"/>
              <a:gd name="connsiteX4" fmla="*/ 302755 w 1939636"/>
              <a:gd name="connsiteY4" fmla="*/ 3228144 h 3291898"/>
              <a:gd name="connsiteX5" fmla="*/ 256496 w 1939636"/>
              <a:gd name="connsiteY5" fmla="*/ 3216250 h 3291898"/>
              <a:gd name="connsiteX6" fmla="*/ 173113 w 1939636"/>
              <a:gd name="connsiteY6" fmla="*/ 3043157 h 3291898"/>
              <a:gd name="connsiteX7" fmla="*/ 0 w 1939636"/>
              <a:gd name="connsiteY7" fmla="*/ 2185699 h 3291898"/>
              <a:gd name="connsiteX8" fmla="*/ 1758917 w 1939636"/>
              <a:gd name="connsiteY8" fmla="*/ 27581 h 329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636" h="3291898">
                <a:moveTo>
                  <a:pt x="1939636" y="0"/>
                </a:moveTo>
                <a:lnTo>
                  <a:pt x="1939636" y="3124724"/>
                </a:lnTo>
                <a:lnTo>
                  <a:pt x="1868344" y="3150817"/>
                </a:lnTo>
                <a:cubicBezTo>
                  <a:pt x="1573558" y="3242505"/>
                  <a:pt x="1260138" y="3291898"/>
                  <a:pt x="935182" y="3291898"/>
                </a:cubicBezTo>
                <a:cubicBezTo>
                  <a:pt x="718545" y="3291898"/>
                  <a:pt x="507034" y="3269946"/>
                  <a:pt x="302755" y="3228144"/>
                </a:cubicBezTo>
                <a:lnTo>
                  <a:pt x="256496" y="3216250"/>
                </a:lnTo>
                <a:lnTo>
                  <a:pt x="173113" y="3043157"/>
                </a:lnTo>
                <a:cubicBezTo>
                  <a:pt x="61641" y="2779609"/>
                  <a:pt x="0" y="2489852"/>
                  <a:pt x="0" y="2185699"/>
                </a:cubicBezTo>
                <a:cubicBezTo>
                  <a:pt x="0" y="1121163"/>
                  <a:pt x="755105" y="232990"/>
                  <a:pt x="1758917" y="27581"/>
                </a:cubicBezTo>
                <a:close/>
              </a:path>
            </a:pathLst>
          </a:custGeom>
          <a:solidFill>
            <a:srgbClr val="A1D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10252364" y="1439916"/>
            <a:ext cx="1939636" cy="2769702"/>
          </a:xfrm>
          <a:custGeom>
            <a:avLst/>
            <a:gdLst>
              <a:gd name="connsiteX0" fmla="*/ 758928 w 1939636"/>
              <a:gd name="connsiteY0" fmla="*/ 0 h 2769702"/>
              <a:gd name="connsiteX1" fmla="*/ 838204 w 1939636"/>
              <a:gd name="connsiteY1" fmla="*/ 64632 h 2769702"/>
              <a:gd name="connsiteX2" fmla="*/ 1939636 w 1939636"/>
              <a:gd name="connsiteY2" fmla="*/ 2474661 h 2769702"/>
              <a:gd name="connsiteX3" fmla="*/ 1934722 w 1939636"/>
              <a:gd name="connsiteY3" fmla="*/ 2604327 h 2769702"/>
              <a:gd name="connsiteX4" fmla="*/ 1868344 w 1939636"/>
              <a:gd name="connsiteY4" fmla="*/ 2628621 h 2769702"/>
              <a:gd name="connsiteX5" fmla="*/ 935182 w 1939636"/>
              <a:gd name="connsiteY5" fmla="*/ 2769702 h 2769702"/>
              <a:gd name="connsiteX6" fmla="*/ 302755 w 1939636"/>
              <a:gd name="connsiteY6" fmla="*/ 2705948 h 2769702"/>
              <a:gd name="connsiteX7" fmla="*/ 256496 w 1939636"/>
              <a:gd name="connsiteY7" fmla="*/ 2694054 h 2769702"/>
              <a:gd name="connsiteX8" fmla="*/ 173113 w 1939636"/>
              <a:gd name="connsiteY8" fmla="*/ 2520961 h 2769702"/>
              <a:gd name="connsiteX9" fmla="*/ 0 w 1939636"/>
              <a:gd name="connsiteY9" fmla="*/ 1663503 h 2769702"/>
              <a:gd name="connsiteX10" fmla="*/ 626632 w 1939636"/>
              <a:gd name="connsiteY10" fmla="*/ 124634 h 27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9636" h="2769702">
                <a:moveTo>
                  <a:pt x="758928" y="0"/>
                </a:moveTo>
                <a:lnTo>
                  <a:pt x="838204" y="64632"/>
                </a:lnTo>
                <a:cubicBezTo>
                  <a:pt x="1512866" y="649045"/>
                  <a:pt x="1939636" y="1512014"/>
                  <a:pt x="1939636" y="2474661"/>
                </a:cubicBezTo>
                <a:lnTo>
                  <a:pt x="1934722" y="2604327"/>
                </a:lnTo>
                <a:lnTo>
                  <a:pt x="1868344" y="2628621"/>
                </a:lnTo>
                <a:cubicBezTo>
                  <a:pt x="1573558" y="2720309"/>
                  <a:pt x="1260138" y="2769702"/>
                  <a:pt x="935182" y="2769702"/>
                </a:cubicBezTo>
                <a:cubicBezTo>
                  <a:pt x="718545" y="2769702"/>
                  <a:pt x="507034" y="2747750"/>
                  <a:pt x="302755" y="2705948"/>
                </a:cubicBezTo>
                <a:lnTo>
                  <a:pt x="256496" y="2694054"/>
                </a:lnTo>
                <a:lnTo>
                  <a:pt x="173113" y="2520961"/>
                </a:lnTo>
                <a:cubicBezTo>
                  <a:pt x="61641" y="2257413"/>
                  <a:pt x="0" y="1967656"/>
                  <a:pt x="0" y="1663503"/>
                </a:cubicBezTo>
                <a:cubicBezTo>
                  <a:pt x="0" y="1064702"/>
                  <a:pt x="238920" y="521702"/>
                  <a:pt x="626632" y="124634"/>
                </a:cubicBezTo>
                <a:close/>
              </a:path>
            </a:pathLst>
          </a:custGeom>
          <a:solidFill>
            <a:srgbClr val="F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1421765"/>
            <a:ext cx="106311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3200" dirty="0">
                <a:solidFill>
                  <a:srgbClr val="4B3A7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EMPLOYEE DATA ANALYSIS USING EXCEL</a:t>
            </a:r>
            <a:endParaRPr lang="en-US" altLang="zh-CN" sz="3200" b="0" i="0" u="none" strike="noStrike" dirty="0">
              <a:solidFill>
                <a:srgbClr val="4B3A7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flipH="1">
            <a:off x="442680" y="0"/>
            <a:ext cx="486975" cy="588106"/>
          </a:xfrm>
          <a:custGeom>
            <a:avLst/>
            <a:gdLst>
              <a:gd name="connsiteX0" fmla="*/ 404790 w 486975"/>
              <a:gd name="connsiteY0" fmla="*/ 0 h 588106"/>
              <a:gd name="connsiteX1" fmla="*/ 0 w 486975"/>
              <a:gd name="connsiteY1" fmla="*/ 0 h 588106"/>
              <a:gd name="connsiteX2" fmla="*/ 0 w 486975"/>
              <a:gd name="connsiteY2" fmla="*/ 588106 h 588106"/>
              <a:gd name="connsiteX3" fmla="*/ 127547 w 486975"/>
              <a:gd name="connsiteY3" fmla="*/ 588106 h 588106"/>
              <a:gd name="connsiteX4" fmla="*/ 486975 w 486975"/>
              <a:gd name="connsiteY4" fmla="*/ 228679 h 588106"/>
              <a:gd name="connsiteX5" fmla="*/ 404790 w 486975"/>
              <a:gd name="connsiteY5" fmla="*/ 0 h 5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975" h="588106">
                <a:moveTo>
                  <a:pt x="404790" y="0"/>
                </a:moveTo>
                <a:lnTo>
                  <a:pt x="0" y="0"/>
                </a:lnTo>
                <a:lnTo>
                  <a:pt x="0" y="588106"/>
                </a:lnTo>
                <a:lnTo>
                  <a:pt x="127547" y="588106"/>
                </a:lnTo>
                <a:cubicBezTo>
                  <a:pt x="325539" y="588106"/>
                  <a:pt x="486975" y="426671"/>
                  <a:pt x="486975" y="228679"/>
                </a:cubicBezTo>
                <a:cubicBezTo>
                  <a:pt x="486975" y="141957"/>
                  <a:pt x="456022" y="62173"/>
                  <a:pt x="404790" y="0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 flipH="1">
            <a:off x="266" y="637471"/>
            <a:ext cx="320203" cy="342243"/>
          </a:xfrm>
          <a:custGeom>
            <a:avLst/>
            <a:gdLst>
              <a:gd name="connsiteX0" fmla="*/ 207865 w 320203"/>
              <a:gd name="connsiteY0" fmla="*/ 0 h 342243"/>
              <a:gd name="connsiteX1" fmla="*/ 0 w 320203"/>
              <a:gd name="connsiteY1" fmla="*/ 231880 h 342243"/>
              <a:gd name="connsiteX2" fmla="*/ 79112 w 320203"/>
              <a:gd name="connsiteY2" fmla="*/ 342243 h 342243"/>
              <a:gd name="connsiteX3" fmla="*/ 320203 w 320203"/>
              <a:gd name="connsiteY3" fmla="*/ 342243 h 342243"/>
              <a:gd name="connsiteX4" fmla="*/ 320203 w 320203"/>
              <a:gd name="connsiteY4" fmla="*/ 75781 h 342243"/>
              <a:gd name="connsiteX5" fmla="*/ 207865 w 320203"/>
              <a:gd name="connsiteY5" fmla="*/ 0 h 3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203" h="342243">
                <a:moveTo>
                  <a:pt x="207865" y="0"/>
                </a:moveTo>
                <a:cubicBezTo>
                  <a:pt x="154231" y="90190"/>
                  <a:pt x="83519" y="168908"/>
                  <a:pt x="0" y="231880"/>
                </a:cubicBezTo>
                <a:lnTo>
                  <a:pt x="79112" y="342243"/>
                </a:lnTo>
                <a:lnTo>
                  <a:pt x="320203" y="342243"/>
                </a:lnTo>
                <a:lnTo>
                  <a:pt x="320203" y="75781"/>
                </a:lnTo>
                <a:cubicBezTo>
                  <a:pt x="279911" y="54702"/>
                  <a:pt x="242286" y="29086"/>
                  <a:pt x="207865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flipH="1">
            <a:off x="112871" y="0"/>
            <a:ext cx="817051" cy="869083"/>
          </a:xfrm>
          <a:custGeom>
            <a:avLst/>
            <a:gdLst>
              <a:gd name="connsiteX0" fmla="*/ 613188 w 817051"/>
              <a:gd name="connsiteY0" fmla="*/ 0 h 869083"/>
              <a:gd name="connsiteX1" fmla="*/ 404790 w 817051"/>
              <a:gd name="connsiteY1" fmla="*/ 0 h 869083"/>
              <a:gd name="connsiteX2" fmla="*/ 486975 w 817051"/>
              <a:gd name="connsiteY2" fmla="*/ 228678 h 869083"/>
              <a:gd name="connsiteX3" fmla="*/ 127547 w 817051"/>
              <a:gd name="connsiteY3" fmla="*/ 588105 h 869083"/>
              <a:gd name="connsiteX4" fmla="*/ 0 w 817051"/>
              <a:gd name="connsiteY4" fmla="*/ 588105 h 869083"/>
              <a:gd name="connsiteX5" fmla="*/ 609453 w 817051"/>
              <a:gd name="connsiteY5" fmla="*/ 869083 h 869083"/>
              <a:gd name="connsiteX6" fmla="*/ 817051 w 817051"/>
              <a:gd name="connsiteY6" fmla="*/ 637470 h 869083"/>
              <a:gd name="connsiteX7" fmla="*/ 593443 w 817051"/>
              <a:gd name="connsiteY7" fmla="*/ 157166 h 869083"/>
              <a:gd name="connsiteX8" fmla="*/ 613188 w 817051"/>
              <a:gd name="connsiteY8" fmla="*/ 0 h 86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051" h="869083">
                <a:moveTo>
                  <a:pt x="613188" y="0"/>
                </a:moveTo>
                <a:lnTo>
                  <a:pt x="404790" y="0"/>
                </a:lnTo>
                <a:cubicBezTo>
                  <a:pt x="456022" y="62173"/>
                  <a:pt x="486975" y="141956"/>
                  <a:pt x="486975" y="228678"/>
                </a:cubicBezTo>
                <a:cubicBezTo>
                  <a:pt x="486975" y="426937"/>
                  <a:pt x="325806" y="588105"/>
                  <a:pt x="127547" y="588105"/>
                </a:cubicBezTo>
                <a:lnTo>
                  <a:pt x="0" y="588105"/>
                </a:lnTo>
                <a:cubicBezTo>
                  <a:pt x="243888" y="588105"/>
                  <a:pt x="462426" y="697241"/>
                  <a:pt x="609453" y="869083"/>
                </a:cubicBezTo>
                <a:cubicBezTo>
                  <a:pt x="692705" y="806377"/>
                  <a:pt x="763417" y="727661"/>
                  <a:pt x="817051" y="637470"/>
                </a:cubicBezTo>
                <a:cubicBezTo>
                  <a:pt x="680431" y="522464"/>
                  <a:pt x="593443" y="350088"/>
                  <a:pt x="593443" y="157166"/>
                </a:cubicBezTo>
                <a:cubicBezTo>
                  <a:pt x="593443" y="102999"/>
                  <a:pt x="600380" y="50165"/>
                  <a:pt x="61318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flipH="1">
            <a:off x="0" y="1"/>
            <a:ext cx="112336" cy="713517"/>
          </a:xfrm>
          <a:custGeom>
            <a:avLst/>
            <a:gdLst>
              <a:gd name="connsiteX0" fmla="*/ 112336 w 112336"/>
              <a:gd name="connsiteY0" fmla="*/ 228688 h 713517"/>
              <a:gd name="connsiteX1" fmla="*/ 82885 w 112336"/>
              <a:gd name="connsiteY1" fmla="*/ 444315 h 713517"/>
              <a:gd name="connsiteX2" fmla="*/ 0 w 112336"/>
              <a:gd name="connsiteY2" fmla="*/ 637737 h 713517"/>
              <a:gd name="connsiteX3" fmla="*/ 112336 w 112336"/>
              <a:gd name="connsiteY3" fmla="*/ 713517 h 713517"/>
              <a:gd name="connsiteX4" fmla="*/ 112336 w 112336"/>
              <a:gd name="connsiteY4" fmla="*/ 0 h 713517"/>
              <a:gd name="connsiteX5" fmla="*/ 78983 w 112336"/>
              <a:gd name="connsiteY5" fmla="*/ 0 h 713517"/>
              <a:gd name="connsiteX6" fmla="*/ 112336 w 112336"/>
              <a:gd name="connsiteY6" fmla="*/ 228670 h 71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6" h="713517">
                <a:moveTo>
                  <a:pt x="112336" y="228688"/>
                </a:moveTo>
                <a:lnTo>
                  <a:pt x="82885" y="444315"/>
                </a:lnTo>
                <a:cubicBezTo>
                  <a:pt x="63707" y="512925"/>
                  <a:pt x="35622" y="577833"/>
                  <a:pt x="0" y="637737"/>
                </a:cubicBezTo>
                <a:lnTo>
                  <a:pt x="112336" y="713517"/>
                </a:lnTo>
                <a:close/>
                <a:moveTo>
                  <a:pt x="112336" y="0"/>
                </a:moveTo>
                <a:lnTo>
                  <a:pt x="78983" y="0"/>
                </a:lnTo>
                <a:lnTo>
                  <a:pt x="112336" y="22867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flipH="1">
            <a:off x="266" y="0"/>
            <a:ext cx="336213" cy="637737"/>
          </a:xfrm>
          <a:custGeom>
            <a:avLst/>
            <a:gdLst>
              <a:gd name="connsiteX0" fmla="*/ 302859 w 336213"/>
              <a:gd name="connsiteY0" fmla="*/ 0 h 637737"/>
              <a:gd name="connsiteX1" fmla="*/ 19746 w 336213"/>
              <a:gd name="connsiteY1" fmla="*/ 0 h 637737"/>
              <a:gd name="connsiteX2" fmla="*/ 0 w 336213"/>
              <a:gd name="connsiteY2" fmla="*/ 157166 h 637737"/>
              <a:gd name="connsiteX3" fmla="*/ 223875 w 336213"/>
              <a:gd name="connsiteY3" fmla="*/ 637737 h 637737"/>
              <a:gd name="connsiteX4" fmla="*/ 336213 w 336213"/>
              <a:gd name="connsiteY4" fmla="*/ 228678 h 637737"/>
              <a:gd name="connsiteX5" fmla="*/ 302859 w 336213"/>
              <a:gd name="connsiteY5" fmla="*/ 0 h 63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213" h="637737">
                <a:moveTo>
                  <a:pt x="302859" y="0"/>
                </a:moveTo>
                <a:lnTo>
                  <a:pt x="19746" y="0"/>
                </a:lnTo>
                <a:cubicBezTo>
                  <a:pt x="6938" y="50165"/>
                  <a:pt x="0" y="102732"/>
                  <a:pt x="0" y="157166"/>
                </a:cubicBezTo>
                <a:cubicBezTo>
                  <a:pt x="0" y="350088"/>
                  <a:pt x="86988" y="522464"/>
                  <a:pt x="223875" y="637737"/>
                </a:cubicBezTo>
                <a:cubicBezTo>
                  <a:pt x="295387" y="517928"/>
                  <a:pt x="336213" y="377839"/>
                  <a:pt x="336213" y="228678"/>
                </a:cubicBezTo>
                <a:cubicBezTo>
                  <a:pt x="336213" y="149161"/>
                  <a:pt x="324472" y="72579"/>
                  <a:pt x="302859" y="0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flipH="1">
            <a:off x="241361" y="869352"/>
            <a:ext cx="283562" cy="110363"/>
          </a:xfrm>
          <a:custGeom>
            <a:avLst/>
            <a:gdLst>
              <a:gd name="connsiteX0" fmla="*/ 204453 w 283562"/>
              <a:gd name="connsiteY0" fmla="*/ 0 h 110363"/>
              <a:gd name="connsiteX1" fmla="*/ 97936 w 283562"/>
              <a:gd name="connsiteY1" fmla="*/ 67889 h 110363"/>
              <a:gd name="connsiteX2" fmla="*/ 0 w 283562"/>
              <a:gd name="connsiteY2" fmla="*/ 110363 h 110363"/>
              <a:gd name="connsiteX3" fmla="*/ 283562 w 283562"/>
              <a:gd name="connsiteY3" fmla="*/ 110363 h 1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62" h="110363">
                <a:moveTo>
                  <a:pt x="204453" y="0"/>
                </a:moveTo>
                <a:cubicBezTo>
                  <a:pt x="170899" y="25283"/>
                  <a:pt x="135293" y="48014"/>
                  <a:pt x="97936" y="67889"/>
                </a:cubicBezTo>
                <a:lnTo>
                  <a:pt x="0" y="110363"/>
                </a:lnTo>
                <a:lnTo>
                  <a:pt x="283562" y="110363"/>
                </a:ln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flipH="1">
            <a:off x="320202" y="588106"/>
            <a:ext cx="609452" cy="391608"/>
          </a:xfrm>
          <a:custGeom>
            <a:avLst/>
            <a:gdLst>
              <a:gd name="connsiteX0" fmla="*/ 0 w 609452"/>
              <a:gd name="connsiteY0" fmla="*/ 0 h 391608"/>
              <a:gd name="connsiteX1" fmla="*/ 0 w 609452"/>
              <a:gd name="connsiteY1" fmla="*/ 391608 h 391608"/>
              <a:gd name="connsiteX2" fmla="*/ 404618 w 609452"/>
              <a:gd name="connsiteY2" fmla="*/ 391608 h 391608"/>
              <a:gd name="connsiteX3" fmla="*/ 502935 w 609452"/>
              <a:gd name="connsiteY3" fmla="*/ 348979 h 391608"/>
              <a:gd name="connsiteX4" fmla="*/ 609452 w 609452"/>
              <a:gd name="connsiteY4" fmla="*/ 280978 h 391608"/>
              <a:gd name="connsiteX5" fmla="*/ 0 w 609452"/>
              <a:gd name="connsiteY5" fmla="*/ 0 h 39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452" h="391608">
                <a:moveTo>
                  <a:pt x="0" y="0"/>
                </a:moveTo>
                <a:lnTo>
                  <a:pt x="0" y="391608"/>
                </a:lnTo>
                <a:lnTo>
                  <a:pt x="404618" y="391608"/>
                </a:lnTo>
                <a:lnTo>
                  <a:pt x="502935" y="348979"/>
                </a:lnTo>
                <a:cubicBezTo>
                  <a:pt x="540292" y="329092"/>
                  <a:pt x="575897" y="306327"/>
                  <a:pt x="609452" y="280978"/>
                </a:cubicBezTo>
                <a:cubicBezTo>
                  <a:pt x="462425" y="109136"/>
                  <a:pt x="243887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 flipH="1">
            <a:off x="929654" y="2"/>
            <a:ext cx="1098718" cy="979713"/>
          </a:xfrm>
          <a:custGeom>
            <a:avLst/>
            <a:gdLst>
              <a:gd name="connsiteX0" fmla="*/ 1098718 w 1098718"/>
              <a:gd name="connsiteY0" fmla="*/ 0 h 979713"/>
              <a:gd name="connsiteX1" fmla="*/ 869048 w 1098718"/>
              <a:gd name="connsiteY1" fmla="*/ 0 h 979713"/>
              <a:gd name="connsiteX2" fmla="*/ 0 w 1098718"/>
              <a:gd name="connsiteY2" fmla="*/ 979713 h 979713"/>
              <a:gd name="connsiteX3" fmla="*/ 411539 w 1098718"/>
              <a:gd name="connsiteY3" fmla="*/ 979713 h 979713"/>
              <a:gd name="connsiteX4" fmla="*/ 442984 w 1098718"/>
              <a:gd name="connsiteY4" fmla="*/ 928819 h 979713"/>
              <a:gd name="connsiteX5" fmla="*/ 645364 w 1098718"/>
              <a:gd name="connsiteY5" fmla="*/ 728461 h 979713"/>
              <a:gd name="connsiteX6" fmla="*/ 1098451 w 1098718"/>
              <a:gd name="connsiteY6" fmla="*/ 588106 h 979713"/>
              <a:gd name="connsiteX7" fmla="*/ 1098718 w 1098718"/>
              <a:gd name="connsiteY7" fmla="*/ 0 h 9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718" h="979713">
                <a:moveTo>
                  <a:pt x="1098718" y="0"/>
                </a:moveTo>
                <a:lnTo>
                  <a:pt x="869048" y="0"/>
                </a:lnTo>
                <a:lnTo>
                  <a:pt x="0" y="979713"/>
                </a:lnTo>
                <a:lnTo>
                  <a:pt x="411539" y="979713"/>
                </a:lnTo>
                <a:lnTo>
                  <a:pt x="442984" y="928819"/>
                </a:lnTo>
                <a:cubicBezTo>
                  <a:pt x="497996" y="850626"/>
                  <a:pt x="566614" y="782695"/>
                  <a:pt x="645364" y="728461"/>
                </a:cubicBezTo>
                <a:cubicBezTo>
                  <a:pt x="774245" y="639872"/>
                  <a:pt x="930345" y="588106"/>
                  <a:pt x="1098451" y="588106"/>
                </a:cubicBezTo>
                <a:cubicBezTo>
                  <a:pt x="1098539" y="392071"/>
                  <a:pt x="1098629" y="196035"/>
                  <a:pt x="109871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flipH="1">
            <a:off x="1383009" y="728462"/>
            <a:ext cx="234053" cy="251253"/>
          </a:xfrm>
          <a:custGeom>
            <a:avLst/>
            <a:gdLst>
              <a:gd name="connsiteX0" fmla="*/ 234053 w 234053"/>
              <a:gd name="connsiteY0" fmla="*/ 0 h 251253"/>
              <a:gd name="connsiteX1" fmla="*/ 31555 w 234053"/>
              <a:gd name="connsiteY1" fmla="*/ 200171 h 251253"/>
              <a:gd name="connsiteX2" fmla="*/ 0 w 234053"/>
              <a:gd name="connsiteY2" fmla="*/ 251253 h 251253"/>
              <a:gd name="connsiteX3" fmla="*/ 234053 w 234053"/>
              <a:gd name="connsiteY3" fmla="*/ 251253 h 25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53" h="251253">
                <a:moveTo>
                  <a:pt x="234053" y="0"/>
                </a:moveTo>
                <a:cubicBezTo>
                  <a:pt x="155203" y="54135"/>
                  <a:pt x="86559" y="122002"/>
                  <a:pt x="31555" y="200171"/>
                </a:cubicBezTo>
                <a:lnTo>
                  <a:pt x="0" y="251253"/>
                </a:lnTo>
                <a:lnTo>
                  <a:pt x="234053" y="251253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29922" y="588106"/>
            <a:ext cx="453087" cy="391608"/>
          </a:xfrm>
          <a:custGeom>
            <a:avLst/>
            <a:gdLst>
              <a:gd name="connsiteX0" fmla="*/ 453087 w 453087"/>
              <a:gd name="connsiteY0" fmla="*/ 0 h 391608"/>
              <a:gd name="connsiteX1" fmla="*/ 0 w 453087"/>
              <a:gd name="connsiteY1" fmla="*/ 140355 h 391608"/>
              <a:gd name="connsiteX2" fmla="*/ 0 w 453087"/>
              <a:gd name="connsiteY2" fmla="*/ 391608 h 391608"/>
              <a:gd name="connsiteX3" fmla="*/ 453087 w 453087"/>
              <a:gd name="connsiteY3" fmla="*/ 391608 h 39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87" h="391608">
                <a:moveTo>
                  <a:pt x="453087" y="0"/>
                </a:moveTo>
                <a:cubicBezTo>
                  <a:pt x="284980" y="0"/>
                  <a:pt x="128882" y="52033"/>
                  <a:pt x="0" y="140355"/>
                </a:cubicBezTo>
                <a:lnTo>
                  <a:pt x="0" y="391608"/>
                </a:lnTo>
                <a:lnTo>
                  <a:pt x="453087" y="391608"/>
                </a:ln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09930" y="5083810"/>
            <a:ext cx="10017125" cy="1084580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89865" y="2446645"/>
            <a:ext cx="889086" cy="760162"/>
            <a:chOff x="759610" y="3260399"/>
            <a:chExt cx="889086" cy="760162"/>
          </a:xfrm>
        </p:grpSpPr>
        <p:sp>
          <p:nvSpPr>
            <p:cNvPr id="33" name="文本框 32"/>
            <p:cNvSpPr txBox="1"/>
            <p:nvPr/>
          </p:nvSpPr>
          <p:spPr>
            <a:xfrm>
              <a:off x="759610" y="3421713"/>
              <a:ext cx="88908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+mj-lt"/>
                  <a:ea typeface="Gilroy" panose="00000400000000000000" charset="0"/>
                </a:rPr>
                <a:t>01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823437" y="3260399"/>
              <a:ext cx="760162" cy="7601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14"/>
          <p:cNvSpPr txBox="1"/>
          <p:nvPr/>
        </p:nvSpPr>
        <p:spPr>
          <a:xfrm>
            <a:off x="1882775" y="2618105"/>
            <a:ext cx="7000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STUDENT NAME: </a:t>
            </a:r>
            <a:r>
              <a:rPr lang="en-US" altLang="zh-CN" sz="2400" dirty="0" smtClean="0">
                <a:solidFill>
                  <a:schemeClr val="bg1"/>
                </a:solidFill>
                <a:ea typeface="Gilroy" panose="00000400000000000000" charset="0"/>
                <a:sym typeface="+mn-ea"/>
              </a:rPr>
              <a:t>S. BAVA SHREE</a:t>
            </a:r>
            <a:endParaRPr lang="zh-CN" altLang="en-US" sz="2400" dirty="0">
              <a:solidFill>
                <a:schemeClr val="bg1"/>
              </a:solidFill>
              <a:ea typeface="Gilroy" panose="00000400000000000000" charset="0"/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1882775" y="3554095"/>
            <a:ext cx="50939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REGISTER NO: </a:t>
            </a:r>
            <a:r>
              <a:rPr lang="en-US" altLang="zh-CN" sz="2400" dirty="0" smtClean="0">
                <a:solidFill>
                  <a:schemeClr val="bg1"/>
                </a:solidFill>
                <a:ea typeface="Gilroy" panose="00000400000000000000" charset="0"/>
                <a:sym typeface="+mn-ea"/>
              </a:rPr>
              <a:t>312206307</a:t>
            </a:r>
            <a:endParaRPr lang="zh-CN" altLang="en-US" sz="2400" dirty="0">
              <a:solidFill>
                <a:schemeClr val="bg1"/>
              </a:solidFill>
              <a:ea typeface="Gilroy" panose="00000400000000000000" charset="0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889865" y="350267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02</a:t>
            </a:r>
          </a:p>
        </p:txBody>
      </p:sp>
      <p:sp>
        <p:nvSpPr>
          <p:cNvPr id="30" name="椭圆 34"/>
          <p:cNvSpPr/>
          <p:nvPr/>
        </p:nvSpPr>
        <p:spPr>
          <a:xfrm>
            <a:off x="953692" y="334136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2"/>
          <p:cNvSpPr txBox="1"/>
          <p:nvPr/>
        </p:nvSpPr>
        <p:spPr>
          <a:xfrm>
            <a:off x="889865" y="442088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03</a:t>
            </a:r>
          </a:p>
        </p:txBody>
      </p:sp>
      <p:sp>
        <p:nvSpPr>
          <p:cNvPr id="38" name="椭圆 34"/>
          <p:cNvSpPr/>
          <p:nvPr/>
        </p:nvSpPr>
        <p:spPr>
          <a:xfrm>
            <a:off x="953692" y="424306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32"/>
          <p:cNvSpPr txBox="1"/>
          <p:nvPr/>
        </p:nvSpPr>
        <p:spPr>
          <a:xfrm>
            <a:off x="865735" y="542164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04</a:t>
            </a:r>
          </a:p>
        </p:txBody>
      </p:sp>
      <p:sp>
        <p:nvSpPr>
          <p:cNvPr id="42" name="椭圆 34"/>
          <p:cNvSpPr/>
          <p:nvPr/>
        </p:nvSpPr>
        <p:spPr>
          <a:xfrm>
            <a:off x="929562" y="524382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 Box 42"/>
          <p:cNvSpPr txBox="1"/>
          <p:nvPr/>
        </p:nvSpPr>
        <p:spPr>
          <a:xfrm>
            <a:off x="1882775" y="4439920"/>
            <a:ext cx="9329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DEPARTMENT: B.COM (Accounting and Finance)</a:t>
            </a:r>
            <a:endParaRPr lang="en-US" altLang="zh-CN" sz="2400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882775" y="5190490"/>
            <a:ext cx="884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COLLEGE: SSKV COLLEGE ARTS &amp; SCIENCE FOR WOMEN</a:t>
            </a:r>
            <a:endParaRPr lang="en-US" altLang="zh-CN" sz="2400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</p:spTree>
  </p:cSld>
  <p:clrMapOvr>
    <a:masterClrMapping/>
  </p:clrMapOvr>
  <p:transition spd="slow" advTm="0">
    <p:comb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DATASET DESCRIPTION</a:t>
            </a:r>
            <a:endParaRPr lang="en-US" altLang="en-US" sz="3600" b="1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305560" y="1562100"/>
            <a:ext cx="41795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Employee=kaggle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26-features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9-features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 id-num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Name-text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Name-text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 type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Performance level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Gender- male female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Employee rating-num</a:t>
            </a:r>
            <a:endParaRPr lang="en-US" sz="2400">
              <a:latin typeface="+mj-ea"/>
              <a:cs typeface="+mj-ea"/>
            </a:endParaRPr>
          </a:p>
        </p:txBody>
      </p:sp>
      <p:pic>
        <p:nvPicPr>
          <p:cNvPr id="44" name="Picture 43" descr="665e0f9a503daa7a560b7258_dataset1"/>
          <p:cNvPicPr>
            <a:picLocks noChangeAspect="1"/>
          </p:cNvPicPr>
          <p:nvPr/>
        </p:nvPicPr>
        <p:blipFill>
          <a:blip r:embed="rId3"/>
          <a:srcRect l="24707"/>
          <a:stretch>
            <a:fillRect/>
          </a:stretch>
        </p:blipFill>
        <p:spPr>
          <a:xfrm>
            <a:off x="7415530" y="979805"/>
            <a:ext cx="4704080" cy="3533775"/>
          </a:xfrm>
          <a:prstGeom prst="round2DiagRect">
            <a:avLst/>
          </a:prstGeom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       THE “WOW” IN OUR SOLUTION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50" name="Picture 49" descr="stock-vector-solution-solving-problem-answer-to-hard-question-or-creativity-idea-and-innovation-help-business-2089963810"/>
          <p:cNvPicPr>
            <a:picLocks noChangeAspect="1"/>
          </p:cNvPicPr>
          <p:nvPr/>
        </p:nvPicPr>
        <p:blipFill>
          <a:blip r:embed="rId2">
            <a:clrChange>
              <a:clrFrom>
                <a:srgbClr val="EDDBC3">
                  <a:alpha val="100000"/>
                </a:srgbClr>
              </a:clrFrom>
              <a:clrTo>
                <a:srgbClr val="EDDBC3">
                  <a:alpha val="100000"/>
                  <a:alpha val="0"/>
                </a:srgbClr>
              </a:clrTo>
            </a:clrChange>
          </a:blip>
          <a:srcRect b="11149"/>
          <a:stretch>
            <a:fillRect/>
          </a:stretch>
        </p:blipFill>
        <p:spPr>
          <a:xfrm>
            <a:off x="6334125" y="1697990"/>
            <a:ext cx="6308090" cy="41109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Round Diagonal Corner Rectangle 47"/>
          <p:cNvSpPr/>
          <p:nvPr/>
        </p:nvSpPr>
        <p:spPr>
          <a:xfrm>
            <a:off x="661670" y="2135505"/>
            <a:ext cx="7418705" cy="137731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altLang="en-US" sz="240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Performance level: =IFS(Z4&gt;=5,"VERY HIGH",Z4&gt;=4,"HIGH",Z4&gt;=3,"MED",TRUE,"LOW")</a:t>
            </a:r>
          </a:p>
        </p:txBody>
      </p:sp>
    </p:spTree>
  </p:cSld>
  <p:clrMapOvr>
    <a:masterClrMapping/>
  </p:clrMapOvr>
  <p:transition spd="slow" advTm="0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MODELLING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210310"/>
            <a:ext cx="6530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kaggale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Search employment performance dataset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Then download Employmen data</a:t>
            </a:r>
            <a:endParaRPr lang="en-IN" altLang="en-US" sz="2400">
              <a:latin typeface="+mj-ea"/>
              <a:cs typeface="+mj-ea"/>
            </a:endParaRPr>
          </a:p>
          <a:p>
            <a:endParaRPr lang="en-IN" altLang="en-US" sz="2400">
              <a:latin typeface="+mj-ea"/>
              <a:cs typeface="+mj-ea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Feature identify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400">
                <a:latin typeface="+mj-ea"/>
                <a:cs typeface="+mj-ea"/>
                <a:sym typeface="+mn-ea"/>
              </a:rPr>
              <a:t>C</a:t>
            </a:r>
            <a:r>
              <a:rPr lang="en-IN" altLang="en-US" sz="2400">
                <a:latin typeface="+mj-ea"/>
                <a:cs typeface="+mj-ea"/>
                <a:sym typeface="+mn-ea"/>
              </a:rPr>
              <a:t>olour filled blank values</a:t>
            </a:r>
            <a:endParaRPr lang="en-IN" altLang="en-US" sz="2400">
              <a:latin typeface="+mj-ea"/>
              <a:cs typeface="+mj-ea"/>
            </a:endParaRPr>
          </a:p>
          <a:p>
            <a:endParaRPr lang="en-IN" altLang="en-US" sz="2400">
              <a:latin typeface="+mj-ea"/>
              <a:cs typeface="+mj-ea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Missing values identify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Missing values filterout</a:t>
            </a:r>
            <a:endParaRPr lang="en-IN" altLang="en-US" sz="24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MODELLING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8170" y="1065530"/>
            <a:ext cx="847852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Calculate performance level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Using formula</a:t>
            </a:r>
          </a:p>
          <a:p>
            <a:endParaRPr lang="en-US" altLang="en-IN" sz="2200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r>
              <a:rPr lang="en-US" altLang="en-IN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S</a:t>
            </a:r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ummary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O</a:t>
            </a:r>
            <a:r>
              <a:rPr lang="en-IN" altLang="en-US" sz="2200">
                <a:latin typeface="+mj-ea"/>
                <a:cs typeface="+mj-ea"/>
                <a:sym typeface="+mn-ea"/>
              </a:rPr>
              <a:t>pen pivot table.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D</a:t>
            </a:r>
            <a:r>
              <a:rPr lang="en-IN" altLang="en-US" sz="2200">
                <a:latin typeface="+mj-ea"/>
                <a:cs typeface="+mj-ea"/>
                <a:sym typeface="+mn-ea"/>
              </a:rPr>
              <a:t>rag rows,cols,filters,values respectively businessunit,</a:t>
            </a:r>
            <a:r>
              <a:rPr lang="en-US" altLang="en-IN" sz="2200">
                <a:latin typeface="+mj-ea"/>
                <a:cs typeface="+mj-ea"/>
                <a:sym typeface="+mn-ea"/>
              </a:rPr>
              <a:t> </a:t>
            </a:r>
            <a:r>
              <a:rPr lang="en-IN" altLang="en-US" sz="2200">
                <a:latin typeface="+mj-ea"/>
                <a:cs typeface="+mj-ea"/>
                <a:sym typeface="+mn-ea"/>
              </a:rPr>
              <a:t>performance level, gender code, count of first name.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R</a:t>
            </a:r>
            <a:r>
              <a:rPr lang="en-IN" altLang="en-US" sz="2200">
                <a:latin typeface="+mj-ea"/>
                <a:cs typeface="+mj-ea"/>
                <a:sym typeface="+mn-ea"/>
              </a:rPr>
              <a:t>emove the blank option.</a:t>
            </a:r>
            <a:endParaRPr lang="en-IN" altLang="en-US" sz="2200">
              <a:latin typeface="+mj-ea"/>
              <a:cs typeface="+mj-ea"/>
            </a:endParaRPr>
          </a:p>
          <a:p>
            <a:endParaRPr lang="en-IN" altLang="en-US" sz="2200">
              <a:latin typeface="+mj-ea"/>
              <a:cs typeface="+mj-ea"/>
            </a:endParaRPr>
          </a:p>
          <a:p>
            <a:r>
              <a:rPr lang="en-US" altLang="en-IN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V</a:t>
            </a:r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isulazation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put recommended graph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F</a:t>
            </a:r>
            <a:r>
              <a:rPr lang="en-IN" altLang="en-US" sz="2200">
                <a:latin typeface="+mj-ea"/>
                <a:cs typeface="+mj-ea"/>
                <a:sym typeface="+mn-ea"/>
              </a:rPr>
              <a:t>ilterout the linear and exponential features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To get pie chart for our reference.</a:t>
            </a:r>
          </a:p>
          <a:p>
            <a:endParaRPr lang="en-IN" altLang="en-US" sz="2400">
              <a:latin typeface="+mj-ea"/>
              <a:cs typeface="+mj-ea"/>
              <a:sym typeface="+mn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RESULT</a:t>
            </a: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1069340"/>
            <a:ext cx="7981315" cy="4719955"/>
          </a:xfrm>
          <a:prstGeom prst="rect">
            <a:avLst/>
          </a:prstGeom>
        </p:spPr>
      </p:pic>
    </p:spTree>
  </p:cSld>
  <p:clrMapOvr>
    <a:masterClrMapping/>
  </p:clrMapOvr>
  <p:transition spd="slow" advTm="0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RESULT</a:t>
            </a: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45" y="1103630"/>
            <a:ext cx="7865110" cy="4650740"/>
          </a:xfrm>
          <a:prstGeom prst="rect">
            <a:avLst/>
          </a:prstGeom>
        </p:spPr>
      </p:pic>
    </p:spTree>
  </p:cSld>
  <p:clrMapOvr>
    <a:masterClrMapping/>
  </p:clrMapOvr>
  <p:transition spd="slow" advTm="0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CONCLUSION</a:t>
            </a: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2159635" y="2216785"/>
            <a:ext cx="8114665" cy="2247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</a:rPr>
              <a:t>Analyzing the employment performance dataset provides valuable insights into employee productivity,efficiency,and overall contribution to organizational goals. 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</a:rPr>
              <a:t>Graphs play a crucial role in visualizing the data and useful for comparing individual employee performances.</a:t>
            </a:r>
          </a:p>
        </p:txBody>
      </p:sp>
    </p:spTree>
  </p:cSld>
  <p:clrMapOvr>
    <a:masterClrMapping/>
  </p:clrMapOvr>
  <p:transition spd="slow" advTm="0">
    <p:checker/>
    <p:sndAc>
      <p:stSnd>
        <p:snd r:embed="rId3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9595" y="1448435"/>
            <a:ext cx="750252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5000" dirty="0">
                <a:solidFill>
                  <a:srgbClr val="282E46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PROJECT TITLE</a:t>
            </a:r>
            <a:r>
              <a:rPr lang="en-US" altLang="zh-CN" sz="5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 </a:t>
            </a:r>
            <a:endParaRPr lang="en-US" altLang="zh-CN" sz="4000" b="0" i="0" u="none" strike="noStrike" dirty="0">
              <a:solidFill>
                <a:srgbClr val="FE4C4C"/>
              </a:solidFill>
              <a:effectLst/>
              <a:latin typeface="+mj-lt"/>
              <a:ea typeface="Gilroy" panose="0000040000000000000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42634" y="965609"/>
            <a:ext cx="8549366" cy="5352505"/>
            <a:chOff x="5736" y="1521"/>
            <a:chExt cx="13464" cy="8429"/>
          </a:xfrm>
        </p:grpSpPr>
        <p:sp>
          <p:nvSpPr>
            <p:cNvPr id="35" name="任意多边形: 形状 34"/>
            <p:cNvSpPr/>
            <p:nvPr/>
          </p:nvSpPr>
          <p:spPr>
            <a:xfrm>
              <a:off x="17399" y="5104"/>
              <a:ext cx="1800" cy="4230"/>
            </a:xfrm>
            <a:custGeom>
              <a:avLst/>
              <a:gdLst>
                <a:gd name="connsiteX0" fmla="*/ 0 w 1143000"/>
                <a:gd name="connsiteY0" fmla="*/ 827722 h 2686050"/>
                <a:gd name="connsiteX1" fmla="*/ 684848 w 1143000"/>
                <a:gd name="connsiteY1" fmla="*/ 2684145 h 2686050"/>
                <a:gd name="connsiteX2" fmla="*/ 684848 w 1143000"/>
                <a:gd name="connsiteY2" fmla="*/ 2686050 h 2686050"/>
                <a:gd name="connsiteX3" fmla="*/ 1143000 w 1143000"/>
                <a:gd name="connsiteY3" fmla="*/ 2686050 h 2686050"/>
                <a:gd name="connsiteX4" fmla="*/ 1143000 w 1143000"/>
                <a:gd name="connsiteY4" fmla="*/ 270510 h 2686050"/>
                <a:gd name="connsiteX5" fmla="*/ 741998 w 1143000"/>
                <a:gd name="connsiteY5" fmla="*/ 0 h 2686050"/>
                <a:gd name="connsiteX6" fmla="*/ 0 w 1143000"/>
                <a:gd name="connsiteY6" fmla="*/ 827722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0" h="2686050">
                  <a:moveTo>
                    <a:pt x="0" y="827722"/>
                  </a:moveTo>
                  <a:cubicBezTo>
                    <a:pt x="427673" y="1326833"/>
                    <a:pt x="684848" y="1975485"/>
                    <a:pt x="684848" y="2684145"/>
                  </a:cubicBezTo>
                  <a:cubicBezTo>
                    <a:pt x="684848" y="2685098"/>
                    <a:pt x="684848" y="2685098"/>
                    <a:pt x="684848" y="2686050"/>
                  </a:cubicBezTo>
                  <a:lnTo>
                    <a:pt x="1143000" y="2686050"/>
                  </a:lnTo>
                  <a:lnTo>
                    <a:pt x="1143000" y="270510"/>
                  </a:lnTo>
                  <a:cubicBezTo>
                    <a:pt x="999173" y="195263"/>
                    <a:pt x="864870" y="103823"/>
                    <a:pt x="741998" y="0"/>
                  </a:cubicBezTo>
                  <a:cubicBezTo>
                    <a:pt x="550545" y="321945"/>
                    <a:pt x="298133" y="602933"/>
                    <a:pt x="0" y="827722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18569" y="1521"/>
              <a:ext cx="631" cy="4011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9468" y="6408"/>
              <a:ext cx="9009" cy="2928"/>
            </a:xfrm>
            <a:custGeom>
              <a:avLst/>
              <a:gdLst>
                <a:gd name="connsiteX0" fmla="*/ 5035868 w 5720715"/>
                <a:gd name="connsiteY0" fmla="*/ 0 h 1859280"/>
                <a:gd name="connsiteX1" fmla="*/ 3315653 w 5720715"/>
                <a:gd name="connsiteY1" fmla="*/ 576263 h 1859280"/>
                <a:gd name="connsiteX2" fmla="*/ 2860358 w 5720715"/>
                <a:gd name="connsiteY2" fmla="*/ 576263 h 1859280"/>
                <a:gd name="connsiteX3" fmla="*/ 2860358 w 5720715"/>
                <a:gd name="connsiteY3" fmla="*/ 1857375 h 1859280"/>
                <a:gd name="connsiteX4" fmla="*/ 0 w 5720715"/>
                <a:gd name="connsiteY4" fmla="*/ 1857375 h 1859280"/>
                <a:gd name="connsiteX5" fmla="*/ 0 w 5720715"/>
                <a:gd name="connsiteY5" fmla="*/ 1857375 h 1859280"/>
                <a:gd name="connsiteX6" fmla="*/ 0 w 5720715"/>
                <a:gd name="connsiteY6" fmla="*/ 1859280 h 1859280"/>
                <a:gd name="connsiteX7" fmla="*/ 5720715 w 5720715"/>
                <a:gd name="connsiteY7" fmla="*/ 1859280 h 1859280"/>
                <a:gd name="connsiteX8" fmla="*/ 5720715 w 5720715"/>
                <a:gd name="connsiteY8" fmla="*/ 1857375 h 1859280"/>
                <a:gd name="connsiteX9" fmla="*/ 5035868 w 5720715"/>
                <a:gd name="connsiteY9" fmla="*/ 0 h 18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715" h="1859280">
                  <a:moveTo>
                    <a:pt x="5035868" y="0"/>
                  </a:moveTo>
                  <a:cubicBezTo>
                    <a:pt x="4556760" y="360998"/>
                    <a:pt x="3960495" y="576263"/>
                    <a:pt x="3315653" y="576263"/>
                  </a:cubicBezTo>
                  <a:lnTo>
                    <a:pt x="2860358" y="576263"/>
                  </a:lnTo>
                  <a:lnTo>
                    <a:pt x="2860358" y="1857375"/>
                  </a:lnTo>
                  <a:lnTo>
                    <a:pt x="0" y="1857375"/>
                  </a:lnTo>
                  <a:cubicBezTo>
                    <a:pt x="0" y="1857375"/>
                    <a:pt x="0" y="1857375"/>
                    <a:pt x="0" y="1857375"/>
                  </a:cubicBezTo>
                  <a:cubicBezTo>
                    <a:pt x="0" y="1858328"/>
                    <a:pt x="0" y="1858328"/>
                    <a:pt x="0" y="1859280"/>
                  </a:cubicBezTo>
                  <a:lnTo>
                    <a:pt x="5720715" y="1859280"/>
                  </a:lnTo>
                  <a:cubicBezTo>
                    <a:pt x="5720715" y="1858328"/>
                    <a:pt x="5720715" y="1858328"/>
                    <a:pt x="5720715" y="1857375"/>
                  </a:cubicBezTo>
                  <a:cubicBezTo>
                    <a:pt x="5720715" y="1147763"/>
                    <a:pt x="5463540" y="499110"/>
                    <a:pt x="5035868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3974" y="4827"/>
              <a:ext cx="3426" cy="2487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736" y="1521"/>
              <a:ext cx="8238" cy="7831"/>
            </a:xfrm>
            <a:custGeom>
              <a:avLst/>
              <a:gdLst>
                <a:gd name="connsiteX0" fmla="*/ 6132195 w 6132194"/>
                <a:gd name="connsiteY0" fmla="*/ 0 h 4959667"/>
                <a:gd name="connsiteX1" fmla="*/ 4959668 w 6132194"/>
                <a:gd name="connsiteY1" fmla="*/ 0 h 4959667"/>
                <a:gd name="connsiteX2" fmla="*/ 0 w 6132194"/>
                <a:gd name="connsiteY2" fmla="*/ 4959668 h 4959667"/>
                <a:gd name="connsiteX3" fmla="*/ 0 w 6132194"/>
                <a:gd name="connsiteY3" fmla="*/ 4959668 h 4959667"/>
                <a:gd name="connsiteX4" fmla="*/ 3271838 w 6132194"/>
                <a:gd name="connsiteY4" fmla="*/ 4959668 h 4959667"/>
                <a:gd name="connsiteX5" fmla="*/ 4513898 w 6132194"/>
                <a:gd name="connsiteY5" fmla="*/ 2600325 h 4959667"/>
                <a:gd name="connsiteX6" fmla="*/ 6131243 w 6132194"/>
                <a:gd name="connsiteY6" fmla="*/ 2099310 h 4959667"/>
                <a:gd name="connsiteX7" fmla="*/ 6131243 w 6132194"/>
                <a:gd name="connsiteY7" fmla="*/ 2099310 h 4959667"/>
                <a:gd name="connsiteX8" fmla="*/ 6132195 w 6132194"/>
                <a:gd name="connsiteY8" fmla="*/ 0 h 4959667"/>
                <a:gd name="connsiteX0-1" fmla="*/ 6132195 w 6132195"/>
                <a:gd name="connsiteY0-2" fmla="*/ 0 h 4959668"/>
                <a:gd name="connsiteX1-3" fmla="*/ 5312365 w 6132195"/>
                <a:gd name="connsiteY1-4" fmla="*/ 0 h 4959668"/>
                <a:gd name="connsiteX2-5" fmla="*/ 0 w 6132195"/>
                <a:gd name="connsiteY2-6" fmla="*/ 4959668 h 4959668"/>
                <a:gd name="connsiteX3-7" fmla="*/ 0 w 6132195"/>
                <a:gd name="connsiteY3-8" fmla="*/ 4959668 h 4959668"/>
                <a:gd name="connsiteX4-9" fmla="*/ 3271838 w 6132195"/>
                <a:gd name="connsiteY4-10" fmla="*/ 4959668 h 4959668"/>
                <a:gd name="connsiteX5-11" fmla="*/ 4513898 w 6132195"/>
                <a:gd name="connsiteY5-12" fmla="*/ 2600325 h 4959668"/>
                <a:gd name="connsiteX6-13" fmla="*/ 6131243 w 6132195"/>
                <a:gd name="connsiteY6-14" fmla="*/ 2099310 h 4959668"/>
                <a:gd name="connsiteX7-15" fmla="*/ 6131243 w 6132195"/>
                <a:gd name="connsiteY7-16" fmla="*/ 2099310 h 4959668"/>
                <a:gd name="connsiteX8-17" fmla="*/ 6132195 w 6132195"/>
                <a:gd name="connsiteY8-18" fmla="*/ 0 h 4959668"/>
                <a:gd name="connsiteX0-19" fmla="*/ 6132195 w 6132195"/>
                <a:gd name="connsiteY0-20" fmla="*/ 0 h 4959668"/>
                <a:gd name="connsiteX1-21" fmla="*/ 5312365 w 6132195"/>
                <a:gd name="connsiteY1-22" fmla="*/ 0 h 4959668"/>
                <a:gd name="connsiteX2-23" fmla="*/ 0 w 6132195"/>
                <a:gd name="connsiteY2-24" fmla="*/ 4959668 h 4959668"/>
                <a:gd name="connsiteX3-25" fmla="*/ 3271838 w 6132195"/>
                <a:gd name="connsiteY3-26" fmla="*/ 4959668 h 4959668"/>
                <a:gd name="connsiteX4-27" fmla="*/ 4513898 w 6132195"/>
                <a:gd name="connsiteY4-28" fmla="*/ 2600325 h 4959668"/>
                <a:gd name="connsiteX5-29" fmla="*/ 6131243 w 6132195"/>
                <a:gd name="connsiteY5-30" fmla="*/ 2099310 h 4959668"/>
                <a:gd name="connsiteX6-31" fmla="*/ 6131243 w 6132195"/>
                <a:gd name="connsiteY6-32" fmla="*/ 2099310 h 4959668"/>
                <a:gd name="connsiteX7-33" fmla="*/ 6132195 w 6132195"/>
                <a:gd name="connsiteY7-34" fmla="*/ 0 h 4959668"/>
                <a:gd name="connsiteX0-35" fmla="*/ 5230858 w 5230858"/>
                <a:gd name="connsiteY0-36" fmla="*/ 0 h 4972731"/>
                <a:gd name="connsiteX1-37" fmla="*/ 4411028 w 5230858"/>
                <a:gd name="connsiteY1-38" fmla="*/ 0 h 4972731"/>
                <a:gd name="connsiteX2-39" fmla="*/ 0 w 5230858"/>
                <a:gd name="connsiteY2-40" fmla="*/ 4972731 h 4972731"/>
                <a:gd name="connsiteX3-41" fmla="*/ 2370501 w 5230858"/>
                <a:gd name="connsiteY3-42" fmla="*/ 4959668 h 4972731"/>
                <a:gd name="connsiteX4-43" fmla="*/ 3612561 w 5230858"/>
                <a:gd name="connsiteY4-44" fmla="*/ 2600325 h 4972731"/>
                <a:gd name="connsiteX5-45" fmla="*/ 5229906 w 5230858"/>
                <a:gd name="connsiteY5-46" fmla="*/ 2099310 h 4972731"/>
                <a:gd name="connsiteX6-47" fmla="*/ 5229906 w 5230858"/>
                <a:gd name="connsiteY6-48" fmla="*/ 2099310 h 4972731"/>
                <a:gd name="connsiteX7-49" fmla="*/ 5230858 w 5230858"/>
                <a:gd name="connsiteY7-50" fmla="*/ 0 h 49727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5230858" h="4972731">
                  <a:moveTo>
                    <a:pt x="5230858" y="0"/>
                  </a:moveTo>
                  <a:lnTo>
                    <a:pt x="4411028" y="0"/>
                  </a:lnTo>
                  <a:lnTo>
                    <a:pt x="0" y="4972731"/>
                  </a:lnTo>
                  <a:lnTo>
                    <a:pt x="2370501" y="4959668"/>
                  </a:lnTo>
                  <a:cubicBezTo>
                    <a:pt x="2370501" y="3980498"/>
                    <a:pt x="2862943" y="3116580"/>
                    <a:pt x="3612561" y="2600325"/>
                  </a:cubicBezTo>
                  <a:cubicBezTo>
                    <a:pt x="4072618" y="2284095"/>
                    <a:pt x="4629831" y="2099310"/>
                    <a:pt x="5229906" y="2099310"/>
                  </a:cubicBezTo>
                  <a:lnTo>
                    <a:pt x="5229906" y="2099310"/>
                  </a:lnTo>
                  <a:cubicBezTo>
                    <a:pt x="5230223" y="1399540"/>
                    <a:pt x="5230541" y="699770"/>
                    <a:pt x="523085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9470" y="5616"/>
              <a:ext cx="4504" cy="3715"/>
            </a:xfrm>
            <a:custGeom>
              <a:avLst/>
              <a:gdLst>
                <a:gd name="connsiteX0" fmla="*/ 1242060 w 2860357"/>
                <a:gd name="connsiteY0" fmla="*/ 0 h 2359342"/>
                <a:gd name="connsiteX1" fmla="*/ 0 w 2860357"/>
                <a:gd name="connsiteY1" fmla="*/ 2359343 h 2359342"/>
                <a:gd name="connsiteX2" fmla="*/ 2860358 w 2860357"/>
                <a:gd name="connsiteY2" fmla="*/ 2359343 h 2359342"/>
                <a:gd name="connsiteX3" fmla="*/ 2860358 w 2860357"/>
                <a:gd name="connsiteY3" fmla="*/ 1078230 h 2359342"/>
                <a:gd name="connsiteX4" fmla="*/ 1242060 w 2860357"/>
                <a:gd name="connsiteY4" fmla="*/ 1078230 h 2359342"/>
                <a:gd name="connsiteX5" fmla="*/ 1242060 w 2860357"/>
                <a:gd name="connsiteY5" fmla="*/ 0 h 235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0357" h="2359342">
                  <a:moveTo>
                    <a:pt x="1242060" y="0"/>
                  </a:moveTo>
                  <a:cubicBezTo>
                    <a:pt x="491490" y="515303"/>
                    <a:pt x="0" y="1379220"/>
                    <a:pt x="0" y="2359343"/>
                  </a:cubicBezTo>
                  <a:lnTo>
                    <a:pt x="2860358" y="2359343"/>
                  </a:lnTo>
                  <a:lnTo>
                    <a:pt x="2860358" y="1078230"/>
                  </a:lnTo>
                  <a:lnTo>
                    <a:pt x="1242060" y="107823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1426" y="4827"/>
              <a:ext cx="2547" cy="2487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6376" y="5850"/>
              <a:ext cx="3654" cy="4099"/>
            </a:xfrm>
            <a:custGeom>
              <a:avLst/>
              <a:gdLst>
                <a:gd name="connsiteX0" fmla="*/ 54293 w 2320289"/>
                <a:gd name="connsiteY0" fmla="*/ 655320 h 2603182"/>
                <a:gd name="connsiteX1" fmla="*/ 54293 w 2320289"/>
                <a:gd name="connsiteY1" fmla="*/ 655320 h 2603182"/>
                <a:gd name="connsiteX2" fmla="*/ 92393 w 2320289"/>
                <a:gd name="connsiteY2" fmla="*/ 640080 h 2603182"/>
                <a:gd name="connsiteX3" fmla="*/ 106680 w 2320289"/>
                <a:gd name="connsiteY3" fmla="*/ 615315 h 2603182"/>
                <a:gd name="connsiteX4" fmla="*/ 806768 w 2320289"/>
                <a:gd name="connsiteY4" fmla="*/ 803910 h 2603182"/>
                <a:gd name="connsiteX5" fmla="*/ 806768 w 2320289"/>
                <a:gd name="connsiteY5" fmla="*/ 803910 h 2603182"/>
                <a:gd name="connsiteX6" fmla="*/ 2315528 w 2320289"/>
                <a:gd name="connsiteY6" fmla="*/ 2603183 h 2603182"/>
                <a:gd name="connsiteX7" fmla="*/ 2320290 w 2320289"/>
                <a:gd name="connsiteY7" fmla="*/ 2603183 h 2603182"/>
                <a:gd name="connsiteX8" fmla="*/ 2262188 w 2320289"/>
                <a:gd name="connsiteY8" fmla="*/ 2515553 h 2603182"/>
                <a:gd name="connsiteX9" fmla="*/ 807720 w 2320289"/>
                <a:gd name="connsiteY9" fmla="*/ 802005 h 2603182"/>
                <a:gd name="connsiteX10" fmla="*/ 621983 w 2320289"/>
                <a:gd name="connsiteY10" fmla="*/ 104775 h 2603182"/>
                <a:gd name="connsiteX11" fmla="*/ 641985 w 2320289"/>
                <a:gd name="connsiteY11" fmla="*/ 92393 h 2603182"/>
                <a:gd name="connsiteX12" fmla="*/ 658178 w 2320289"/>
                <a:gd name="connsiteY12" fmla="*/ 54292 h 2603182"/>
                <a:gd name="connsiteX13" fmla="*/ 642938 w 2320289"/>
                <a:gd name="connsiteY13" fmla="*/ 16192 h 2603182"/>
                <a:gd name="connsiteX14" fmla="*/ 604838 w 2320289"/>
                <a:gd name="connsiteY14" fmla="*/ 0 h 2603182"/>
                <a:gd name="connsiteX15" fmla="*/ 604838 w 2320289"/>
                <a:gd name="connsiteY15" fmla="*/ 0 h 2603182"/>
                <a:gd name="connsiteX16" fmla="*/ 566738 w 2320289"/>
                <a:gd name="connsiteY16" fmla="*/ 15240 h 2603182"/>
                <a:gd name="connsiteX17" fmla="*/ 566738 w 2320289"/>
                <a:gd name="connsiteY17" fmla="*/ 91440 h 2603182"/>
                <a:gd name="connsiteX18" fmla="*/ 604838 w 2320289"/>
                <a:gd name="connsiteY18" fmla="*/ 107632 h 2603182"/>
                <a:gd name="connsiteX19" fmla="*/ 604838 w 2320289"/>
                <a:gd name="connsiteY19" fmla="*/ 107632 h 2603182"/>
                <a:gd name="connsiteX20" fmla="*/ 620078 w 2320289"/>
                <a:gd name="connsiteY20" fmla="*/ 105728 h 2603182"/>
                <a:gd name="connsiteX21" fmla="*/ 804863 w 2320289"/>
                <a:gd name="connsiteY21" fmla="*/ 799147 h 2603182"/>
                <a:gd name="connsiteX22" fmla="*/ 297180 w 2320289"/>
                <a:gd name="connsiteY22" fmla="*/ 289560 h 2603182"/>
                <a:gd name="connsiteX23" fmla="*/ 296228 w 2320289"/>
                <a:gd name="connsiteY23" fmla="*/ 214313 h 2603182"/>
                <a:gd name="connsiteX24" fmla="*/ 258128 w 2320289"/>
                <a:gd name="connsiteY24" fmla="*/ 198120 h 2603182"/>
                <a:gd name="connsiteX25" fmla="*/ 258128 w 2320289"/>
                <a:gd name="connsiteY25" fmla="*/ 198120 h 2603182"/>
                <a:gd name="connsiteX26" fmla="*/ 220028 w 2320289"/>
                <a:gd name="connsiteY26" fmla="*/ 213360 h 2603182"/>
                <a:gd name="connsiteX27" fmla="*/ 203835 w 2320289"/>
                <a:gd name="connsiteY27" fmla="*/ 251460 h 2603182"/>
                <a:gd name="connsiteX28" fmla="*/ 219075 w 2320289"/>
                <a:gd name="connsiteY28" fmla="*/ 289560 h 2603182"/>
                <a:gd name="connsiteX29" fmla="*/ 257175 w 2320289"/>
                <a:gd name="connsiteY29" fmla="*/ 305753 h 2603182"/>
                <a:gd name="connsiteX30" fmla="*/ 294323 w 2320289"/>
                <a:gd name="connsiteY30" fmla="*/ 290513 h 2603182"/>
                <a:gd name="connsiteX31" fmla="*/ 802005 w 2320289"/>
                <a:gd name="connsiteY31" fmla="*/ 800100 h 2603182"/>
                <a:gd name="connsiteX32" fmla="*/ 106680 w 2320289"/>
                <a:gd name="connsiteY32" fmla="*/ 612457 h 2603182"/>
                <a:gd name="connsiteX33" fmla="*/ 107632 w 2320289"/>
                <a:gd name="connsiteY33" fmla="*/ 601980 h 2603182"/>
                <a:gd name="connsiteX34" fmla="*/ 92393 w 2320289"/>
                <a:gd name="connsiteY34" fmla="*/ 563880 h 2603182"/>
                <a:gd name="connsiteX35" fmla="*/ 54293 w 2320289"/>
                <a:gd name="connsiteY35" fmla="*/ 547688 h 2603182"/>
                <a:gd name="connsiteX36" fmla="*/ 54293 w 2320289"/>
                <a:gd name="connsiteY36" fmla="*/ 547688 h 2603182"/>
                <a:gd name="connsiteX37" fmla="*/ 16193 w 2320289"/>
                <a:gd name="connsiteY37" fmla="*/ 562928 h 2603182"/>
                <a:gd name="connsiteX38" fmla="*/ 0 w 2320289"/>
                <a:gd name="connsiteY38" fmla="*/ 601028 h 2603182"/>
                <a:gd name="connsiteX39" fmla="*/ 15240 w 2320289"/>
                <a:gd name="connsiteY39" fmla="*/ 639128 h 2603182"/>
                <a:gd name="connsiteX40" fmla="*/ 54293 w 2320289"/>
                <a:gd name="connsiteY40" fmla="*/ 655320 h 2603182"/>
                <a:gd name="connsiteX41" fmla="*/ 621983 w 2320289"/>
                <a:gd name="connsiteY41" fmla="*/ 100013 h 2603182"/>
                <a:gd name="connsiteX42" fmla="*/ 619125 w 2320289"/>
                <a:gd name="connsiteY42" fmla="*/ 100965 h 2603182"/>
                <a:gd name="connsiteX43" fmla="*/ 619125 w 2320289"/>
                <a:gd name="connsiteY43" fmla="*/ 101918 h 2603182"/>
                <a:gd name="connsiteX44" fmla="*/ 604838 w 2320289"/>
                <a:gd name="connsiteY44" fmla="*/ 103822 h 2603182"/>
                <a:gd name="connsiteX45" fmla="*/ 604838 w 2320289"/>
                <a:gd name="connsiteY45" fmla="*/ 103822 h 2603182"/>
                <a:gd name="connsiteX46" fmla="*/ 568643 w 2320289"/>
                <a:gd name="connsiteY46" fmla="*/ 88582 h 2603182"/>
                <a:gd name="connsiteX47" fmla="*/ 553403 w 2320289"/>
                <a:gd name="connsiteY47" fmla="*/ 52388 h 2603182"/>
                <a:gd name="connsiteX48" fmla="*/ 568643 w 2320289"/>
                <a:gd name="connsiteY48" fmla="*/ 16192 h 2603182"/>
                <a:gd name="connsiteX49" fmla="*/ 604838 w 2320289"/>
                <a:gd name="connsiteY49" fmla="*/ 953 h 2603182"/>
                <a:gd name="connsiteX50" fmla="*/ 604838 w 2320289"/>
                <a:gd name="connsiteY50" fmla="*/ 953 h 2603182"/>
                <a:gd name="connsiteX51" fmla="*/ 641033 w 2320289"/>
                <a:gd name="connsiteY51" fmla="*/ 16192 h 2603182"/>
                <a:gd name="connsiteX52" fmla="*/ 656273 w 2320289"/>
                <a:gd name="connsiteY52" fmla="*/ 52388 h 2603182"/>
                <a:gd name="connsiteX53" fmla="*/ 641033 w 2320289"/>
                <a:gd name="connsiteY53" fmla="*/ 88582 h 2603182"/>
                <a:gd name="connsiteX54" fmla="*/ 621983 w 2320289"/>
                <a:gd name="connsiteY54" fmla="*/ 100013 h 2603182"/>
                <a:gd name="connsiteX55" fmla="*/ 621983 w 2320289"/>
                <a:gd name="connsiteY55" fmla="*/ 100013 h 2603182"/>
                <a:gd name="connsiteX56" fmla="*/ 293370 w 2320289"/>
                <a:gd name="connsiteY56" fmla="*/ 286703 h 2603182"/>
                <a:gd name="connsiteX57" fmla="*/ 257175 w 2320289"/>
                <a:gd name="connsiteY57" fmla="*/ 301943 h 2603182"/>
                <a:gd name="connsiteX58" fmla="*/ 257175 w 2320289"/>
                <a:gd name="connsiteY58" fmla="*/ 301943 h 2603182"/>
                <a:gd name="connsiteX59" fmla="*/ 220980 w 2320289"/>
                <a:gd name="connsiteY59" fmla="*/ 286703 h 2603182"/>
                <a:gd name="connsiteX60" fmla="*/ 220980 w 2320289"/>
                <a:gd name="connsiteY60" fmla="*/ 214313 h 2603182"/>
                <a:gd name="connsiteX61" fmla="*/ 257175 w 2320289"/>
                <a:gd name="connsiteY61" fmla="*/ 199072 h 2603182"/>
                <a:gd name="connsiteX62" fmla="*/ 293370 w 2320289"/>
                <a:gd name="connsiteY62" fmla="*/ 214313 h 2603182"/>
                <a:gd name="connsiteX63" fmla="*/ 293370 w 2320289"/>
                <a:gd name="connsiteY63" fmla="*/ 286703 h 2603182"/>
                <a:gd name="connsiteX64" fmla="*/ 18098 w 2320289"/>
                <a:gd name="connsiteY64" fmla="*/ 564832 h 2603182"/>
                <a:gd name="connsiteX65" fmla="*/ 54293 w 2320289"/>
                <a:gd name="connsiteY65" fmla="*/ 549593 h 2603182"/>
                <a:gd name="connsiteX66" fmla="*/ 90488 w 2320289"/>
                <a:gd name="connsiteY66" fmla="*/ 564832 h 2603182"/>
                <a:gd name="connsiteX67" fmla="*/ 105728 w 2320289"/>
                <a:gd name="connsiteY67" fmla="*/ 601028 h 2603182"/>
                <a:gd name="connsiteX68" fmla="*/ 90488 w 2320289"/>
                <a:gd name="connsiteY68" fmla="*/ 637222 h 2603182"/>
                <a:gd name="connsiteX69" fmla="*/ 54293 w 2320289"/>
                <a:gd name="connsiteY69" fmla="*/ 652463 h 2603182"/>
                <a:gd name="connsiteX70" fmla="*/ 54293 w 2320289"/>
                <a:gd name="connsiteY70" fmla="*/ 652463 h 2603182"/>
                <a:gd name="connsiteX71" fmla="*/ 18098 w 2320289"/>
                <a:gd name="connsiteY71" fmla="*/ 637222 h 2603182"/>
                <a:gd name="connsiteX72" fmla="*/ 2858 w 2320289"/>
                <a:gd name="connsiteY72" fmla="*/ 601028 h 2603182"/>
                <a:gd name="connsiteX73" fmla="*/ 18098 w 2320289"/>
                <a:gd name="connsiteY73" fmla="*/ 564832 h 260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320289" h="2603182">
                  <a:moveTo>
                    <a:pt x="54293" y="655320"/>
                  </a:moveTo>
                  <a:lnTo>
                    <a:pt x="54293" y="655320"/>
                  </a:lnTo>
                  <a:cubicBezTo>
                    <a:pt x="68580" y="655320"/>
                    <a:pt x="81915" y="649605"/>
                    <a:pt x="92393" y="640080"/>
                  </a:cubicBezTo>
                  <a:cubicBezTo>
                    <a:pt x="99060" y="633413"/>
                    <a:pt x="103823" y="623888"/>
                    <a:pt x="106680" y="615315"/>
                  </a:cubicBezTo>
                  <a:lnTo>
                    <a:pt x="806768" y="803910"/>
                  </a:lnTo>
                  <a:lnTo>
                    <a:pt x="806768" y="803910"/>
                  </a:lnTo>
                  <a:cubicBezTo>
                    <a:pt x="1445895" y="1407795"/>
                    <a:pt x="1938338" y="2027873"/>
                    <a:pt x="2315528" y="2603183"/>
                  </a:cubicBezTo>
                  <a:lnTo>
                    <a:pt x="2320290" y="2603183"/>
                  </a:lnTo>
                  <a:cubicBezTo>
                    <a:pt x="2301240" y="2573655"/>
                    <a:pt x="2282190" y="2545080"/>
                    <a:pt x="2262188" y="2515553"/>
                  </a:cubicBezTo>
                  <a:cubicBezTo>
                    <a:pt x="1848803" y="1898332"/>
                    <a:pt x="1359218" y="1322070"/>
                    <a:pt x="807720" y="802005"/>
                  </a:cubicBezTo>
                  <a:lnTo>
                    <a:pt x="621983" y="104775"/>
                  </a:lnTo>
                  <a:cubicBezTo>
                    <a:pt x="629603" y="101918"/>
                    <a:pt x="636270" y="98107"/>
                    <a:pt x="641985" y="92393"/>
                  </a:cubicBezTo>
                  <a:cubicBezTo>
                    <a:pt x="652463" y="81915"/>
                    <a:pt x="658178" y="68580"/>
                    <a:pt x="658178" y="54292"/>
                  </a:cubicBezTo>
                  <a:cubicBezTo>
                    <a:pt x="658178" y="40005"/>
                    <a:pt x="652463" y="26670"/>
                    <a:pt x="642938" y="16192"/>
                  </a:cubicBezTo>
                  <a:cubicBezTo>
                    <a:pt x="632460" y="5715"/>
                    <a:pt x="619125" y="0"/>
                    <a:pt x="604838" y="0"/>
                  </a:cubicBezTo>
                  <a:lnTo>
                    <a:pt x="604838" y="0"/>
                  </a:lnTo>
                  <a:cubicBezTo>
                    <a:pt x="590550" y="0"/>
                    <a:pt x="577215" y="5715"/>
                    <a:pt x="566738" y="15240"/>
                  </a:cubicBezTo>
                  <a:cubicBezTo>
                    <a:pt x="545783" y="36195"/>
                    <a:pt x="545783" y="70485"/>
                    <a:pt x="566738" y="91440"/>
                  </a:cubicBezTo>
                  <a:cubicBezTo>
                    <a:pt x="577215" y="101918"/>
                    <a:pt x="590550" y="107632"/>
                    <a:pt x="604838" y="107632"/>
                  </a:cubicBezTo>
                  <a:lnTo>
                    <a:pt x="604838" y="107632"/>
                  </a:lnTo>
                  <a:cubicBezTo>
                    <a:pt x="609600" y="107632"/>
                    <a:pt x="615315" y="106680"/>
                    <a:pt x="620078" y="105728"/>
                  </a:cubicBezTo>
                  <a:lnTo>
                    <a:pt x="804863" y="799147"/>
                  </a:lnTo>
                  <a:lnTo>
                    <a:pt x="297180" y="289560"/>
                  </a:lnTo>
                  <a:cubicBezTo>
                    <a:pt x="317183" y="268605"/>
                    <a:pt x="317183" y="235268"/>
                    <a:pt x="296228" y="214313"/>
                  </a:cubicBezTo>
                  <a:cubicBezTo>
                    <a:pt x="285750" y="203835"/>
                    <a:pt x="272415" y="198120"/>
                    <a:pt x="258128" y="198120"/>
                  </a:cubicBezTo>
                  <a:lnTo>
                    <a:pt x="258128" y="198120"/>
                  </a:lnTo>
                  <a:cubicBezTo>
                    <a:pt x="243840" y="198120"/>
                    <a:pt x="230505" y="203835"/>
                    <a:pt x="220028" y="213360"/>
                  </a:cubicBezTo>
                  <a:cubicBezTo>
                    <a:pt x="209550" y="223838"/>
                    <a:pt x="203835" y="237172"/>
                    <a:pt x="203835" y="251460"/>
                  </a:cubicBezTo>
                  <a:cubicBezTo>
                    <a:pt x="203835" y="265747"/>
                    <a:pt x="209550" y="279082"/>
                    <a:pt x="219075" y="289560"/>
                  </a:cubicBezTo>
                  <a:cubicBezTo>
                    <a:pt x="229553" y="300038"/>
                    <a:pt x="242888" y="305753"/>
                    <a:pt x="257175" y="305753"/>
                  </a:cubicBezTo>
                  <a:cubicBezTo>
                    <a:pt x="270510" y="305753"/>
                    <a:pt x="283845" y="300990"/>
                    <a:pt x="294323" y="290513"/>
                  </a:cubicBezTo>
                  <a:lnTo>
                    <a:pt x="802005" y="800100"/>
                  </a:lnTo>
                  <a:lnTo>
                    <a:pt x="106680" y="612457"/>
                  </a:lnTo>
                  <a:cubicBezTo>
                    <a:pt x="107632" y="609600"/>
                    <a:pt x="107632" y="605790"/>
                    <a:pt x="107632" y="601980"/>
                  </a:cubicBezTo>
                  <a:cubicBezTo>
                    <a:pt x="107632" y="587693"/>
                    <a:pt x="101918" y="574357"/>
                    <a:pt x="92393" y="563880"/>
                  </a:cubicBezTo>
                  <a:cubicBezTo>
                    <a:pt x="81915" y="553403"/>
                    <a:pt x="68580" y="547688"/>
                    <a:pt x="54293" y="547688"/>
                  </a:cubicBezTo>
                  <a:lnTo>
                    <a:pt x="54293" y="547688"/>
                  </a:lnTo>
                  <a:cubicBezTo>
                    <a:pt x="40005" y="547688"/>
                    <a:pt x="26670" y="553403"/>
                    <a:pt x="16193" y="562928"/>
                  </a:cubicBezTo>
                  <a:cubicBezTo>
                    <a:pt x="5715" y="573405"/>
                    <a:pt x="0" y="586740"/>
                    <a:pt x="0" y="601028"/>
                  </a:cubicBezTo>
                  <a:cubicBezTo>
                    <a:pt x="0" y="615315"/>
                    <a:pt x="5715" y="628650"/>
                    <a:pt x="15240" y="639128"/>
                  </a:cubicBezTo>
                  <a:cubicBezTo>
                    <a:pt x="26670" y="649605"/>
                    <a:pt x="40005" y="655320"/>
                    <a:pt x="54293" y="655320"/>
                  </a:cubicBezTo>
                  <a:close/>
                  <a:moveTo>
                    <a:pt x="621983" y="100013"/>
                  </a:moveTo>
                  <a:lnTo>
                    <a:pt x="619125" y="100965"/>
                  </a:lnTo>
                  <a:lnTo>
                    <a:pt x="619125" y="101918"/>
                  </a:lnTo>
                  <a:cubicBezTo>
                    <a:pt x="614363" y="102870"/>
                    <a:pt x="609600" y="103822"/>
                    <a:pt x="604838" y="103822"/>
                  </a:cubicBezTo>
                  <a:lnTo>
                    <a:pt x="604838" y="103822"/>
                  </a:lnTo>
                  <a:cubicBezTo>
                    <a:pt x="591503" y="103822"/>
                    <a:pt x="578168" y="98107"/>
                    <a:pt x="568643" y="88582"/>
                  </a:cubicBezTo>
                  <a:cubicBezTo>
                    <a:pt x="559118" y="79058"/>
                    <a:pt x="553403" y="65722"/>
                    <a:pt x="553403" y="52388"/>
                  </a:cubicBezTo>
                  <a:cubicBezTo>
                    <a:pt x="553403" y="39053"/>
                    <a:pt x="559118" y="25717"/>
                    <a:pt x="568643" y="16192"/>
                  </a:cubicBezTo>
                  <a:cubicBezTo>
                    <a:pt x="578168" y="6667"/>
                    <a:pt x="591503" y="953"/>
                    <a:pt x="604838" y="953"/>
                  </a:cubicBezTo>
                  <a:lnTo>
                    <a:pt x="604838" y="953"/>
                  </a:lnTo>
                  <a:cubicBezTo>
                    <a:pt x="618173" y="953"/>
                    <a:pt x="631508" y="6667"/>
                    <a:pt x="641033" y="16192"/>
                  </a:cubicBezTo>
                  <a:cubicBezTo>
                    <a:pt x="650558" y="25717"/>
                    <a:pt x="656273" y="39053"/>
                    <a:pt x="656273" y="52388"/>
                  </a:cubicBezTo>
                  <a:cubicBezTo>
                    <a:pt x="656273" y="65722"/>
                    <a:pt x="650558" y="79058"/>
                    <a:pt x="641033" y="88582"/>
                  </a:cubicBezTo>
                  <a:cubicBezTo>
                    <a:pt x="635318" y="94297"/>
                    <a:pt x="628650" y="98107"/>
                    <a:pt x="621983" y="100013"/>
                  </a:cubicBezTo>
                  <a:lnTo>
                    <a:pt x="621983" y="100013"/>
                  </a:lnTo>
                  <a:close/>
                  <a:moveTo>
                    <a:pt x="293370" y="286703"/>
                  </a:moveTo>
                  <a:cubicBezTo>
                    <a:pt x="283845" y="296228"/>
                    <a:pt x="270510" y="301943"/>
                    <a:pt x="257175" y="301943"/>
                  </a:cubicBezTo>
                  <a:lnTo>
                    <a:pt x="257175" y="301943"/>
                  </a:lnTo>
                  <a:cubicBezTo>
                    <a:pt x="243840" y="301943"/>
                    <a:pt x="230505" y="296228"/>
                    <a:pt x="220980" y="286703"/>
                  </a:cubicBezTo>
                  <a:cubicBezTo>
                    <a:pt x="200978" y="266700"/>
                    <a:pt x="200978" y="234315"/>
                    <a:pt x="220980" y="214313"/>
                  </a:cubicBezTo>
                  <a:cubicBezTo>
                    <a:pt x="230505" y="204788"/>
                    <a:pt x="243840" y="199072"/>
                    <a:pt x="257175" y="199072"/>
                  </a:cubicBezTo>
                  <a:cubicBezTo>
                    <a:pt x="270510" y="199072"/>
                    <a:pt x="282893" y="203835"/>
                    <a:pt x="293370" y="214313"/>
                  </a:cubicBezTo>
                  <a:cubicBezTo>
                    <a:pt x="313373" y="234315"/>
                    <a:pt x="313373" y="266700"/>
                    <a:pt x="293370" y="286703"/>
                  </a:cubicBezTo>
                  <a:close/>
                  <a:moveTo>
                    <a:pt x="18098" y="564832"/>
                  </a:moveTo>
                  <a:cubicBezTo>
                    <a:pt x="27623" y="555307"/>
                    <a:pt x="40958" y="549593"/>
                    <a:pt x="54293" y="549593"/>
                  </a:cubicBezTo>
                  <a:cubicBezTo>
                    <a:pt x="67628" y="549593"/>
                    <a:pt x="80010" y="554355"/>
                    <a:pt x="90488" y="564832"/>
                  </a:cubicBezTo>
                  <a:cubicBezTo>
                    <a:pt x="100013" y="574357"/>
                    <a:pt x="105728" y="587693"/>
                    <a:pt x="105728" y="601028"/>
                  </a:cubicBezTo>
                  <a:cubicBezTo>
                    <a:pt x="105728" y="614363"/>
                    <a:pt x="100013" y="627697"/>
                    <a:pt x="90488" y="637222"/>
                  </a:cubicBezTo>
                  <a:cubicBezTo>
                    <a:pt x="80963" y="646747"/>
                    <a:pt x="67628" y="652463"/>
                    <a:pt x="54293" y="652463"/>
                  </a:cubicBezTo>
                  <a:lnTo>
                    <a:pt x="54293" y="652463"/>
                  </a:lnTo>
                  <a:cubicBezTo>
                    <a:pt x="40958" y="652463"/>
                    <a:pt x="27623" y="646747"/>
                    <a:pt x="18098" y="637222"/>
                  </a:cubicBezTo>
                  <a:cubicBezTo>
                    <a:pt x="8573" y="627697"/>
                    <a:pt x="2858" y="614363"/>
                    <a:pt x="2858" y="601028"/>
                  </a:cubicBezTo>
                  <a:cubicBezTo>
                    <a:pt x="2858" y="587693"/>
                    <a:pt x="8573" y="574357"/>
                    <a:pt x="18098" y="5648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7082" y="3220"/>
              <a:ext cx="5675" cy="6110"/>
            </a:xfrm>
            <a:custGeom>
              <a:avLst/>
              <a:gdLst>
                <a:gd name="connsiteX0" fmla="*/ 3307080 w 3603878"/>
                <a:gd name="connsiteY0" fmla="*/ 162997 h 3879651"/>
                <a:gd name="connsiteX1" fmla="*/ 3266123 w 3603878"/>
                <a:gd name="connsiteY1" fmla="*/ 171569 h 3879651"/>
                <a:gd name="connsiteX2" fmla="*/ 3243262 w 3603878"/>
                <a:gd name="connsiteY2" fmla="*/ 205859 h 3879651"/>
                <a:gd name="connsiteX3" fmla="*/ 3251835 w 3603878"/>
                <a:gd name="connsiteY3" fmla="*/ 246817 h 3879651"/>
                <a:gd name="connsiteX4" fmla="*/ 3286125 w 3603878"/>
                <a:gd name="connsiteY4" fmla="*/ 269677 h 3879651"/>
                <a:gd name="connsiteX5" fmla="*/ 3296603 w 3603878"/>
                <a:gd name="connsiteY5" fmla="*/ 270629 h 3879651"/>
                <a:gd name="connsiteX6" fmla="*/ 3327082 w 3603878"/>
                <a:gd name="connsiteY6" fmla="*/ 261104 h 3879651"/>
                <a:gd name="connsiteX7" fmla="*/ 3349943 w 3603878"/>
                <a:gd name="connsiteY7" fmla="*/ 226814 h 3879651"/>
                <a:gd name="connsiteX8" fmla="*/ 3341370 w 3603878"/>
                <a:gd name="connsiteY8" fmla="*/ 185857 h 3879651"/>
                <a:gd name="connsiteX9" fmla="*/ 3307080 w 3603878"/>
                <a:gd name="connsiteY9" fmla="*/ 162997 h 3879651"/>
                <a:gd name="connsiteX10" fmla="*/ 3346132 w 3603878"/>
                <a:gd name="connsiteY10" fmla="*/ 225862 h 3879651"/>
                <a:gd name="connsiteX11" fmla="*/ 3325178 w 3603878"/>
                <a:gd name="connsiteY11" fmla="*/ 258247 h 3879651"/>
                <a:gd name="connsiteX12" fmla="*/ 3287078 w 3603878"/>
                <a:gd name="connsiteY12" fmla="*/ 265867 h 3879651"/>
                <a:gd name="connsiteX13" fmla="*/ 3254693 w 3603878"/>
                <a:gd name="connsiteY13" fmla="*/ 244912 h 3879651"/>
                <a:gd name="connsiteX14" fmla="*/ 3247073 w 3603878"/>
                <a:gd name="connsiteY14" fmla="*/ 206812 h 3879651"/>
                <a:gd name="connsiteX15" fmla="*/ 3268028 w 3603878"/>
                <a:gd name="connsiteY15" fmla="*/ 174427 h 3879651"/>
                <a:gd name="connsiteX16" fmla="*/ 3295650 w 3603878"/>
                <a:gd name="connsiteY16" fmla="*/ 165854 h 3879651"/>
                <a:gd name="connsiteX17" fmla="*/ 3305175 w 3603878"/>
                <a:gd name="connsiteY17" fmla="*/ 166807 h 3879651"/>
                <a:gd name="connsiteX18" fmla="*/ 3337560 w 3603878"/>
                <a:gd name="connsiteY18" fmla="*/ 187762 h 3879651"/>
                <a:gd name="connsiteX19" fmla="*/ 3346132 w 3603878"/>
                <a:gd name="connsiteY19" fmla="*/ 225862 h 3879651"/>
                <a:gd name="connsiteX20" fmla="*/ 3048000 w 3603878"/>
                <a:gd name="connsiteY20" fmla="*/ 340162 h 3879651"/>
                <a:gd name="connsiteX21" fmla="*/ 3007043 w 3603878"/>
                <a:gd name="connsiteY21" fmla="*/ 348734 h 3879651"/>
                <a:gd name="connsiteX22" fmla="*/ 2984183 w 3603878"/>
                <a:gd name="connsiteY22" fmla="*/ 383024 h 3879651"/>
                <a:gd name="connsiteX23" fmla="*/ 2991803 w 3603878"/>
                <a:gd name="connsiteY23" fmla="*/ 423029 h 3879651"/>
                <a:gd name="connsiteX24" fmla="*/ 1481137 w 3603878"/>
                <a:gd name="connsiteY24" fmla="*/ 1749862 h 3879651"/>
                <a:gd name="connsiteX25" fmla="*/ 507683 w 3603878"/>
                <a:gd name="connsiteY25" fmla="*/ 2990017 h 3879651"/>
                <a:gd name="connsiteX26" fmla="*/ 0 w 3603878"/>
                <a:gd name="connsiteY26" fmla="*/ 3879651 h 3879651"/>
                <a:gd name="connsiteX27" fmla="*/ 3810 w 3603878"/>
                <a:gd name="connsiteY27" fmla="*/ 3879651 h 3879651"/>
                <a:gd name="connsiteX28" fmla="*/ 510540 w 3603878"/>
                <a:gd name="connsiteY28" fmla="*/ 2991922 h 3879651"/>
                <a:gd name="connsiteX29" fmla="*/ 2994660 w 3603878"/>
                <a:gd name="connsiteY29" fmla="*/ 424934 h 3879651"/>
                <a:gd name="connsiteX30" fmla="*/ 3027045 w 3603878"/>
                <a:gd name="connsiteY30" fmla="*/ 444937 h 3879651"/>
                <a:gd name="connsiteX31" fmla="*/ 3037523 w 3603878"/>
                <a:gd name="connsiteY31" fmla="*/ 445889 h 3879651"/>
                <a:gd name="connsiteX32" fmla="*/ 3068003 w 3603878"/>
                <a:gd name="connsiteY32" fmla="*/ 436364 h 3879651"/>
                <a:gd name="connsiteX33" fmla="*/ 3090862 w 3603878"/>
                <a:gd name="connsiteY33" fmla="*/ 402074 h 3879651"/>
                <a:gd name="connsiteX34" fmla="*/ 3082290 w 3603878"/>
                <a:gd name="connsiteY34" fmla="*/ 361117 h 3879651"/>
                <a:gd name="connsiteX35" fmla="*/ 3048000 w 3603878"/>
                <a:gd name="connsiteY35" fmla="*/ 340162 h 3879651"/>
                <a:gd name="connsiteX36" fmla="*/ 3087053 w 3603878"/>
                <a:gd name="connsiteY36" fmla="*/ 403027 h 3879651"/>
                <a:gd name="connsiteX37" fmla="*/ 3066098 w 3603878"/>
                <a:gd name="connsiteY37" fmla="*/ 435412 h 3879651"/>
                <a:gd name="connsiteX38" fmla="*/ 3027998 w 3603878"/>
                <a:gd name="connsiteY38" fmla="*/ 443032 h 3879651"/>
                <a:gd name="connsiteX39" fmla="*/ 2995612 w 3603878"/>
                <a:gd name="connsiteY39" fmla="*/ 422077 h 3879651"/>
                <a:gd name="connsiteX40" fmla="*/ 2987993 w 3603878"/>
                <a:gd name="connsiteY40" fmla="*/ 383977 h 3879651"/>
                <a:gd name="connsiteX41" fmla="*/ 3008948 w 3603878"/>
                <a:gd name="connsiteY41" fmla="*/ 351592 h 3879651"/>
                <a:gd name="connsiteX42" fmla="*/ 3036570 w 3603878"/>
                <a:gd name="connsiteY42" fmla="*/ 343019 h 3879651"/>
                <a:gd name="connsiteX43" fmla="*/ 3046095 w 3603878"/>
                <a:gd name="connsiteY43" fmla="*/ 343972 h 3879651"/>
                <a:gd name="connsiteX44" fmla="*/ 3078480 w 3603878"/>
                <a:gd name="connsiteY44" fmla="*/ 364927 h 3879651"/>
                <a:gd name="connsiteX45" fmla="*/ 3087053 w 3603878"/>
                <a:gd name="connsiteY45" fmla="*/ 403027 h 3879651"/>
                <a:gd name="connsiteX46" fmla="*/ 3594735 w 3603878"/>
                <a:gd name="connsiteY46" fmla="*/ 23932 h 3879651"/>
                <a:gd name="connsiteX47" fmla="*/ 3560445 w 3603878"/>
                <a:gd name="connsiteY47" fmla="*/ 1072 h 3879651"/>
                <a:gd name="connsiteX48" fmla="*/ 3519487 w 3603878"/>
                <a:gd name="connsiteY48" fmla="*/ 9644 h 3879651"/>
                <a:gd name="connsiteX49" fmla="*/ 3496628 w 3603878"/>
                <a:gd name="connsiteY49" fmla="*/ 43934 h 3879651"/>
                <a:gd name="connsiteX50" fmla="*/ 3505200 w 3603878"/>
                <a:gd name="connsiteY50" fmla="*/ 84892 h 3879651"/>
                <a:gd name="connsiteX51" fmla="*/ 3539490 w 3603878"/>
                <a:gd name="connsiteY51" fmla="*/ 107752 h 3879651"/>
                <a:gd name="connsiteX52" fmla="*/ 3549968 w 3603878"/>
                <a:gd name="connsiteY52" fmla="*/ 108704 h 3879651"/>
                <a:gd name="connsiteX53" fmla="*/ 3580448 w 3603878"/>
                <a:gd name="connsiteY53" fmla="*/ 99179 h 3879651"/>
                <a:gd name="connsiteX54" fmla="*/ 3603307 w 3603878"/>
                <a:gd name="connsiteY54" fmla="*/ 64889 h 3879651"/>
                <a:gd name="connsiteX55" fmla="*/ 3594735 w 3603878"/>
                <a:gd name="connsiteY55" fmla="*/ 23932 h 3879651"/>
                <a:gd name="connsiteX56" fmla="*/ 3598545 w 3603878"/>
                <a:gd name="connsiteY56" fmla="*/ 63937 h 3879651"/>
                <a:gd name="connsiteX57" fmla="*/ 3577590 w 3603878"/>
                <a:gd name="connsiteY57" fmla="*/ 96322 h 3879651"/>
                <a:gd name="connsiteX58" fmla="*/ 3539490 w 3603878"/>
                <a:gd name="connsiteY58" fmla="*/ 103942 h 3879651"/>
                <a:gd name="connsiteX59" fmla="*/ 3507105 w 3603878"/>
                <a:gd name="connsiteY59" fmla="*/ 82987 h 3879651"/>
                <a:gd name="connsiteX60" fmla="*/ 3499485 w 3603878"/>
                <a:gd name="connsiteY60" fmla="*/ 44887 h 3879651"/>
                <a:gd name="connsiteX61" fmla="*/ 3520440 w 3603878"/>
                <a:gd name="connsiteY61" fmla="*/ 12502 h 3879651"/>
                <a:gd name="connsiteX62" fmla="*/ 3548062 w 3603878"/>
                <a:gd name="connsiteY62" fmla="*/ 3929 h 3879651"/>
                <a:gd name="connsiteX63" fmla="*/ 3557587 w 3603878"/>
                <a:gd name="connsiteY63" fmla="*/ 4882 h 3879651"/>
                <a:gd name="connsiteX64" fmla="*/ 3589973 w 3603878"/>
                <a:gd name="connsiteY64" fmla="*/ 25837 h 3879651"/>
                <a:gd name="connsiteX65" fmla="*/ 3598545 w 3603878"/>
                <a:gd name="connsiteY65" fmla="*/ 63937 h 387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603878" h="3879651">
                  <a:moveTo>
                    <a:pt x="3307080" y="162997"/>
                  </a:moveTo>
                  <a:cubicBezTo>
                    <a:pt x="3292793" y="160139"/>
                    <a:pt x="3278505" y="162997"/>
                    <a:pt x="3266123" y="171569"/>
                  </a:cubicBezTo>
                  <a:cubicBezTo>
                    <a:pt x="3253740" y="179189"/>
                    <a:pt x="3246120" y="191572"/>
                    <a:pt x="3243262" y="205859"/>
                  </a:cubicBezTo>
                  <a:cubicBezTo>
                    <a:pt x="3240405" y="220147"/>
                    <a:pt x="3243262" y="234434"/>
                    <a:pt x="3251835" y="246817"/>
                  </a:cubicBezTo>
                  <a:cubicBezTo>
                    <a:pt x="3259455" y="259199"/>
                    <a:pt x="3271837" y="266819"/>
                    <a:pt x="3286125" y="269677"/>
                  </a:cubicBezTo>
                  <a:cubicBezTo>
                    <a:pt x="3289935" y="270629"/>
                    <a:pt x="3292793" y="270629"/>
                    <a:pt x="3296603" y="270629"/>
                  </a:cubicBezTo>
                  <a:cubicBezTo>
                    <a:pt x="3307080" y="270629"/>
                    <a:pt x="3317557" y="267772"/>
                    <a:pt x="3327082" y="261104"/>
                  </a:cubicBezTo>
                  <a:cubicBezTo>
                    <a:pt x="3339465" y="253484"/>
                    <a:pt x="3347085" y="241102"/>
                    <a:pt x="3349943" y="226814"/>
                  </a:cubicBezTo>
                  <a:cubicBezTo>
                    <a:pt x="3352800" y="212527"/>
                    <a:pt x="3349943" y="198239"/>
                    <a:pt x="3341370" y="185857"/>
                  </a:cubicBezTo>
                  <a:cubicBezTo>
                    <a:pt x="3332798" y="173474"/>
                    <a:pt x="3321368" y="165854"/>
                    <a:pt x="3307080" y="162997"/>
                  </a:cubicBezTo>
                  <a:close/>
                  <a:moveTo>
                    <a:pt x="3346132" y="225862"/>
                  </a:moveTo>
                  <a:cubicBezTo>
                    <a:pt x="3343275" y="239197"/>
                    <a:pt x="3335655" y="250627"/>
                    <a:pt x="3325178" y="258247"/>
                  </a:cubicBezTo>
                  <a:cubicBezTo>
                    <a:pt x="3313748" y="265867"/>
                    <a:pt x="3300412" y="268724"/>
                    <a:pt x="3287078" y="265867"/>
                  </a:cubicBezTo>
                  <a:cubicBezTo>
                    <a:pt x="3273743" y="263009"/>
                    <a:pt x="3262312" y="255389"/>
                    <a:pt x="3254693" y="244912"/>
                  </a:cubicBezTo>
                  <a:cubicBezTo>
                    <a:pt x="3247073" y="233482"/>
                    <a:pt x="3244215" y="220147"/>
                    <a:pt x="3247073" y="206812"/>
                  </a:cubicBezTo>
                  <a:cubicBezTo>
                    <a:pt x="3249930" y="193477"/>
                    <a:pt x="3257550" y="182047"/>
                    <a:pt x="3268028" y="174427"/>
                  </a:cubicBezTo>
                  <a:cubicBezTo>
                    <a:pt x="3276600" y="168712"/>
                    <a:pt x="3286125" y="165854"/>
                    <a:pt x="3295650" y="165854"/>
                  </a:cubicBezTo>
                  <a:cubicBezTo>
                    <a:pt x="3298507" y="165854"/>
                    <a:pt x="3302318" y="165854"/>
                    <a:pt x="3305175" y="166807"/>
                  </a:cubicBezTo>
                  <a:cubicBezTo>
                    <a:pt x="3318510" y="169664"/>
                    <a:pt x="3329940" y="177284"/>
                    <a:pt x="3337560" y="187762"/>
                  </a:cubicBezTo>
                  <a:cubicBezTo>
                    <a:pt x="3346132" y="199192"/>
                    <a:pt x="3348037" y="212527"/>
                    <a:pt x="3346132" y="225862"/>
                  </a:cubicBezTo>
                  <a:close/>
                  <a:moveTo>
                    <a:pt x="3048000" y="340162"/>
                  </a:moveTo>
                  <a:cubicBezTo>
                    <a:pt x="3033712" y="337304"/>
                    <a:pt x="3019425" y="340162"/>
                    <a:pt x="3007043" y="348734"/>
                  </a:cubicBezTo>
                  <a:cubicBezTo>
                    <a:pt x="2994660" y="356354"/>
                    <a:pt x="2987040" y="368737"/>
                    <a:pt x="2984183" y="383024"/>
                  </a:cubicBezTo>
                  <a:cubicBezTo>
                    <a:pt x="2981325" y="397312"/>
                    <a:pt x="2984183" y="411599"/>
                    <a:pt x="2991803" y="423029"/>
                  </a:cubicBezTo>
                  <a:cubicBezTo>
                    <a:pt x="2442210" y="816412"/>
                    <a:pt x="1933575" y="1262182"/>
                    <a:pt x="1481137" y="1749862"/>
                  </a:cubicBezTo>
                  <a:cubicBezTo>
                    <a:pt x="1119187" y="2140387"/>
                    <a:pt x="791527" y="2557582"/>
                    <a:pt x="507683" y="2990017"/>
                  </a:cubicBezTo>
                  <a:cubicBezTo>
                    <a:pt x="274320" y="3346252"/>
                    <a:pt x="108585" y="3655814"/>
                    <a:pt x="0" y="3879651"/>
                  </a:cubicBezTo>
                  <a:lnTo>
                    <a:pt x="3810" y="3879651"/>
                  </a:lnTo>
                  <a:cubicBezTo>
                    <a:pt x="112395" y="3655814"/>
                    <a:pt x="277177" y="3347204"/>
                    <a:pt x="510540" y="2991922"/>
                  </a:cubicBezTo>
                  <a:cubicBezTo>
                    <a:pt x="956310" y="2311837"/>
                    <a:pt x="1748790" y="1315522"/>
                    <a:pt x="2994660" y="424934"/>
                  </a:cubicBezTo>
                  <a:cubicBezTo>
                    <a:pt x="3002280" y="435412"/>
                    <a:pt x="3013710" y="443032"/>
                    <a:pt x="3027045" y="444937"/>
                  </a:cubicBezTo>
                  <a:cubicBezTo>
                    <a:pt x="3030855" y="445889"/>
                    <a:pt x="3033712" y="445889"/>
                    <a:pt x="3037523" y="445889"/>
                  </a:cubicBezTo>
                  <a:cubicBezTo>
                    <a:pt x="3048000" y="445889"/>
                    <a:pt x="3058478" y="443032"/>
                    <a:pt x="3068003" y="436364"/>
                  </a:cubicBezTo>
                  <a:cubicBezTo>
                    <a:pt x="3080385" y="428744"/>
                    <a:pt x="3088005" y="416362"/>
                    <a:pt x="3090862" y="402074"/>
                  </a:cubicBezTo>
                  <a:cubicBezTo>
                    <a:pt x="3093720" y="387787"/>
                    <a:pt x="3090862" y="373499"/>
                    <a:pt x="3082290" y="361117"/>
                  </a:cubicBezTo>
                  <a:cubicBezTo>
                    <a:pt x="3074670" y="350639"/>
                    <a:pt x="3062287" y="342067"/>
                    <a:pt x="3048000" y="340162"/>
                  </a:cubicBezTo>
                  <a:close/>
                  <a:moveTo>
                    <a:pt x="3087053" y="403027"/>
                  </a:moveTo>
                  <a:cubicBezTo>
                    <a:pt x="3084195" y="416362"/>
                    <a:pt x="3076575" y="427792"/>
                    <a:pt x="3066098" y="435412"/>
                  </a:cubicBezTo>
                  <a:cubicBezTo>
                    <a:pt x="3054668" y="443032"/>
                    <a:pt x="3041333" y="445889"/>
                    <a:pt x="3027998" y="443032"/>
                  </a:cubicBezTo>
                  <a:cubicBezTo>
                    <a:pt x="3014662" y="440174"/>
                    <a:pt x="3003233" y="432554"/>
                    <a:pt x="2995612" y="422077"/>
                  </a:cubicBezTo>
                  <a:cubicBezTo>
                    <a:pt x="2987993" y="410647"/>
                    <a:pt x="2985135" y="397312"/>
                    <a:pt x="2987993" y="383977"/>
                  </a:cubicBezTo>
                  <a:cubicBezTo>
                    <a:pt x="2990850" y="370642"/>
                    <a:pt x="2998470" y="359212"/>
                    <a:pt x="3008948" y="351592"/>
                  </a:cubicBezTo>
                  <a:cubicBezTo>
                    <a:pt x="3017520" y="345877"/>
                    <a:pt x="3027045" y="343019"/>
                    <a:pt x="3036570" y="343019"/>
                  </a:cubicBezTo>
                  <a:cubicBezTo>
                    <a:pt x="3039428" y="343019"/>
                    <a:pt x="3043237" y="343019"/>
                    <a:pt x="3046095" y="343972"/>
                  </a:cubicBezTo>
                  <a:cubicBezTo>
                    <a:pt x="3059430" y="346829"/>
                    <a:pt x="3070860" y="354449"/>
                    <a:pt x="3078480" y="364927"/>
                  </a:cubicBezTo>
                  <a:cubicBezTo>
                    <a:pt x="3087053" y="376357"/>
                    <a:pt x="3088958" y="389692"/>
                    <a:pt x="3087053" y="403027"/>
                  </a:cubicBezTo>
                  <a:close/>
                  <a:moveTo>
                    <a:pt x="3594735" y="23932"/>
                  </a:moveTo>
                  <a:cubicBezTo>
                    <a:pt x="3587115" y="11549"/>
                    <a:pt x="3574732" y="3929"/>
                    <a:pt x="3560445" y="1072"/>
                  </a:cubicBezTo>
                  <a:cubicBezTo>
                    <a:pt x="3546157" y="-1786"/>
                    <a:pt x="3531870" y="1072"/>
                    <a:pt x="3519487" y="9644"/>
                  </a:cubicBezTo>
                  <a:cubicBezTo>
                    <a:pt x="3507105" y="17264"/>
                    <a:pt x="3499485" y="29647"/>
                    <a:pt x="3496628" y="43934"/>
                  </a:cubicBezTo>
                  <a:cubicBezTo>
                    <a:pt x="3493770" y="58222"/>
                    <a:pt x="3496628" y="72509"/>
                    <a:pt x="3505200" y="84892"/>
                  </a:cubicBezTo>
                  <a:cubicBezTo>
                    <a:pt x="3512820" y="97274"/>
                    <a:pt x="3525203" y="104894"/>
                    <a:pt x="3539490" y="107752"/>
                  </a:cubicBezTo>
                  <a:cubicBezTo>
                    <a:pt x="3543300" y="108704"/>
                    <a:pt x="3546157" y="108704"/>
                    <a:pt x="3549968" y="108704"/>
                  </a:cubicBezTo>
                  <a:cubicBezTo>
                    <a:pt x="3560445" y="108704"/>
                    <a:pt x="3570923" y="105847"/>
                    <a:pt x="3580448" y="99179"/>
                  </a:cubicBezTo>
                  <a:cubicBezTo>
                    <a:pt x="3592830" y="91559"/>
                    <a:pt x="3600450" y="79177"/>
                    <a:pt x="3603307" y="64889"/>
                  </a:cubicBezTo>
                  <a:cubicBezTo>
                    <a:pt x="3605212" y="50602"/>
                    <a:pt x="3602355" y="36314"/>
                    <a:pt x="3594735" y="23932"/>
                  </a:cubicBezTo>
                  <a:close/>
                  <a:moveTo>
                    <a:pt x="3598545" y="63937"/>
                  </a:moveTo>
                  <a:cubicBezTo>
                    <a:pt x="3595687" y="77272"/>
                    <a:pt x="3588068" y="88702"/>
                    <a:pt x="3577590" y="96322"/>
                  </a:cubicBezTo>
                  <a:cubicBezTo>
                    <a:pt x="3566160" y="103942"/>
                    <a:pt x="3552825" y="106799"/>
                    <a:pt x="3539490" y="103942"/>
                  </a:cubicBezTo>
                  <a:cubicBezTo>
                    <a:pt x="3526155" y="101084"/>
                    <a:pt x="3514725" y="93464"/>
                    <a:pt x="3507105" y="82987"/>
                  </a:cubicBezTo>
                  <a:cubicBezTo>
                    <a:pt x="3499485" y="71557"/>
                    <a:pt x="3496628" y="58222"/>
                    <a:pt x="3499485" y="44887"/>
                  </a:cubicBezTo>
                  <a:cubicBezTo>
                    <a:pt x="3502343" y="31552"/>
                    <a:pt x="3509962" y="20122"/>
                    <a:pt x="3520440" y="12502"/>
                  </a:cubicBezTo>
                  <a:cubicBezTo>
                    <a:pt x="3529012" y="6787"/>
                    <a:pt x="3538537" y="3929"/>
                    <a:pt x="3548062" y="3929"/>
                  </a:cubicBezTo>
                  <a:cubicBezTo>
                    <a:pt x="3550920" y="3929"/>
                    <a:pt x="3554730" y="3929"/>
                    <a:pt x="3557587" y="4882"/>
                  </a:cubicBezTo>
                  <a:cubicBezTo>
                    <a:pt x="3570923" y="7739"/>
                    <a:pt x="3582353" y="15359"/>
                    <a:pt x="3589973" y="25837"/>
                  </a:cubicBezTo>
                  <a:cubicBezTo>
                    <a:pt x="3598545" y="37267"/>
                    <a:pt x="3601403" y="50602"/>
                    <a:pt x="3598545" y="639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7" name="Picture 16" descr="download__1_-removebg-preview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20" y="869315"/>
            <a:ext cx="2695575" cy="2882265"/>
          </a:xfrm>
          <a:prstGeom prst="rect">
            <a:avLst/>
          </a:prstGeom>
          <a:effectLst>
            <a:outerShdw blurRad="1270000" dist="2540000" dir="13200000" sx="200000" sy="200000" kx="1200000" algn="br" rotWithShape="0">
              <a:schemeClr val="tx1">
                <a:alpha val="0"/>
              </a:schemeClr>
            </a:outerShdw>
          </a:effectLst>
        </p:spPr>
      </p:pic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98170" y="2392680"/>
            <a:ext cx="88633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rgbClr val="FE4C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Gilroy" panose="00000400000000000000" charset="0"/>
                <a:sym typeface="+mn-ea"/>
              </a:rPr>
              <a:t>Employee Performance Analysis using Excel</a:t>
            </a:r>
          </a:p>
        </p:txBody>
      </p:sp>
    </p:spTree>
  </p:cSld>
  <p:clrMapOvr>
    <a:masterClrMapping/>
  </p:clrMapOvr>
  <p:transition spd="slow" advTm="0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 b="1">
                <a:solidFill>
                  <a:schemeClr val="bg1"/>
                </a:solidFill>
                <a:latin typeface="+mj-lt"/>
                <a:cs typeface="+mj-lt"/>
                <a:sym typeface="+mn-ea"/>
              </a:rPr>
              <a:t>AGENDA</a:t>
            </a:r>
            <a:endParaRPr lang="zh-CN" altLang="en-US" sz="4000" b="1">
              <a:latin typeface="+mj-lt"/>
              <a:cs typeface="+mj-lt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dirty="0" smtClean="0"/>
              <a:t> </a:t>
            </a:r>
            <a:endParaRPr lang="zh-CN" altLang="en-US" dirty="0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>
            <a:off x="3642634" y="965610"/>
            <a:ext cx="5230858" cy="4972731"/>
          </a:xfrm>
          <a:custGeom>
            <a:avLst/>
            <a:gdLst>
              <a:gd name="connsiteX0" fmla="*/ 6132195 w 6132194"/>
              <a:gd name="connsiteY0" fmla="*/ 0 h 4959667"/>
              <a:gd name="connsiteX1" fmla="*/ 4959668 w 6132194"/>
              <a:gd name="connsiteY1" fmla="*/ 0 h 4959667"/>
              <a:gd name="connsiteX2" fmla="*/ 0 w 6132194"/>
              <a:gd name="connsiteY2" fmla="*/ 4959668 h 4959667"/>
              <a:gd name="connsiteX3" fmla="*/ 0 w 6132194"/>
              <a:gd name="connsiteY3" fmla="*/ 4959668 h 4959667"/>
              <a:gd name="connsiteX4" fmla="*/ 3271838 w 6132194"/>
              <a:gd name="connsiteY4" fmla="*/ 4959668 h 4959667"/>
              <a:gd name="connsiteX5" fmla="*/ 4513898 w 6132194"/>
              <a:gd name="connsiteY5" fmla="*/ 2600325 h 4959667"/>
              <a:gd name="connsiteX6" fmla="*/ 6131243 w 6132194"/>
              <a:gd name="connsiteY6" fmla="*/ 2099310 h 4959667"/>
              <a:gd name="connsiteX7" fmla="*/ 6131243 w 6132194"/>
              <a:gd name="connsiteY7" fmla="*/ 2099310 h 4959667"/>
              <a:gd name="connsiteX8" fmla="*/ 6132195 w 6132194"/>
              <a:gd name="connsiteY8" fmla="*/ 0 h 4959667"/>
              <a:gd name="connsiteX0-1" fmla="*/ 6132195 w 6132195"/>
              <a:gd name="connsiteY0-2" fmla="*/ 0 h 4959668"/>
              <a:gd name="connsiteX1-3" fmla="*/ 5312365 w 6132195"/>
              <a:gd name="connsiteY1-4" fmla="*/ 0 h 4959668"/>
              <a:gd name="connsiteX2-5" fmla="*/ 0 w 6132195"/>
              <a:gd name="connsiteY2-6" fmla="*/ 4959668 h 4959668"/>
              <a:gd name="connsiteX3-7" fmla="*/ 0 w 6132195"/>
              <a:gd name="connsiteY3-8" fmla="*/ 4959668 h 4959668"/>
              <a:gd name="connsiteX4-9" fmla="*/ 3271838 w 6132195"/>
              <a:gd name="connsiteY4-10" fmla="*/ 4959668 h 4959668"/>
              <a:gd name="connsiteX5-11" fmla="*/ 4513898 w 6132195"/>
              <a:gd name="connsiteY5-12" fmla="*/ 2600325 h 4959668"/>
              <a:gd name="connsiteX6-13" fmla="*/ 6131243 w 6132195"/>
              <a:gd name="connsiteY6-14" fmla="*/ 2099310 h 4959668"/>
              <a:gd name="connsiteX7-15" fmla="*/ 6131243 w 6132195"/>
              <a:gd name="connsiteY7-16" fmla="*/ 2099310 h 4959668"/>
              <a:gd name="connsiteX8-17" fmla="*/ 6132195 w 6132195"/>
              <a:gd name="connsiteY8-18" fmla="*/ 0 h 4959668"/>
              <a:gd name="connsiteX0-19" fmla="*/ 6132195 w 6132195"/>
              <a:gd name="connsiteY0-20" fmla="*/ 0 h 4959668"/>
              <a:gd name="connsiteX1-21" fmla="*/ 5312365 w 6132195"/>
              <a:gd name="connsiteY1-22" fmla="*/ 0 h 4959668"/>
              <a:gd name="connsiteX2-23" fmla="*/ 0 w 6132195"/>
              <a:gd name="connsiteY2-24" fmla="*/ 4959668 h 4959668"/>
              <a:gd name="connsiteX3-25" fmla="*/ 3271838 w 6132195"/>
              <a:gd name="connsiteY3-26" fmla="*/ 4959668 h 4959668"/>
              <a:gd name="connsiteX4-27" fmla="*/ 4513898 w 6132195"/>
              <a:gd name="connsiteY4-28" fmla="*/ 2600325 h 4959668"/>
              <a:gd name="connsiteX5-29" fmla="*/ 6131243 w 6132195"/>
              <a:gd name="connsiteY5-30" fmla="*/ 2099310 h 4959668"/>
              <a:gd name="connsiteX6-31" fmla="*/ 6131243 w 6132195"/>
              <a:gd name="connsiteY6-32" fmla="*/ 2099310 h 4959668"/>
              <a:gd name="connsiteX7-33" fmla="*/ 6132195 w 6132195"/>
              <a:gd name="connsiteY7-34" fmla="*/ 0 h 4959668"/>
              <a:gd name="connsiteX0-35" fmla="*/ 5230858 w 5230858"/>
              <a:gd name="connsiteY0-36" fmla="*/ 0 h 4972731"/>
              <a:gd name="connsiteX1-37" fmla="*/ 4411028 w 5230858"/>
              <a:gd name="connsiteY1-38" fmla="*/ 0 h 4972731"/>
              <a:gd name="connsiteX2-39" fmla="*/ 0 w 5230858"/>
              <a:gd name="connsiteY2-40" fmla="*/ 4972731 h 4972731"/>
              <a:gd name="connsiteX3-41" fmla="*/ 2370501 w 5230858"/>
              <a:gd name="connsiteY3-42" fmla="*/ 4959668 h 4972731"/>
              <a:gd name="connsiteX4-43" fmla="*/ 3612561 w 5230858"/>
              <a:gd name="connsiteY4-44" fmla="*/ 2600325 h 4972731"/>
              <a:gd name="connsiteX5-45" fmla="*/ 5229906 w 5230858"/>
              <a:gd name="connsiteY5-46" fmla="*/ 2099310 h 4972731"/>
              <a:gd name="connsiteX6-47" fmla="*/ 5229906 w 5230858"/>
              <a:gd name="connsiteY6-48" fmla="*/ 2099310 h 4972731"/>
              <a:gd name="connsiteX7-49" fmla="*/ 5230858 w 5230858"/>
              <a:gd name="connsiteY7-50" fmla="*/ 0 h 4972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230858" h="4972731">
                <a:moveTo>
                  <a:pt x="5230858" y="0"/>
                </a:moveTo>
                <a:lnTo>
                  <a:pt x="4411028" y="0"/>
                </a:lnTo>
                <a:lnTo>
                  <a:pt x="0" y="4972731"/>
                </a:lnTo>
                <a:lnTo>
                  <a:pt x="2370501" y="4959668"/>
                </a:lnTo>
                <a:cubicBezTo>
                  <a:pt x="2370501" y="3980498"/>
                  <a:pt x="2862943" y="3116580"/>
                  <a:pt x="3612561" y="2600325"/>
                </a:cubicBezTo>
                <a:cubicBezTo>
                  <a:pt x="4072618" y="2284095"/>
                  <a:pt x="4629831" y="2099310"/>
                  <a:pt x="5229906" y="2099310"/>
                </a:cubicBezTo>
                <a:lnTo>
                  <a:pt x="5229906" y="2099310"/>
                </a:lnTo>
                <a:cubicBezTo>
                  <a:pt x="5230223" y="1399540"/>
                  <a:pt x="5230541" y="699770"/>
                  <a:pt x="523085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1721485"/>
            <a:ext cx="6236970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24205" indent="-51435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Project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Overview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End Users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Our Solution and Proposition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Dataset Description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Modelling Approach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Results and Discussion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Conclusion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0" lvl="4" fontAlgn="ctr"/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Gilroy" panose="00000400000000000000" charset="0"/>
                <a:cs typeface="+mj-ea"/>
                <a:sym typeface="+mn-ea"/>
              </a:rPr>
              <a:t>  •   Problem </a:t>
            </a: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Gilroy" panose="00000400000000000000" charset="0"/>
                <a:cs typeface="+mj-ea"/>
                <a:sym typeface="+mn-ea"/>
              </a:rPr>
              <a:t>Statement </a:t>
            </a:r>
            <a:endParaRPr lang="en-US" altLang="zh-CN" sz="2400" dirty="0" smtClean="0">
              <a:solidFill>
                <a:srgbClr val="000000"/>
              </a:solidFill>
              <a:latin typeface="+mj-ea"/>
              <a:ea typeface="Gilroy" panose="00000400000000000000" charset="0"/>
              <a:cs typeface="+mj-ea"/>
            </a:endParaRPr>
          </a:p>
          <a:p>
            <a:pPr fontAlgn="ctr"/>
            <a:endParaRPr lang="en-US" altLang="zh-CN" sz="2400" i="0" u="none" strike="noStrike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</p:txBody>
      </p:sp>
      <p:pic>
        <p:nvPicPr>
          <p:cNvPr id="4" name="Picture 3" descr="istockphoto-579425904-612x6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55" y="965835"/>
            <a:ext cx="3319780" cy="212661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blurRad="50800" dist="38100" dir="5400000" sx="90000" sy="90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  <p:transition spd="slow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PROBLEM STATEMENT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2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26" name="任意多边形: 形状 2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矩形: 圆角 35"/>
          <p:cNvSpPr/>
          <p:nvPr/>
        </p:nvSpPr>
        <p:spPr>
          <a:xfrm>
            <a:off x="-11303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196975"/>
            <a:ext cx="9787890" cy="44646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Track employee performance rating overtime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Identify top performers and underperformers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Analyze performance by department, job role, and other categories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Visualize trends and correlations in performance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Enable filtering and drill-down capabilities for in-depth analysis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</p:txBody>
      </p:sp>
    </p:spTree>
  </p:cSld>
  <p:clrMapOvr>
    <a:masterClrMapping/>
  </p:clrMapOvr>
  <p:transition spd="slow" advTm="0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PROJECT OVERVIEW</a:t>
            </a: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69595" y="1900555"/>
            <a:ext cx="110229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567055" indent="-457200">
              <a:buFont typeface="Wingdings" panose="05000000000000000000" charset="0"/>
              <a:buChar char="§"/>
            </a:pPr>
            <a:endParaRPr lang="en-US" sz="2800" dirty="0" smtClean="0">
              <a:latin typeface="+mj-ea"/>
              <a:cs typeface="+mj-ea"/>
              <a:sym typeface="+mn-ea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8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WHO ARE THE END USERS ?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8242488" y="2310734"/>
            <a:ext cx="3949512" cy="4421816"/>
          </a:xfrm>
          <a:custGeom>
            <a:avLst/>
            <a:gdLst>
              <a:gd name="connsiteX0" fmla="*/ 2210908 w 3949512"/>
              <a:gd name="connsiteY0" fmla="*/ 0 h 4421816"/>
              <a:gd name="connsiteX1" fmla="*/ 3916952 w 3949512"/>
              <a:gd name="connsiteY1" fmla="*/ 804565 h 4421816"/>
              <a:gd name="connsiteX2" fmla="*/ 3949512 w 3949512"/>
              <a:gd name="connsiteY2" fmla="*/ 848107 h 4421816"/>
              <a:gd name="connsiteX3" fmla="*/ 3949512 w 3949512"/>
              <a:gd name="connsiteY3" fmla="*/ 3573710 h 4421816"/>
              <a:gd name="connsiteX4" fmla="*/ 3916952 w 3949512"/>
              <a:gd name="connsiteY4" fmla="*/ 3617251 h 4421816"/>
              <a:gd name="connsiteX5" fmla="*/ 2210908 w 3949512"/>
              <a:gd name="connsiteY5" fmla="*/ 4421816 h 4421816"/>
              <a:gd name="connsiteX6" fmla="*/ 0 w 3949512"/>
              <a:gd name="connsiteY6" fmla="*/ 2210908 h 4421816"/>
              <a:gd name="connsiteX7" fmla="*/ 2210908 w 3949512"/>
              <a:gd name="connsiteY7" fmla="*/ 0 h 442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9512" h="4421816">
                <a:moveTo>
                  <a:pt x="2210908" y="0"/>
                </a:moveTo>
                <a:cubicBezTo>
                  <a:pt x="2897749" y="0"/>
                  <a:pt x="3511439" y="313197"/>
                  <a:pt x="3916952" y="804565"/>
                </a:cubicBezTo>
                <a:lnTo>
                  <a:pt x="3949512" y="848107"/>
                </a:lnTo>
                <a:lnTo>
                  <a:pt x="3949512" y="3573710"/>
                </a:lnTo>
                <a:lnTo>
                  <a:pt x="3916952" y="3617251"/>
                </a:lnTo>
                <a:cubicBezTo>
                  <a:pt x="3511439" y="4108619"/>
                  <a:pt x="2897749" y="4421816"/>
                  <a:pt x="2210908" y="4421816"/>
                </a:cubicBezTo>
                <a:cubicBezTo>
                  <a:pt x="989857" y="4421816"/>
                  <a:pt x="0" y="3431959"/>
                  <a:pt x="0" y="2210908"/>
                </a:cubicBezTo>
                <a:cubicBezTo>
                  <a:pt x="0" y="989857"/>
                  <a:pt x="989857" y="0"/>
                  <a:pt x="22109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: 形状 45"/>
          <p:cNvSpPr/>
          <p:nvPr/>
        </p:nvSpPr>
        <p:spPr>
          <a:xfrm>
            <a:off x="0" y="971549"/>
            <a:ext cx="1695039" cy="2493964"/>
          </a:xfrm>
          <a:custGeom>
            <a:avLst/>
            <a:gdLst>
              <a:gd name="connsiteX0" fmla="*/ 0 w 1695039"/>
              <a:gd name="connsiteY0" fmla="*/ 0 h 2493964"/>
              <a:gd name="connsiteX1" fmla="*/ 1181922 w 1695039"/>
              <a:gd name="connsiteY1" fmla="*/ 0 h 2493964"/>
              <a:gd name="connsiteX2" fmla="*/ 1182917 w 1695039"/>
              <a:gd name="connsiteY2" fmla="*/ 744 h 2493964"/>
              <a:gd name="connsiteX3" fmla="*/ 1695039 w 1695039"/>
              <a:gd name="connsiteY3" fmla="*/ 1086676 h 2493964"/>
              <a:gd name="connsiteX4" fmla="*/ 287751 w 1695039"/>
              <a:gd name="connsiteY4" fmla="*/ 2493964 h 2493964"/>
              <a:gd name="connsiteX5" fmla="*/ 4134 w 1695039"/>
              <a:gd name="connsiteY5" fmla="*/ 2465373 h 2493964"/>
              <a:gd name="connsiteX6" fmla="*/ 0 w 1695039"/>
              <a:gd name="connsiteY6" fmla="*/ 2464310 h 24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039" h="2493964">
                <a:moveTo>
                  <a:pt x="0" y="0"/>
                </a:moveTo>
                <a:lnTo>
                  <a:pt x="1181922" y="0"/>
                </a:lnTo>
                <a:lnTo>
                  <a:pt x="1182917" y="744"/>
                </a:lnTo>
                <a:cubicBezTo>
                  <a:pt x="1495683" y="258861"/>
                  <a:pt x="1695039" y="649488"/>
                  <a:pt x="1695039" y="1086676"/>
                </a:cubicBezTo>
                <a:cubicBezTo>
                  <a:pt x="1695039" y="1863900"/>
                  <a:pt x="1064975" y="2493964"/>
                  <a:pt x="287751" y="2493964"/>
                </a:cubicBezTo>
                <a:cubicBezTo>
                  <a:pt x="190598" y="2493964"/>
                  <a:pt x="95745" y="2484119"/>
                  <a:pt x="4134" y="2465373"/>
                </a:cubicBezTo>
                <a:lnTo>
                  <a:pt x="0" y="24643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487170" y="1301115"/>
            <a:ext cx="5650865" cy="4025265"/>
          </a:xfrm>
          <a:prstGeom prst="roundRect">
            <a:avLst/>
          </a:prstGeom>
          <a:solidFill>
            <a:schemeClr val="accent4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HR Managers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Department Heads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Team Leads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Line Managers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Talent Management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Business Analysts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Executives</a:t>
            </a:r>
            <a:endParaRPr lang="en-US" sz="2800">
              <a:solidFill>
                <a:srgbClr val="000000"/>
              </a:solidFill>
              <a:latin typeface="+mj-ea"/>
              <a:cs typeface="+mj-ea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9164320" y="-3666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00" name="Picture 9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4525" y="2279650"/>
            <a:ext cx="5197475" cy="3812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          OUR SOLUTION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AND 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ITS VALUE PROPOSITION</a:t>
            </a:r>
            <a:endParaRPr lang="en-US" altLang="en-US" sz="25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Value-Proposition"/>
          <p:cNvPicPr>
            <a:picLocks noChangeAspect="1"/>
          </p:cNvPicPr>
          <p:nvPr/>
        </p:nvPicPr>
        <p:blipFill>
          <a:blip r:embed="rId2"/>
          <a:srcRect l="46763"/>
          <a:stretch>
            <a:fillRect/>
          </a:stretch>
        </p:blipFill>
        <p:spPr>
          <a:xfrm>
            <a:off x="8366760" y="971550"/>
            <a:ext cx="3481070" cy="3691890"/>
          </a:xfrm>
          <a:prstGeom prst="round2Diag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569595" y="1272540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Conditional formatting – mission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Filter-Remove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Formula – performance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Pivot-summary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Graph-data visualization  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2800" dirty="0" smtClean="0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Conditional formatting:</a:t>
            </a:r>
            <a:r>
              <a:rPr lang="en-US" sz="28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800" dirty="0" smtClean="0">
                <a:latin typeface="+mj-ea"/>
                <a:cs typeface="+mj-ea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53797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Filter – Remove: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  <a:sym typeface="+mn-ea"/>
            </a:endParaRP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Formula – performance: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dirty="0">
              <a:latin typeface="+mj-ea"/>
              <a:cs typeface="+mj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874125" y="2115820"/>
            <a:ext cx="3317875" cy="3762375"/>
            <a:chOff x="13793" y="3332"/>
            <a:chExt cx="5225" cy="5925"/>
          </a:xfrm>
        </p:grpSpPr>
        <p:sp>
          <p:nvSpPr>
            <p:cNvPr id="38" name="任意多边形: 形状 37"/>
            <p:cNvSpPr/>
            <p:nvPr/>
          </p:nvSpPr>
          <p:spPr>
            <a:xfrm rot="10800000">
              <a:off x="16281" y="5951"/>
              <a:ext cx="2737" cy="33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19080000">
              <a:off x="14185" y="4371"/>
              <a:ext cx="4593" cy="4885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10800000">
              <a:off x="13793" y="5672"/>
              <a:ext cx="1890" cy="3585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0800000">
              <a:off x="15592" y="3332"/>
              <a:ext cx="3426" cy="2487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/>
          <p:cNvSpPr/>
          <p:nvPr/>
        </p:nvSpPr>
        <p:spPr>
          <a:xfrm>
            <a:off x="1" y="4720262"/>
            <a:ext cx="2284349" cy="2137739"/>
          </a:xfrm>
          <a:custGeom>
            <a:avLst/>
            <a:gdLst>
              <a:gd name="connsiteX0" fmla="*/ 875071 w 2284349"/>
              <a:gd name="connsiteY0" fmla="*/ 0 h 2137739"/>
              <a:gd name="connsiteX1" fmla="*/ 2284349 w 2284349"/>
              <a:gd name="connsiteY1" fmla="*/ 1409278 h 2137739"/>
              <a:gd name="connsiteX2" fmla="*/ 2114257 w 2284349"/>
              <a:gd name="connsiteY2" fmla="*/ 2081024 h 2137739"/>
              <a:gd name="connsiteX3" fmla="*/ 2079802 w 2284349"/>
              <a:gd name="connsiteY3" fmla="*/ 2137739 h 2137739"/>
              <a:gd name="connsiteX4" fmla="*/ 0 w 2284349"/>
              <a:gd name="connsiteY4" fmla="*/ 2137739 h 2137739"/>
              <a:gd name="connsiteX5" fmla="*/ 0 w 2284349"/>
              <a:gd name="connsiteY5" fmla="*/ 305837 h 2137739"/>
              <a:gd name="connsiteX6" fmla="*/ 87130 w 2284349"/>
              <a:gd name="connsiteY6" fmla="*/ 240683 h 2137739"/>
              <a:gd name="connsiteX7" fmla="*/ 875071 w 2284349"/>
              <a:gd name="connsiteY7" fmla="*/ 0 h 213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4349" h="2137739">
                <a:moveTo>
                  <a:pt x="875071" y="0"/>
                </a:moveTo>
                <a:cubicBezTo>
                  <a:pt x="1653394" y="0"/>
                  <a:pt x="2284349" y="630955"/>
                  <a:pt x="2284349" y="1409278"/>
                </a:cubicBezTo>
                <a:cubicBezTo>
                  <a:pt x="2284349" y="1652504"/>
                  <a:pt x="2222733" y="1881339"/>
                  <a:pt x="2114257" y="2081024"/>
                </a:cubicBezTo>
                <a:lnTo>
                  <a:pt x="2079802" y="2137739"/>
                </a:lnTo>
                <a:lnTo>
                  <a:pt x="0" y="2137739"/>
                </a:lnTo>
                <a:lnTo>
                  <a:pt x="0" y="305837"/>
                </a:lnTo>
                <a:lnTo>
                  <a:pt x="87130" y="240683"/>
                </a:lnTo>
                <a:cubicBezTo>
                  <a:pt x="312053" y="88728"/>
                  <a:pt x="583200" y="0"/>
                  <a:pt x="87507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98170" y="1722755"/>
            <a:ext cx="10160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Pivot- summary: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Graph-data visualization: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graphs and data visualization in excel</a:t>
            </a:r>
            <a:r>
              <a:rPr lang="en-US" sz="2400" dirty="0">
                <a:latin typeface="+mj-ea"/>
                <a:cs typeface="+mj-ea"/>
                <a:sym typeface="+mn-ea"/>
              </a:rPr>
              <a:t> our solution provides a powerful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and intuitive tool </a:t>
            </a:r>
            <a:r>
              <a:rPr lang="en-US" sz="2400" dirty="0">
                <a:latin typeface="+mj-ea"/>
                <a:cs typeface="+mj-ea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dirty="0">
              <a:latin typeface="+mj-ea"/>
              <a:cs typeface="+mj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176e9a2-cc98-4629-9134-96c687df6dbf"/>
  <p:tag name="COMMONDATA" val="eyJoZGlkIjoiYzhkMjg0NDA1MzdiYTViNDBhYWU0YmMwMWY1YWViMD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游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546</Words>
  <Application>WPS Presentation</Application>
  <PresentationFormat>Custom</PresentationFormat>
  <Paragraphs>107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Lucida Sans Unicode</vt:lpstr>
      <vt:lpstr>黑体</vt:lpstr>
      <vt:lpstr>Gilroy</vt:lpstr>
      <vt:lpstr>Wingdings</vt:lpstr>
      <vt:lpstr>Wingdings 3</vt:lpstr>
      <vt:lpstr>Verdana</vt:lpstr>
      <vt:lpstr>Wingdings 2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ELCOT</cp:lastModifiedBy>
  <cp:revision>40</cp:revision>
  <dcterms:created xsi:type="dcterms:W3CDTF">2023-03-30T01:37:00Z</dcterms:created>
  <dcterms:modified xsi:type="dcterms:W3CDTF">2024-08-31T02:08:13Z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C1F5F705DE57423792504FE16F8D6B02_11</vt:lpwstr>
  </property>
  <property fmtid="{D5CDD505-2E9C-101B-9397-08002B2CF9AE}" pid="3" name="KSOProductBuildVer">
    <vt:lpwstr>1033-12.2.0.13472</vt:lpwstr>
  </property>
</Properties>
</file>