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6" r:id="rId7"/>
    <p:sldId id="267" r:id="rId8"/>
    <p:sldId id="268" r:id="rId9"/>
    <p:sldId id="269" r:id="rId10"/>
    <p:sldId id="261"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F03A75-5619-4E26-A442-FB883EF19CED}" v="1" dt="2025-07-02T03:18:26.3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18" autoAdjust="0"/>
    <p:restoredTop sz="95726" autoAdjust="0"/>
  </p:normalViewPr>
  <p:slideViewPr>
    <p:cSldViewPr snapToGrid="0">
      <p:cViewPr varScale="1">
        <p:scale>
          <a:sx n="92" d="100"/>
          <a:sy n="92" d="100"/>
        </p:scale>
        <p:origin x="14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vatharani S" userId="d5d933bc6e709374" providerId="LiveId" clId="{00F03A75-5619-4E26-A442-FB883EF19CED}"/>
    <pc:docChg chg="custSel addSld delSld modSld sldOrd">
      <pc:chgData name="Bavatharani S" userId="d5d933bc6e709374" providerId="LiveId" clId="{00F03A75-5619-4E26-A442-FB883EF19CED}" dt="2025-07-02T03:23:27.761" v="225" actId="120"/>
      <pc:docMkLst>
        <pc:docMk/>
      </pc:docMkLst>
      <pc:sldChg chg="modSp mod">
        <pc:chgData name="Bavatharani S" userId="d5d933bc6e709374" providerId="LiveId" clId="{00F03A75-5619-4E26-A442-FB883EF19CED}" dt="2025-07-02T03:12:43.059" v="135" actId="2711"/>
        <pc:sldMkLst>
          <pc:docMk/>
          <pc:sldMk cId="3695915062" sldId="257"/>
        </pc:sldMkLst>
        <pc:spChg chg="mod">
          <ac:chgData name="Bavatharani S" userId="d5d933bc6e709374" providerId="LiveId" clId="{00F03A75-5619-4E26-A442-FB883EF19CED}" dt="2025-07-02T03:12:43.059" v="135" actId="2711"/>
          <ac:spMkLst>
            <pc:docMk/>
            <pc:sldMk cId="3695915062" sldId="257"/>
            <ac:spMk id="3" creationId="{21735238-B18C-C5EB-F775-9D554B578CD4}"/>
          </ac:spMkLst>
        </pc:spChg>
      </pc:sldChg>
      <pc:sldChg chg="modSp mod">
        <pc:chgData name="Bavatharani S" userId="d5d933bc6e709374" providerId="LiveId" clId="{00F03A75-5619-4E26-A442-FB883EF19CED}" dt="2025-07-02T03:13:44.398" v="145" actId="27636"/>
        <pc:sldMkLst>
          <pc:docMk/>
          <pc:sldMk cId="2530255115" sldId="258"/>
        </pc:sldMkLst>
        <pc:spChg chg="mod">
          <ac:chgData name="Bavatharani S" userId="d5d933bc6e709374" providerId="LiveId" clId="{00F03A75-5619-4E26-A442-FB883EF19CED}" dt="2025-07-02T03:12:58.947" v="137" actId="2711"/>
          <ac:spMkLst>
            <pc:docMk/>
            <pc:sldMk cId="2530255115" sldId="258"/>
            <ac:spMk id="2" creationId="{5C8D4787-C168-D036-50D4-D6D2633440F7}"/>
          </ac:spMkLst>
        </pc:spChg>
        <pc:spChg chg="mod">
          <ac:chgData name="Bavatharani S" userId="d5d933bc6e709374" providerId="LiveId" clId="{00F03A75-5619-4E26-A442-FB883EF19CED}" dt="2025-07-02T03:13:44.398" v="145" actId="27636"/>
          <ac:spMkLst>
            <pc:docMk/>
            <pc:sldMk cId="2530255115" sldId="258"/>
            <ac:spMk id="3" creationId="{0E8FB79D-08DD-3F18-0233-9A5EE16C5679}"/>
          </ac:spMkLst>
        </pc:spChg>
      </pc:sldChg>
      <pc:sldChg chg="modSp mod">
        <pc:chgData name="Bavatharani S" userId="d5d933bc6e709374" providerId="LiveId" clId="{00F03A75-5619-4E26-A442-FB883EF19CED}" dt="2025-07-02T03:17:24.460" v="166" actId="14734"/>
        <pc:sldMkLst>
          <pc:docMk/>
          <pc:sldMk cId="4053746067" sldId="259"/>
        </pc:sldMkLst>
        <pc:spChg chg="mod">
          <ac:chgData name="Bavatharani S" userId="d5d933bc6e709374" providerId="LiveId" clId="{00F03A75-5619-4E26-A442-FB883EF19CED}" dt="2025-07-02T03:14:37.335" v="148" actId="255"/>
          <ac:spMkLst>
            <pc:docMk/>
            <pc:sldMk cId="4053746067" sldId="259"/>
            <ac:spMk id="2" creationId="{CFF12E47-4A39-EE94-6BEC-D5FFD351B312}"/>
          </ac:spMkLst>
        </pc:spChg>
        <pc:graphicFrameChg chg="mod modGraphic">
          <ac:chgData name="Bavatharani S" userId="d5d933bc6e709374" providerId="LiveId" clId="{00F03A75-5619-4E26-A442-FB883EF19CED}" dt="2025-07-02T03:17:24.460" v="166" actId="14734"/>
          <ac:graphicFrameMkLst>
            <pc:docMk/>
            <pc:sldMk cId="4053746067" sldId="259"/>
            <ac:graphicFrameMk id="8" creationId="{66B1DF79-1720-4225-7DF9-0A56B53E0703}"/>
          </ac:graphicFrameMkLst>
        </pc:graphicFrameChg>
      </pc:sldChg>
      <pc:sldChg chg="modSp mod">
        <pc:chgData name="Bavatharani S" userId="d5d933bc6e709374" providerId="LiveId" clId="{00F03A75-5619-4E26-A442-FB883EF19CED}" dt="2025-07-02T03:18:37.914" v="176" actId="1076"/>
        <pc:sldMkLst>
          <pc:docMk/>
          <pc:sldMk cId="784269379" sldId="260"/>
        </pc:sldMkLst>
        <pc:spChg chg="mod">
          <ac:chgData name="Bavatharani S" userId="d5d933bc6e709374" providerId="LiveId" clId="{00F03A75-5619-4E26-A442-FB883EF19CED}" dt="2025-07-02T03:18:37.914" v="176" actId="1076"/>
          <ac:spMkLst>
            <pc:docMk/>
            <pc:sldMk cId="784269379" sldId="260"/>
            <ac:spMk id="2" creationId="{6D398F84-A273-717D-7F29-BB885088096A}"/>
          </ac:spMkLst>
        </pc:spChg>
        <pc:spChg chg="mod">
          <ac:chgData name="Bavatharani S" userId="d5d933bc6e709374" providerId="LiveId" clId="{00F03A75-5619-4E26-A442-FB883EF19CED}" dt="2025-07-02T03:18:26.303" v="175" actId="1076"/>
          <ac:spMkLst>
            <pc:docMk/>
            <pc:sldMk cId="784269379" sldId="260"/>
            <ac:spMk id="4" creationId="{C18AA954-2731-BA84-5286-814D78086E78}"/>
          </ac:spMkLst>
        </pc:spChg>
      </pc:sldChg>
      <pc:sldChg chg="modSp mod">
        <pc:chgData name="Bavatharani S" userId="d5d933bc6e709374" providerId="LiveId" clId="{00F03A75-5619-4E26-A442-FB883EF19CED}" dt="2025-07-02T03:20:47.319" v="193" actId="255"/>
        <pc:sldMkLst>
          <pc:docMk/>
          <pc:sldMk cId="940272743" sldId="261"/>
        </pc:sldMkLst>
        <pc:spChg chg="mod">
          <ac:chgData name="Bavatharani S" userId="d5d933bc6e709374" providerId="LiveId" clId="{00F03A75-5619-4E26-A442-FB883EF19CED}" dt="2025-07-02T03:20:47.319" v="193" actId="255"/>
          <ac:spMkLst>
            <pc:docMk/>
            <pc:sldMk cId="940272743" sldId="261"/>
            <ac:spMk id="2" creationId="{D7EA9B2C-C876-48D1-0160-308311B188A5}"/>
          </ac:spMkLst>
        </pc:spChg>
        <pc:spChg chg="mod">
          <ac:chgData name="Bavatharani S" userId="d5d933bc6e709374" providerId="LiveId" clId="{00F03A75-5619-4E26-A442-FB883EF19CED}" dt="2025-07-02T03:20:23.798" v="187" actId="2710"/>
          <ac:spMkLst>
            <pc:docMk/>
            <pc:sldMk cId="940272743" sldId="261"/>
            <ac:spMk id="3" creationId="{CA373831-1AD3-56A4-B38A-E880176D4E3D}"/>
          </ac:spMkLst>
        </pc:spChg>
      </pc:sldChg>
      <pc:sldChg chg="modSp mod">
        <pc:chgData name="Bavatharani S" userId="d5d933bc6e709374" providerId="LiveId" clId="{00F03A75-5619-4E26-A442-FB883EF19CED}" dt="2025-07-02T03:23:27.761" v="225" actId="120"/>
        <pc:sldMkLst>
          <pc:docMk/>
          <pc:sldMk cId="1199663174" sldId="262"/>
        </pc:sldMkLst>
        <pc:spChg chg="mod">
          <ac:chgData name="Bavatharani S" userId="d5d933bc6e709374" providerId="LiveId" clId="{00F03A75-5619-4E26-A442-FB883EF19CED}" dt="2025-07-02T03:21:45.521" v="199" actId="14100"/>
          <ac:spMkLst>
            <pc:docMk/>
            <pc:sldMk cId="1199663174" sldId="262"/>
            <ac:spMk id="2" creationId="{29F03201-0961-DC27-3250-C7D4727C779F}"/>
          </ac:spMkLst>
        </pc:spChg>
        <pc:spChg chg="mod">
          <ac:chgData name="Bavatharani S" userId="d5d933bc6e709374" providerId="LiveId" clId="{00F03A75-5619-4E26-A442-FB883EF19CED}" dt="2025-07-02T03:23:27.761" v="225" actId="120"/>
          <ac:spMkLst>
            <pc:docMk/>
            <pc:sldMk cId="1199663174" sldId="262"/>
            <ac:spMk id="3" creationId="{D7975114-E23B-0C98-0DBB-52275FF3782C}"/>
          </ac:spMkLst>
        </pc:spChg>
      </pc:sldChg>
      <pc:sldChg chg="modSp mod ord">
        <pc:chgData name="Bavatharani S" userId="d5d933bc6e709374" providerId="LiveId" clId="{00F03A75-5619-4E26-A442-FB883EF19CED}" dt="2025-07-02T03:22:45.373" v="220" actId="2710"/>
        <pc:sldMkLst>
          <pc:docMk/>
          <pc:sldMk cId="3273841875" sldId="263"/>
        </pc:sldMkLst>
        <pc:spChg chg="mod">
          <ac:chgData name="Bavatharani S" userId="d5d933bc6e709374" providerId="LiveId" clId="{00F03A75-5619-4E26-A442-FB883EF19CED}" dt="2025-07-02T03:22:45.373" v="220" actId="2710"/>
          <ac:spMkLst>
            <pc:docMk/>
            <pc:sldMk cId="3273841875" sldId="263"/>
            <ac:spMk id="3" creationId="{0A88D838-4450-CADE-3091-8AB4D637B1A7}"/>
          </ac:spMkLst>
        </pc:spChg>
      </pc:sldChg>
      <pc:sldChg chg="del">
        <pc:chgData name="Bavatharani S" userId="d5d933bc6e709374" providerId="LiveId" clId="{00F03A75-5619-4E26-A442-FB883EF19CED}" dt="2025-06-30T05:05:56.748" v="115" actId="2696"/>
        <pc:sldMkLst>
          <pc:docMk/>
          <pc:sldMk cId="3352103190" sldId="264"/>
        </pc:sldMkLst>
      </pc:sldChg>
      <pc:sldChg chg="del">
        <pc:chgData name="Bavatharani S" userId="d5d933bc6e709374" providerId="LiveId" clId="{00F03A75-5619-4E26-A442-FB883EF19CED}" dt="2025-06-30T05:06:00.213" v="116" actId="2696"/>
        <pc:sldMkLst>
          <pc:docMk/>
          <pc:sldMk cId="3386279907" sldId="265"/>
        </pc:sldMkLst>
      </pc:sldChg>
      <pc:sldChg chg="addSp delSp modSp new mod">
        <pc:chgData name="Bavatharani S" userId="d5d933bc6e709374" providerId="LiveId" clId="{00F03A75-5619-4E26-A442-FB883EF19CED}" dt="2025-06-30T04:14:08.826" v="40" actId="255"/>
        <pc:sldMkLst>
          <pc:docMk/>
          <pc:sldMk cId="2593878231" sldId="266"/>
        </pc:sldMkLst>
        <pc:spChg chg="mod">
          <ac:chgData name="Bavatharani S" userId="d5d933bc6e709374" providerId="LiveId" clId="{00F03A75-5619-4E26-A442-FB883EF19CED}" dt="2025-06-30T04:14:08.826" v="40" actId="255"/>
          <ac:spMkLst>
            <pc:docMk/>
            <pc:sldMk cId="2593878231" sldId="266"/>
            <ac:spMk id="2" creationId="{F9595152-550D-B5D6-DDC7-8E5C2AD6D93B}"/>
          </ac:spMkLst>
        </pc:spChg>
        <pc:spChg chg="add mod">
          <ac:chgData name="Bavatharani S" userId="d5d933bc6e709374" providerId="LiveId" clId="{00F03A75-5619-4E26-A442-FB883EF19CED}" dt="2025-06-30T04:12:58.677" v="10" actId="255"/>
          <ac:spMkLst>
            <pc:docMk/>
            <pc:sldMk cId="2593878231" sldId="266"/>
            <ac:spMk id="7" creationId="{E7B53DF8-8302-F20F-C059-F92FCC6A475E}"/>
          </ac:spMkLst>
        </pc:spChg>
        <pc:picChg chg="add mod">
          <ac:chgData name="Bavatharani S" userId="d5d933bc6e709374" providerId="LiveId" clId="{00F03A75-5619-4E26-A442-FB883EF19CED}" dt="2025-06-30T04:13:29.592" v="12" actId="1076"/>
          <ac:picMkLst>
            <pc:docMk/>
            <pc:sldMk cId="2593878231" sldId="266"/>
            <ac:picMk id="11" creationId="{AC8FC0E3-C27C-19DD-F676-8B568BC7FBA3}"/>
          </ac:picMkLst>
        </pc:picChg>
      </pc:sldChg>
      <pc:sldChg chg="addSp modSp new mod">
        <pc:chgData name="Bavatharani S" userId="d5d933bc6e709374" providerId="LiveId" clId="{00F03A75-5619-4E26-A442-FB883EF19CED}" dt="2025-07-02T03:19:09.147" v="177" actId="255"/>
        <pc:sldMkLst>
          <pc:docMk/>
          <pc:sldMk cId="2418372576" sldId="267"/>
        </pc:sldMkLst>
        <pc:spChg chg="mod">
          <ac:chgData name="Bavatharani S" userId="d5d933bc6e709374" providerId="LiveId" clId="{00F03A75-5619-4E26-A442-FB883EF19CED}" dt="2025-06-30T04:19:13.436" v="68" actId="255"/>
          <ac:spMkLst>
            <pc:docMk/>
            <pc:sldMk cId="2418372576" sldId="267"/>
            <ac:spMk id="2" creationId="{6D14D066-D78D-1088-CB53-050181B4DCEB}"/>
          </ac:spMkLst>
        </pc:spChg>
        <pc:spChg chg="mod">
          <ac:chgData name="Bavatharani S" userId="d5d933bc6e709374" providerId="LiveId" clId="{00F03A75-5619-4E26-A442-FB883EF19CED}" dt="2025-07-02T03:19:09.147" v="177" actId="255"/>
          <ac:spMkLst>
            <pc:docMk/>
            <pc:sldMk cId="2418372576" sldId="267"/>
            <ac:spMk id="3" creationId="{E1036BE8-2B6E-3000-0A4E-7C5A1B88C79B}"/>
          </ac:spMkLst>
        </pc:spChg>
        <pc:picChg chg="add mod">
          <ac:chgData name="Bavatharani S" userId="d5d933bc6e709374" providerId="LiveId" clId="{00F03A75-5619-4E26-A442-FB883EF19CED}" dt="2025-06-30T04:15:58.354" v="48" actId="14100"/>
          <ac:picMkLst>
            <pc:docMk/>
            <pc:sldMk cId="2418372576" sldId="267"/>
            <ac:picMk id="5" creationId="{2C58AE1E-0F04-5E1D-594A-1DCFC6E2C1B2}"/>
          </ac:picMkLst>
        </pc:picChg>
      </pc:sldChg>
      <pc:sldChg chg="addSp modSp new mod">
        <pc:chgData name="Bavatharani S" userId="d5d933bc6e709374" providerId="LiveId" clId="{00F03A75-5619-4E26-A442-FB883EF19CED}" dt="2025-07-02T03:19:27.444" v="179" actId="255"/>
        <pc:sldMkLst>
          <pc:docMk/>
          <pc:sldMk cId="857408563" sldId="268"/>
        </pc:sldMkLst>
        <pc:spChg chg="mod">
          <ac:chgData name="Bavatharani S" userId="d5d933bc6e709374" providerId="LiveId" clId="{00F03A75-5619-4E26-A442-FB883EF19CED}" dt="2025-06-30T04:19:33.585" v="74" actId="255"/>
          <ac:spMkLst>
            <pc:docMk/>
            <pc:sldMk cId="857408563" sldId="268"/>
            <ac:spMk id="2" creationId="{C7791C4D-7C3F-0762-3FA4-2D41A4841DB7}"/>
          </ac:spMkLst>
        </pc:spChg>
        <pc:spChg chg="mod">
          <ac:chgData name="Bavatharani S" userId="d5d933bc6e709374" providerId="LiveId" clId="{00F03A75-5619-4E26-A442-FB883EF19CED}" dt="2025-07-02T03:19:27.444" v="179" actId="255"/>
          <ac:spMkLst>
            <pc:docMk/>
            <pc:sldMk cId="857408563" sldId="268"/>
            <ac:spMk id="3" creationId="{7575B0FD-D5A8-5E5E-5C5B-99D5C009FC38}"/>
          </ac:spMkLst>
        </pc:spChg>
        <pc:picChg chg="add mod">
          <ac:chgData name="Bavatharani S" userId="d5d933bc6e709374" providerId="LiveId" clId="{00F03A75-5619-4E26-A442-FB883EF19CED}" dt="2025-06-30T04:19:41.075" v="76" actId="14100"/>
          <ac:picMkLst>
            <pc:docMk/>
            <pc:sldMk cId="857408563" sldId="268"/>
            <ac:picMk id="5" creationId="{ABF90618-BE89-ECC0-0040-1CB704D95387}"/>
          </ac:picMkLst>
        </pc:picChg>
      </pc:sldChg>
      <pc:sldChg chg="addSp delSp modSp new mod">
        <pc:chgData name="Bavatharani S" userId="d5d933bc6e709374" providerId="LiveId" clId="{00F03A75-5619-4E26-A442-FB883EF19CED}" dt="2025-07-02T03:19:50.168" v="182" actId="14100"/>
        <pc:sldMkLst>
          <pc:docMk/>
          <pc:sldMk cId="2735098358" sldId="269"/>
        </pc:sldMkLst>
        <pc:spChg chg="mod">
          <ac:chgData name="Bavatharani S" userId="d5d933bc6e709374" providerId="LiveId" clId="{00F03A75-5619-4E26-A442-FB883EF19CED}" dt="2025-06-30T04:27:20.322" v="84" actId="14100"/>
          <ac:spMkLst>
            <pc:docMk/>
            <pc:sldMk cId="2735098358" sldId="269"/>
            <ac:spMk id="2" creationId="{208368F2-A438-9A93-124F-DFFF0AE57494}"/>
          </ac:spMkLst>
        </pc:spChg>
        <pc:spChg chg="add mod">
          <ac:chgData name="Bavatharani S" userId="d5d933bc6e709374" providerId="LiveId" clId="{00F03A75-5619-4E26-A442-FB883EF19CED}" dt="2025-07-02T03:19:50.168" v="182" actId="14100"/>
          <ac:spMkLst>
            <pc:docMk/>
            <pc:sldMk cId="2735098358" sldId="269"/>
            <ac:spMk id="7" creationId="{9DA3549D-F402-F63E-BBA7-D9655D43B05A}"/>
          </ac:spMkLst>
        </pc:spChg>
        <pc:picChg chg="add mod ord">
          <ac:chgData name="Bavatharani S" userId="d5d933bc6e709374" providerId="LiveId" clId="{00F03A75-5619-4E26-A442-FB883EF19CED}" dt="2025-06-30T04:26:48.014" v="83" actId="14100"/>
          <ac:picMkLst>
            <pc:docMk/>
            <pc:sldMk cId="2735098358" sldId="269"/>
            <ac:picMk id="5" creationId="{EB9E5E36-3366-9D03-CCAC-840597A45519}"/>
          </ac:picMkLst>
        </pc:picChg>
      </pc:sldChg>
      <pc:sldChg chg="addSp delSp modSp new del mod">
        <pc:chgData name="Bavatharani S" userId="d5d933bc6e709374" providerId="LiveId" clId="{00F03A75-5619-4E26-A442-FB883EF19CED}" dt="2025-06-30T04:34:05.841" v="105" actId="2696"/>
        <pc:sldMkLst>
          <pc:docMk/>
          <pc:sldMk cId="920456314" sldId="27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6B1DA-0706-E110-25AD-6C86F6911A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8F5EC0-31C4-3B5A-A3C2-6EC4A4B1E5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71BBE9-8F36-30DA-9D7E-E077E7CACC85}"/>
              </a:ext>
            </a:extLst>
          </p:cNvPr>
          <p:cNvSpPr>
            <a:spLocks noGrp="1"/>
          </p:cNvSpPr>
          <p:nvPr>
            <p:ph type="dt" sz="half" idx="10"/>
          </p:nvPr>
        </p:nvSpPr>
        <p:spPr/>
        <p:txBody>
          <a:bodyPr/>
          <a:lstStyle/>
          <a:p>
            <a:fld id="{B8C578F8-8536-41D1-9B03-A75FC2BAAFF2}" type="datetimeFigureOut">
              <a:rPr lang="en-IN" smtClean="0"/>
              <a:t>02-07-2025</a:t>
            </a:fld>
            <a:endParaRPr lang="en-IN"/>
          </a:p>
        </p:txBody>
      </p:sp>
      <p:sp>
        <p:nvSpPr>
          <p:cNvPr id="5" name="Footer Placeholder 4">
            <a:extLst>
              <a:ext uri="{FF2B5EF4-FFF2-40B4-BE49-F238E27FC236}">
                <a16:creationId xmlns:a16="http://schemas.microsoft.com/office/drawing/2014/main" id="{FDA8478A-F6FF-4147-14D0-23AF4CB0D3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748651-C945-2DFD-A38E-1CF8CB3CF1B1}"/>
              </a:ext>
            </a:extLst>
          </p:cNvPr>
          <p:cNvSpPr>
            <a:spLocks noGrp="1"/>
          </p:cNvSpPr>
          <p:nvPr>
            <p:ph type="sldNum" sz="quarter" idx="12"/>
          </p:nvPr>
        </p:nvSpPr>
        <p:spPr/>
        <p:txBody>
          <a:bodyPr/>
          <a:lstStyle/>
          <a:p>
            <a:fld id="{E028B2D5-35CF-4C75-920F-2D6E24E174AC}" type="slidenum">
              <a:rPr lang="en-IN" smtClean="0"/>
              <a:t>‹#›</a:t>
            </a:fld>
            <a:endParaRPr lang="en-IN"/>
          </a:p>
        </p:txBody>
      </p:sp>
    </p:spTree>
    <p:extLst>
      <p:ext uri="{BB962C8B-B14F-4D97-AF65-F5344CB8AC3E}">
        <p14:creationId xmlns:p14="http://schemas.microsoft.com/office/powerpoint/2010/main" val="2585698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03D9D-9154-89E8-E08E-5C3485365B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DB60AE-8673-7675-6628-A6C7701B3E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25CB49-BF5F-4921-E179-547488AF63FE}"/>
              </a:ext>
            </a:extLst>
          </p:cNvPr>
          <p:cNvSpPr>
            <a:spLocks noGrp="1"/>
          </p:cNvSpPr>
          <p:nvPr>
            <p:ph type="dt" sz="half" idx="10"/>
          </p:nvPr>
        </p:nvSpPr>
        <p:spPr/>
        <p:txBody>
          <a:bodyPr/>
          <a:lstStyle/>
          <a:p>
            <a:fld id="{B8C578F8-8536-41D1-9B03-A75FC2BAAFF2}" type="datetimeFigureOut">
              <a:rPr lang="en-IN" smtClean="0"/>
              <a:t>02-07-2025</a:t>
            </a:fld>
            <a:endParaRPr lang="en-IN"/>
          </a:p>
        </p:txBody>
      </p:sp>
      <p:sp>
        <p:nvSpPr>
          <p:cNvPr id="5" name="Footer Placeholder 4">
            <a:extLst>
              <a:ext uri="{FF2B5EF4-FFF2-40B4-BE49-F238E27FC236}">
                <a16:creationId xmlns:a16="http://schemas.microsoft.com/office/drawing/2014/main" id="{32454AAE-359C-AF3C-447D-D5A5632A87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FF79F7-EA4A-5509-DFE4-4048D9327884}"/>
              </a:ext>
            </a:extLst>
          </p:cNvPr>
          <p:cNvSpPr>
            <a:spLocks noGrp="1"/>
          </p:cNvSpPr>
          <p:nvPr>
            <p:ph type="sldNum" sz="quarter" idx="12"/>
          </p:nvPr>
        </p:nvSpPr>
        <p:spPr/>
        <p:txBody>
          <a:bodyPr/>
          <a:lstStyle/>
          <a:p>
            <a:fld id="{E028B2D5-35CF-4C75-920F-2D6E24E174AC}" type="slidenum">
              <a:rPr lang="en-IN" smtClean="0"/>
              <a:t>‹#›</a:t>
            </a:fld>
            <a:endParaRPr lang="en-IN"/>
          </a:p>
        </p:txBody>
      </p:sp>
    </p:spTree>
    <p:extLst>
      <p:ext uri="{BB962C8B-B14F-4D97-AF65-F5344CB8AC3E}">
        <p14:creationId xmlns:p14="http://schemas.microsoft.com/office/powerpoint/2010/main" val="1571517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561C5F-D892-5F13-4E84-7EE55A4EA4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8B2CF3-D66D-5131-AB04-0405E0F6CD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70B032-C323-12F5-0171-D9BDFD5B2E03}"/>
              </a:ext>
            </a:extLst>
          </p:cNvPr>
          <p:cNvSpPr>
            <a:spLocks noGrp="1"/>
          </p:cNvSpPr>
          <p:nvPr>
            <p:ph type="dt" sz="half" idx="10"/>
          </p:nvPr>
        </p:nvSpPr>
        <p:spPr/>
        <p:txBody>
          <a:bodyPr/>
          <a:lstStyle/>
          <a:p>
            <a:fld id="{B8C578F8-8536-41D1-9B03-A75FC2BAAFF2}" type="datetimeFigureOut">
              <a:rPr lang="en-IN" smtClean="0"/>
              <a:t>02-07-2025</a:t>
            </a:fld>
            <a:endParaRPr lang="en-IN"/>
          </a:p>
        </p:txBody>
      </p:sp>
      <p:sp>
        <p:nvSpPr>
          <p:cNvPr id="5" name="Footer Placeholder 4">
            <a:extLst>
              <a:ext uri="{FF2B5EF4-FFF2-40B4-BE49-F238E27FC236}">
                <a16:creationId xmlns:a16="http://schemas.microsoft.com/office/drawing/2014/main" id="{FE0B50AA-209D-20D1-AADD-B3CCAB001E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F898DD-2CF8-F4D6-2D8E-873AC95EEAE7}"/>
              </a:ext>
            </a:extLst>
          </p:cNvPr>
          <p:cNvSpPr>
            <a:spLocks noGrp="1"/>
          </p:cNvSpPr>
          <p:nvPr>
            <p:ph type="sldNum" sz="quarter" idx="12"/>
          </p:nvPr>
        </p:nvSpPr>
        <p:spPr/>
        <p:txBody>
          <a:bodyPr/>
          <a:lstStyle/>
          <a:p>
            <a:fld id="{E028B2D5-35CF-4C75-920F-2D6E24E174AC}" type="slidenum">
              <a:rPr lang="en-IN" smtClean="0"/>
              <a:t>‹#›</a:t>
            </a:fld>
            <a:endParaRPr lang="en-IN"/>
          </a:p>
        </p:txBody>
      </p:sp>
    </p:spTree>
    <p:extLst>
      <p:ext uri="{BB962C8B-B14F-4D97-AF65-F5344CB8AC3E}">
        <p14:creationId xmlns:p14="http://schemas.microsoft.com/office/powerpoint/2010/main" val="3594814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D3FF-6181-B59D-BAE8-05AF9F53F6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590B35-8FB6-10E7-C219-F909F2D803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E28CA5-47B1-65AC-64D0-A660499EF353}"/>
              </a:ext>
            </a:extLst>
          </p:cNvPr>
          <p:cNvSpPr>
            <a:spLocks noGrp="1"/>
          </p:cNvSpPr>
          <p:nvPr>
            <p:ph type="dt" sz="half" idx="10"/>
          </p:nvPr>
        </p:nvSpPr>
        <p:spPr/>
        <p:txBody>
          <a:bodyPr/>
          <a:lstStyle/>
          <a:p>
            <a:fld id="{B8C578F8-8536-41D1-9B03-A75FC2BAAFF2}" type="datetimeFigureOut">
              <a:rPr lang="en-IN" smtClean="0"/>
              <a:t>02-07-2025</a:t>
            </a:fld>
            <a:endParaRPr lang="en-IN"/>
          </a:p>
        </p:txBody>
      </p:sp>
      <p:sp>
        <p:nvSpPr>
          <p:cNvPr id="5" name="Footer Placeholder 4">
            <a:extLst>
              <a:ext uri="{FF2B5EF4-FFF2-40B4-BE49-F238E27FC236}">
                <a16:creationId xmlns:a16="http://schemas.microsoft.com/office/drawing/2014/main" id="{53B9BB17-B6ED-CCCD-882D-D151491C17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9C78D5-1EE2-9E65-3FCA-6B5FE0F8795E}"/>
              </a:ext>
            </a:extLst>
          </p:cNvPr>
          <p:cNvSpPr>
            <a:spLocks noGrp="1"/>
          </p:cNvSpPr>
          <p:nvPr>
            <p:ph type="sldNum" sz="quarter" idx="12"/>
          </p:nvPr>
        </p:nvSpPr>
        <p:spPr/>
        <p:txBody>
          <a:bodyPr/>
          <a:lstStyle/>
          <a:p>
            <a:fld id="{E028B2D5-35CF-4C75-920F-2D6E24E174AC}" type="slidenum">
              <a:rPr lang="en-IN" smtClean="0"/>
              <a:t>‹#›</a:t>
            </a:fld>
            <a:endParaRPr lang="en-IN"/>
          </a:p>
        </p:txBody>
      </p:sp>
    </p:spTree>
    <p:extLst>
      <p:ext uri="{BB962C8B-B14F-4D97-AF65-F5344CB8AC3E}">
        <p14:creationId xmlns:p14="http://schemas.microsoft.com/office/powerpoint/2010/main" val="3745120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3066E-F53E-49B7-0F99-7472BF9412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4588BD-3AC3-BF7E-F2A0-846CE6D2F9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D93171-085C-22B8-B0BB-8C054EF068F4}"/>
              </a:ext>
            </a:extLst>
          </p:cNvPr>
          <p:cNvSpPr>
            <a:spLocks noGrp="1"/>
          </p:cNvSpPr>
          <p:nvPr>
            <p:ph type="dt" sz="half" idx="10"/>
          </p:nvPr>
        </p:nvSpPr>
        <p:spPr/>
        <p:txBody>
          <a:bodyPr/>
          <a:lstStyle/>
          <a:p>
            <a:fld id="{B8C578F8-8536-41D1-9B03-A75FC2BAAFF2}" type="datetimeFigureOut">
              <a:rPr lang="en-IN" smtClean="0"/>
              <a:t>02-07-2025</a:t>
            </a:fld>
            <a:endParaRPr lang="en-IN"/>
          </a:p>
        </p:txBody>
      </p:sp>
      <p:sp>
        <p:nvSpPr>
          <p:cNvPr id="5" name="Footer Placeholder 4">
            <a:extLst>
              <a:ext uri="{FF2B5EF4-FFF2-40B4-BE49-F238E27FC236}">
                <a16:creationId xmlns:a16="http://schemas.microsoft.com/office/drawing/2014/main" id="{2D14CD58-A82C-3A09-DED9-ED5D7FC5D2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2F47E9-DD0B-540A-C87A-B01D3F11A514}"/>
              </a:ext>
            </a:extLst>
          </p:cNvPr>
          <p:cNvSpPr>
            <a:spLocks noGrp="1"/>
          </p:cNvSpPr>
          <p:nvPr>
            <p:ph type="sldNum" sz="quarter" idx="12"/>
          </p:nvPr>
        </p:nvSpPr>
        <p:spPr/>
        <p:txBody>
          <a:bodyPr/>
          <a:lstStyle/>
          <a:p>
            <a:fld id="{E028B2D5-35CF-4C75-920F-2D6E24E174AC}" type="slidenum">
              <a:rPr lang="en-IN" smtClean="0"/>
              <a:t>‹#›</a:t>
            </a:fld>
            <a:endParaRPr lang="en-IN"/>
          </a:p>
        </p:txBody>
      </p:sp>
    </p:spTree>
    <p:extLst>
      <p:ext uri="{BB962C8B-B14F-4D97-AF65-F5344CB8AC3E}">
        <p14:creationId xmlns:p14="http://schemas.microsoft.com/office/powerpoint/2010/main" val="3222960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3BF35-5C4A-5F7A-14FB-EAE72BD19D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5D0A0B-CA5C-79C3-6841-BF265951B3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628651-4DF4-3824-86ED-A1020AD7EB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986DC9C-0D42-D9F2-9196-ECEAECEF8E3D}"/>
              </a:ext>
            </a:extLst>
          </p:cNvPr>
          <p:cNvSpPr>
            <a:spLocks noGrp="1"/>
          </p:cNvSpPr>
          <p:nvPr>
            <p:ph type="dt" sz="half" idx="10"/>
          </p:nvPr>
        </p:nvSpPr>
        <p:spPr/>
        <p:txBody>
          <a:bodyPr/>
          <a:lstStyle/>
          <a:p>
            <a:fld id="{B8C578F8-8536-41D1-9B03-A75FC2BAAFF2}" type="datetimeFigureOut">
              <a:rPr lang="en-IN" smtClean="0"/>
              <a:t>02-07-2025</a:t>
            </a:fld>
            <a:endParaRPr lang="en-IN"/>
          </a:p>
        </p:txBody>
      </p:sp>
      <p:sp>
        <p:nvSpPr>
          <p:cNvPr id="6" name="Footer Placeholder 5">
            <a:extLst>
              <a:ext uri="{FF2B5EF4-FFF2-40B4-BE49-F238E27FC236}">
                <a16:creationId xmlns:a16="http://schemas.microsoft.com/office/drawing/2014/main" id="{6AF0B369-51C4-712A-A0AA-BD17D17B6B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57AA53-7727-3A99-31E8-AEE14FD83266}"/>
              </a:ext>
            </a:extLst>
          </p:cNvPr>
          <p:cNvSpPr>
            <a:spLocks noGrp="1"/>
          </p:cNvSpPr>
          <p:nvPr>
            <p:ph type="sldNum" sz="quarter" idx="12"/>
          </p:nvPr>
        </p:nvSpPr>
        <p:spPr/>
        <p:txBody>
          <a:bodyPr/>
          <a:lstStyle/>
          <a:p>
            <a:fld id="{E028B2D5-35CF-4C75-920F-2D6E24E174AC}" type="slidenum">
              <a:rPr lang="en-IN" smtClean="0"/>
              <a:t>‹#›</a:t>
            </a:fld>
            <a:endParaRPr lang="en-IN"/>
          </a:p>
        </p:txBody>
      </p:sp>
    </p:spTree>
    <p:extLst>
      <p:ext uri="{BB962C8B-B14F-4D97-AF65-F5344CB8AC3E}">
        <p14:creationId xmlns:p14="http://schemas.microsoft.com/office/powerpoint/2010/main" val="1220784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08044-7654-7194-0270-0A931DFAE06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D89EDF-C5B5-4FD2-8763-4BAD1170C3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B5290B-C98C-04E8-A204-ED1B07F968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8628448-64F7-E1CA-C24C-AC749E3651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CC73E2-6271-F839-0C7F-0AA6F38AE9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EB1599-9DA2-D0B3-6F41-43102A6FEDF3}"/>
              </a:ext>
            </a:extLst>
          </p:cNvPr>
          <p:cNvSpPr>
            <a:spLocks noGrp="1"/>
          </p:cNvSpPr>
          <p:nvPr>
            <p:ph type="dt" sz="half" idx="10"/>
          </p:nvPr>
        </p:nvSpPr>
        <p:spPr/>
        <p:txBody>
          <a:bodyPr/>
          <a:lstStyle/>
          <a:p>
            <a:fld id="{B8C578F8-8536-41D1-9B03-A75FC2BAAFF2}" type="datetimeFigureOut">
              <a:rPr lang="en-IN" smtClean="0"/>
              <a:t>02-07-2025</a:t>
            </a:fld>
            <a:endParaRPr lang="en-IN"/>
          </a:p>
        </p:txBody>
      </p:sp>
      <p:sp>
        <p:nvSpPr>
          <p:cNvPr id="8" name="Footer Placeholder 7">
            <a:extLst>
              <a:ext uri="{FF2B5EF4-FFF2-40B4-BE49-F238E27FC236}">
                <a16:creationId xmlns:a16="http://schemas.microsoft.com/office/drawing/2014/main" id="{CE86324E-30F6-4D57-38D8-316FDB0A87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357CC9E-3E50-8E41-3F34-E2C689B5C79A}"/>
              </a:ext>
            </a:extLst>
          </p:cNvPr>
          <p:cNvSpPr>
            <a:spLocks noGrp="1"/>
          </p:cNvSpPr>
          <p:nvPr>
            <p:ph type="sldNum" sz="quarter" idx="12"/>
          </p:nvPr>
        </p:nvSpPr>
        <p:spPr/>
        <p:txBody>
          <a:bodyPr/>
          <a:lstStyle/>
          <a:p>
            <a:fld id="{E028B2D5-35CF-4C75-920F-2D6E24E174AC}" type="slidenum">
              <a:rPr lang="en-IN" smtClean="0"/>
              <a:t>‹#›</a:t>
            </a:fld>
            <a:endParaRPr lang="en-IN"/>
          </a:p>
        </p:txBody>
      </p:sp>
    </p:spTree>
    <p:extLst>
      <p:ext uri="{BB962C8B-B14F-4D97-AF65-F5344CB8AC3E}">
        <p14:creationId xmlns:p14="http://schemas.microsoft.com/office/powerpoint/2010/main" val="3974819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600DB-8C6C-EA32-2A64-FC0B7D60C4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816B5F-D5BC-1AC2-D481-9F4795602DDE}"/>
              </a:ext>
            </a:extLst>
          </p:cNvPr>
          <p:cNvSpPr>
            <a:spLocks noGrp="1"/>
          </p:cNvSpPr>
          <p:nvPr>
            <p:ph type="dt" sz="half" idx="10"/>
          </p:nvPr>
        </p:nvSpPr>
        <p:spPr/>
        <p:txBody>
          <a:bodyPr/>
          <a:lstStyle/>
          <a:p>
            <a:fld id="{B8C578F8-8536-41D1-9B03-A75FC2BAAFF2}" type="datetimeFigureOut">
              <a:rPr lang="en-IN" smtClean="0"/>
              <a:t>02-07-2025</a:t>
            </a:fld>
            <a:endParaRPr lang="en-IN"/>
          </a:p>
        </p:txBody>
      </p:sp>
      <p:sp>
        <p:nvSpPr>
          <p:cNvPr id="4" name="Footer Placeholder 3">
            <a:extLst>
              <a:ext uri="{FF2B5EF4-FFF2-40B4-BE49-F238E27FC236}">
                <a16:creationId xmlns:a16="http://schemas.microsoft.com/office/drawing/2014/main" id="{5D201658-2A54-01AC-FAEF-27D1E50F9B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B88F0A7-64B6-15E1-63B5-FC5D37EF296D}"/>
              </a:ext>
            </a:extLst>
          </p:cNvPr>
          <p:cNvSpPr>
            <a:spLocks noGrp="1"/>
          </p:cNvSpPr>
          <p:nvPr>
            <p:ph type="sldNum" sz="quarter" idx="12"/>
          </p:nvPr>
        </p:nvSpPr>
        <p:spPr/>
        <p:txBody>
          <a:bodyPr/>
          <a:lstStyle/>
          <a:p>
            <a:fld id="{E028B2D5-35CF-4C75-920F-2D6E24E174AC}" type="slidenum">
              <a:rPr lang="en-IN" smtClean="0"/>
              <a:t>‹#›</a:t>
            </a:fld>
            <a:endParaRPr lang="en-IN"/>
          </a:p>
        </p:txBody>
      </p:sp>
    </p:spTree>
    <p:extLst>
      <p:ext uri="{BB962C8B-B14F-4D97-AF65-F5344CB8AC3E}">
        <p14:creationId xmlns:p14="http://schemas.microsoft.com/office/powerpoint/2010/main" val="2256282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605F68-EC74-BE50-922A-377D9C98CEA5}"/>
              </a:ext>
            </a:extLst>
          </p:cNvPr>
          <p:cNvSpPr>
            <a:spLocks noGrp="1"/>
          </p:cNvSpPr>
          <p:nvPr>
            <p:ph type="dt" sz="half" idx="10"/>
          </p:nvPr>
        </p:nvSpPr>
        <p:spPr/>
        <p:txBody>
          <a:bodyPr/>
          <a:lstStyle/>
          <a:p>
            <a:fld id="{B8C578F8-8536-41D1-9B03-A75FC2BAAFF2}" type="datetimeFigureOut">
              <a:rPr lang="en-IN" smtClean="0"/>
              <a:t>02-07-2025</a:t>
            </a:fld>
            <a:endParaRPr lang="en-IN"/>
          </a:p>
        </p:txBody>
      </p:sp>
      <p:sp>
        <p:nvSpPr>
          <p:cNvPr id="3" name="Footer Placeholder 2">
            <a:extLst>
              <a:ext uri="{FF2B5EF4-FFF2-40B4-BE49-F238E27FC236}">
                <a16:creationId xmlns:a16="http://schemas.microsoft.com/office/drawing/2014/main" id="{7FD5672B-D3DC-F5DB-D694-4277C2E0E5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3322235-694C-A7B1-E115-608BBF81480C}"/>
              </a:ext>
            </a:extLst>
          </p:cNvPr>
          <p:cNvSpPr>
            <a:spLocks noGrp="1"/>
          </p:cNvSpPr>
          <p:nvPr>
            <p:ph type="sldNum" sz="quarter" idx="12"/>
          </p:nvPr>
        </p:nvSpPr>
        <p:spPr/>
        <p:txBody>
          <a:bodyPr/>
          <a:lstStyle/>
          <a:p>
            <a:fld id="{E028B2D5-35CF-4C75-920F-2D6E24E174AC}" type="slidenum">
              <a:rPr lang="en-IN" smtClean="0"/>
              <a:t>‹#›</a:t>
            </a:fld>
            <a:endParaRPr lang="en-IN"/>
          </a:p>
        </p:txBody>
      </p:sp>
    </p:spTree>
    <p:extLst>
      <p:ext uri="{BB962C8B-B14F-4D97-AF65-F5344CB8AC3E}">
        <p14:creationId xmlns:p14="http://schemas.microsoft.com/office/powerpoint/2010/main" val="3547505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07A21-D488-6B65-B803-FABA3E90B2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745DFC-3715-53F9-B060-2EF740F991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95BFB6-9FFB-62C9-1447-D554396EEB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CB1D38-226C-70A5-160F-F9E71B8F4008}"/>
              </a:ext>
            </a:extLst>
          </p:cNvPr>
          <p:cNvSpPr>
            <a:spLocks noGrp="1"/>
          </p:cNvSpPr>
          <p:nvPr>
            <p:ph type="dt" sz="half" idx="10"/>
          </p:nvPr>
        </p:nvSpPr>
        <p:spPr/>
        <p:txBody>
          <a:bodyPr/>
          <a:lstStyle/>
          <a:p>
            <a:fld id="{B8C578F8-8536-41D1-9B03-A75FC2BAAFF2}" type="datetimeFigureOut">
              <a:rPr lang="en-IN" smtClean="0"/>
              <a:t>02-07-2025</a:t>
            </a:fld>
            <a:endParaRPr lang="en-IN"/>
          </a:p>
        </p:txBody>
      </p:sp>
      <p:sp>
        <p:nvSpPr>
          <p:cNvPr id="6" name="Footer Placeholder 5">
            <a:extLst>
              <a:ext uri="{FF2B5EF4-FFF2-40B4-BE49-F238E27FC236}">
                <a16:creationId xmlns:a16="http://schemas.microsoft.com/office/drawing/2014/main" id="{834DD3BA-10BD-94EE-1129-B7D8466550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FF3581-4B11-DB30-F573-EDBA70E60AB2}"/>
              </a:ext>
            </a:extLst>
          </p:cNvPr>
          <p:cNvSpPr>
            <a:spLocks noGrp="1"/>
          </p:cNvSpPr>
          <p:nvPr>
            <p:ph type="sldNum" sz="quarter" idx="12"/>
          </p:nvPr>
        </p:nvSpPr>
        <p:spPr/>
        <p:txBody>
          <a:bodyPr/>
          <a:lstStyle/>
          <a:p>
            <a:fld id="{E028B2D5-35CF-4C75-920F-2D6E24E174AC}" type="slidenum">
              <a:rPr lang="en-IN" smtClean="0"/>
              <a:t>‹#›</a:t>
            </a:fld>
            <a:endParaRPr lang="en-IN"/>
          </a:p>
        </p:txBody>
      </p:sp>
    </p:spTree>
    <p:extLst>
      <p:ext uri="{BB962C8B-B14F-4D97-AF65-F5344CB8AC3E}">
        <p14:creationId xmlns:p14="http://schemas.microsoft.com/office/powerpoint/2010/main" val="104269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0974-D584-6835-31CB-6F7CBF18BE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CC7AF84-AE8D-879F-21AA-CF46F63067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64B8283-6552-1A95-FFB6-1512D13BA5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44851C-90A4-3CE0-E2B9-33680CC2C3FF}"/>
              </a:ext>
            </a:extLst>
          </p:cNvPr>
          <p:cNvSpPr>
            <a:spLocks noGrp="1"/>
          </p:cNvSpPr>
          <p:nvPr>
            <p:ph type="dt" sz="half" idx="10"/>
          </p:nvPr>
        </p:nvSpPr>
        <p:spPr/>
        <p:txBody>
          <a:bodyPr/>
          <a:lstStyle/>
          <a:p>
            <a:fld id="{B8C578F8-8536-41D1-9B03-A75FC2BAAFF2}" type="datetimeFigureOut">
              <a:rPr lang="en-IN" smtClean="0"/>
              <a:t>02-07-2025</a:t>
            </a:fld>
            <a:endParaRPr lang="en-IN"/>
          </a:p>
        </p:txBody>
      </p:sp>
      <p:sp>
        <p:nvSpPr>
          <p:cNvPr id="6" name="Footer Placeholder 5">
            <a:extLst>
              <a:ext uri="{FF2B5EF4-FFF2-40B4-BE49-F238E27FC236}">
                <a16:creationId xmlns:a16="http://schemas.microsoft.com/office/drawing/2014/main" id="{E21A1CBC-9BFC-6195-7B3E-3F2C25F9FA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BD5B78-0AAF-303D-FA2F-BF3B69B31F90}"/>
              </a:ext>
            </a:extLst>
          </p:cNvPr>
          <p:cNvSpPr>
            <a:spLocks noGrp="1"/>
          </p:cNvSpPr>
          <p:nvPr>
            <p:ph type="sldNum" sz="quarter" idx="12"/>
          </p:nvPr>
        </p:nvSpPr>
        <p:spPr/>
        <p:txBody>
          <a:bodyPr/>
          <a:lstStyle/>
          <a:p>
            <a:fld id="{E028B2D5-35CF-4C75-920F-2D6E24E174AC}" type="slidenum">
              <a:rPr lang="en-IN" smtClean="0"/>
              <a:t>‹#›</a:t>
            </a:fld>
            <a:endParaRPr lang="en-IN"/>
          </a:p>
        </p:txBody>
      </p:sp>
    </p:spTree>
    <p:extLst>
      <p:ext uri="{BB962C8B-B14F-4D97-AF65-F5344CB8AC3E}">
        <p14:creationId xmlns:p14="http://schemas.microsoft.com/office/powerpoint/2010/main" val="1137119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BFC426-B74A-8D90-925F-D9FF004CEE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6B80E2-E3A5-5597-AD91-95682F2524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86663E-873D-01BA-F01D-D44CAEF604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578F8-8536-41D1-9B03-A75FC2BAAFF2}" type="datetimeFigureOut">
              <a:rPr lang="en-IN" smtClean="0"/>
              <a:t>02-07-2025</a:t>
            </a:fld>
            <a:endParaRPr lang="en-IN"/>
          </a:p>
        </p:txBody>
      </p:sp>
      <p:sp>
        <p:nvSpPr>
          <p:cNvPr id="5" name="Footer Placeholder 4">
            <a:extLst>
              <a:ext uri="{FF2B5EF4-FFF2-40B4-BE49-F238E27FC236}">
                <a16:creationId xmlns:a16="http://schemas.microsoft.com/office/drawing/2014/main" id="{8EF22268-BE66-7177-5BD4-9546994C8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FB74BC-B639-F9B5-10A7-DDC7EE18E4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28B2D5-35CF-4C75-920F-2D6E24E174AC}" type="slidenum">
              <a:rPr lang="en-IN" smtClean="0"/>
              <a:t>‹#›</a:t>
            </a:fld>
            <a:endParaRPr lang="en-IN"/>
          </a:p>
        </p:txBody>
      </p:sp>
    </p:spTree>
    <p:extLst>
      <p:ext uri="{BB962C8B-B14F-4D97-AF65-F5344CB8AC3E}">
        <p14:creationId xmlns:p14="http://schemas.microsoft.com/office/powerpoint/2010/main" val="26273269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F47C-886E-1712-3CDD-1062A9AA352A}"/>
              </a:ext>
            </a:extLst>
          </p:cNvPr>
          <p:cNvSpPr>
            <a:spLocks noGrp="1"/>
          </p:cNvSpPr>
          <p:nvPr>
            <p:ph type="ctrTitle"/>
          </p:nvPr>
        </p:nvSpPr>
        <p:spPr/>
        <p:txBody>
          <a:bodyPr>
            <a:normAutofit/>
          </a:bodyPr>
          <a:lstStyle/>
          <a:p>
            <a:r>
              <a:rPr lang="en-US" sz="3200" b="1" dirty="0">
                <a:latin typeface="+mn-lt"/>
              </a:rPr>
              <a:t>Finance Management </a:t>
            </a:r>
            <a:br>
              <a:rPr lang="en-US" sz="3200" b="1" dirty="0">
                <a:latin typeface="+mn-lt"/>
              </a:rPr>
            </a:br>
            <a:r>
              <a:rPr lang="en-US" sz="3200" b="1" dirty="0">
                <a:latin typeface="+mn-lt"/>
              </a:rPr>
              <a:t>System</a:t>
            </a:r>
            <a:endParaRPr lang="en-IN" sz="3200" b="1" dirty="0">
              <a:latin typeface="+mn-lt"/>
            </a:endParaRPr>
          </a:p>
        </p:txBody>
      </p:sp>
      <p:sp>
        <p:nvSpPr>
          <p:cNvPr id="3" name="Subtitle 2">
            <a:extLst>
              <a:ext uri="{FF2B5EF4-FFF2-40B4-BE49-F238E27FC236}">
                <a16:creationId xmlns:a16="http://schemas.microsoft.com/office/drawing/2014/main" id="{0D3408BC-15C0-6423-967E-24975413492C}"/>
              </a:ext>
            </a:extLst>
          </p:cNvPr>
          <p:cNvSpPr>
            <a:spLocks noGrp="1"/>
          </p:cNvSpPr>
          <p:nvPr>
            <p:ph type="subTitle" idx="1"/>
          </p:nvPr>
        </p:nvSpPr>
        <p:spPr>
          <a:xfrm>
            <a:off x="1524000" y="4026716"/>
            <a:ext cx="9144000" cy="1231084"/>
          </a:xfrm>
        </p:spPr>
        <p:txBody>
          <a:bodyPr>
            <a:normAutofit/>
          </a:bodyPr>
          <a:lstStyle/>
          <a:p>
            <a:r>
              <a:rPr lang="en-US" dirty="0">
                <a:solidFill>
                  <a:schemeClr val="bg2">
                    <a:lumMod val="75000"/>
                  </a:schemeClr>
                </a:solidFill>
              </a:rPr>
              <a:t>Case Study and </a:t>
            </a:r>
          </a:p>
          <a:p>
            <a:r>
              <a:rPr lang="en-US" dirty="0">
                <a:solidFill>
                  <a:schemeClr val="bg2">
                    <a:lumMod val="75000"/>
                  </a:schemeClr>
                </a:solidFill>
              </a:rPr>
              <a:t>Project Development</a:t>
            </a:r>
            <a:endParaRPr lang="en-IN" dirty="0">
              <a:solidFill>
                <a:schemeClr val="bg2">
                  <a:lumMod val="75000"/>
                </a:schemeClr>
              </a:solidFill>
            </a:endParaRPr>
          </a:p>
        </p:txBody>
      </p:sp>
    </p:spTree>
    <p:extLst>
      <p:ext uri="{BB962C8B-B14F-4D97-AF65-F5344CB8AC3E}">
        <p14:creationId xmlns:p14="http://schemas.microsoft.com/office/powerpoint/2010/main" val="1534780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A9B2C-C876-48D1-0160-308311B188A5}"/>
              </a:ext>
            </a:extLst>
          </p:cNvPr>
          <p:cNvSpPr>
            <a:spLocks noGrp="1"/>
          </p:cNvSpPr>
          <p:nvPr>
            <p:ph type="title"/>
          </p:nvPr>
        </p:nvSpPr>
        <p:spPr>
          <a:xfrm>
            <a:off x="838200" y="595618"/>
            <a:ext cx="10515600" cy="989901"/>
          </a:xfrm>
        </p:spPr>
        <p:txBody>
          <a:bodyPr>
            <a:normAutofit fontScale="90000"/>
          </a:bodyPr>
          <a:lstStyle/>
          <a:p>
            <a:r>
              <a:rPr lang="en-IN" sz="3100" b="1" dirty="0">
                <a:latin typeface="+mn-lt"/>
              </a:rPr>
              <a:t>Exception Handling</a:t>
            </a:r>
            <a:br>
              <a:rPr lang="en-IN" dirty="0"/>
            </a:br>
            <a:endParaRPr lang="en-IN" dirty="0"/>
          </a:p>
        </p:txBody>
      </p:sp>
      <p:sp>
        <p:nvSpPr>
          <p:cNvPr id="3" name="Content Placeholder 2">
            <a:extLst>
              <a:ext uri="{FF2B5EF4-FFF2-40B4-BE49-F238E27FC236}">
                <a16:creationId xmlns:a16="http://schemas.microsoft.com/office/drawing/2014/main" id="{CA373831-1AD3-56A4-B38A-E880176D4E3D}"/>
              </a:ext>
            </a:extLst>
          </p:cNvPr>
          <p:cNvSpPr>
            <a:spLocks noGrp="1"/>
          </p:cNvSpPr>
          <p:nvPr>
            <p:ph idx="1"/>
          </p:nvPr>
        </p:nvSpPr>
        <p:spPr>
          <a:xfrm>
            <a:off x="838200" y="1825625"/>
            <a:ext cx="9790651" cy="4281560"/>
          </a:xfrm>
        </p:spPr>
        <p:txBody>
          <a:bodyPr/>
          <a:lstStyle/>
          <a:p>
            <a:pPr>
              <a:lnSpc>
                <a:spcPct val="150000"/>
              </a:lnSpc>
            </a:pPr>
            <a:r>
              <a:rPr lang="en-IN" sz="2400" dirty="0" err="1">
                <a:latin typeface="Cambria" panose="02040503050406030204" pitchFamily="18" charset="0"/>
                <a:ea typeface="Cambria" panose="02040503050406030204" pitchFamily="18" charset="0"/>
              </a:rPr>
              <a:t>UserNotFoundException</a:t>
            </a:r>
            <a:r>
              <a:rPr lang="en-IN" sz="2400" dirty="0">
                <a:latin typeface="Cambria" panose="02040503050406030204" pitchFamily="18" charset="0"/>
                <a:ea typeface="Cambria" panose="02040503050406030204" pitchFamily="18" charset="0"/>
              </a:rPr>
              <a:t> - Raised when a user ID does not exist in the database.</a:t>
            </a:r>
          </a:p>
          <a:p>
            <a:pPr>
              <a:lnSpc>
                <a:spcPct val="150000"/>
              </a:lnSpc>
            </a:pPr>
            <a:r>
              <a:rPr lang="en-IN" sz="2400" dirty="0" err="1">
                <a:latin typeface="Cambria" panose="02040503050406030204" pitchFamily="18" charset="0"/>
                <a:ea typeface="Cambria" panose="02040503050406030204" pitchFamily="18" charset="0"/>
              </a:rPr>
              <a:t>ExpenseNotFoundException</a:t>
            </a:r>
            <a:r>
              <a:rPr lang="en-IN" sz="2400" dirty="0">
                <a:latin typeface="Cambria" panose="02040503050406030204" pitchFamily="18" charset="0"/>
                <a:ea typeface="Cambria" panose="02040503050406030204" pitchFamily="18" charset="0"/>
              </a:rPr>
              <a:t> - Raised when an expense ID is invalid or missing.</a:t>
            </a:r>
          </a:p>
          <a:p>
            <a:pPr>
              <a:lnSpc>
                <a:spcPct val="150000"/>
              </a:lnSpc>
            </a:pPr>
            <a:r>
              <a:rPr lang="en-IN" sz="2400" dirty="0">
                <a:latin typeface="Cambria" panose="02040503050406030204" pitchFamily="18" charset="0"/>
                <a:ea typeface="Cambria" panose="02040503050406030204" pitchFamily="18" charset="0"/>
              </a:rPr>
              <a:t>These exceptions are defined in the exception/ package, raised from the DAO layer, and caught in the main driver program to ensure smooth, user-friendly error handling.</a:t>
            </a:r>
          </a:p>
          <a:p>
            <a:pPr marL="0" indent="0">
              <a:buNone/>
            </a:pPr>
            <a:endParaRPr lang="en-IN" dirty="0"/>
          </a:p>
        </p:txBody>
      </p:sp>
    </p:spTree>
    <p:extLst>
      <p:ext uri="{BB962C8B-B14F-4D97-AF65-F5344CB8AC3E}">
        <p14:creationId xmlns:p14="http://schemas.microsoft.com/office/powerpoint/2010/main" val="940272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3201-0961-DC27-3250-C7D4727C779F}"/>
              </a:ext>
            </a:extLst>
          </p:cNvPr>
          <p:cNvSpPr>
            <a:spLocks noGrp="1"/>
          </p:cNvSpPr>
          <p:nvPr>
            <p:ph type="title"/>
          </p:nvPr>
        </p:nvSpPr>
        <p:spPr>
          <a:xfrm>
            <a:off x="838200" y="-149629"/>
            <a:ext cx="10515600" cy="1213659"/>
          </a:xfrm>
        </p:spPr>
        <p:txBody>
          <a:bodyPr>
            <a:normAutofit/>
          </a:bodyPr>
          <a:lstStyle/>
          <a:p>
            <a:r>
              <a:rPr lang="en-US" sz="2800" b="1" dirty="0">
                <a:latin typeface="+mn-lt"/>
              </a:rPr>
              <a:t>Unit Testing</a:t>
            </a:r>
            <a:endParaRPr lang="en-IN" sz="2800" b="1" dirty="0">
              <a:latin typeface="+mn-lt"/>
            </a:endParaRPr>
          </a:p>
        </p:txBody>
      </p:sp>
      <p:sp>
        <p:nvSpPr>
          <p:cNvPr id="3" name="Content Placeholder 2">
            <a:extLst>
              <a:ext uri="{FF2B5EF4-FFF2-40B4-BE49-F238E27FC236}">
                <a16:creationId xmlns:a16="http://schemas.microsoft.com/office/drawing/2014/main" id="{D7975114-E23B-0C98-0DBB-52275FF3782C}"/>
              </a:ext>
            </a:extLst>
          </p:cNvPr>
          <p:cNvSpPr>
            <a:spLocks noGrp="1"/>
          </p:cNvSpPr>
          <p:nvPr>
            <p:ph idx="1"/>
          </p:nvPr>
        </p:nvSpPr>
        <p:spPr>
          <a:xfrm>
            <a:off x="1421476" y="590204"/>
            <a:ext cx="9809019" cy="5902671"/>
          </a:xfrm>
        </p:spPr>
        <p:txBody>
          <a:bodyPr>
            <a:noAutofit/>
          </a:bodyPr>
          <a:lstStyle/>
          <a:p>
            <a:pPr lvl="0">
              <a:lnSpc>
                <a:spcPct val="100000"/>
              </a:lnSpc>
            </a:pPr>
            <a:r>
              <a:rPr lang="en-IN" sz="2400" dirty="0">
                <a:latin typeface="Cambria" panose="02040503050406030204" pitchFamily="18" charset="0"/>
                <a:ea typeface="Cambria" panose="02040503050406030204" pitchFamily="18" charset="0"/>
              </a:rPr>
              <a:t>Test User Creation</a:t>
            </a:r>
            <a:br>
              <a:rPr lang="en-IN" sz="2400" dirty="0">
                <a:latin typeface="Cambria" panose="02040503050406030204" pitchFamily="18" charset="0"/>
                <a:ea typeface="Cambria" panose="02040503050406030204" pitchFamily="18" charset="0"/>
              </a:rPr>
            </a:br>
            <a:r>
              <a:rPr lang="en-IN" sz="2400" dirty="0">
                <a:latin typeface="Cambria" panose="02040503050406030204" pitchFamily="18" charset="0"/>
                <a:ea typeface="Cambria" panose="02040503050406030204" pitchFamily="18" charset="0"/>
              </a:rPr>
              <a:t>Verifies that a user can be created successfully and inserted into the database.</a:t>
            </a:r>
          </a:p>
          <a:p>
            <a:pPr lvl="0">
              <a:lnSpc>
                <a:spcPct val="100000"/>
              </a:lnSpc>
            </a:pPr>
            <a:r>
              <a:rPr lang="en-IN" sz="2400" dirty="0">
                <a:latin typeface="Cambria" panose="02040503050406030204" pitchFamily="18" charset="0"/>
                <a:ea typeface="Cambria" panose="02040503050406030204" pitchFamily="18" charset="0"/>
              </a:rPr>
              <a:t>Test Expense Creation</a:t>
            </a:r>
            <a:br>
              <a:rPr lang="en-IN" sz="2400" dirty="0">
                <a:latin typeface="Cambria" panose="02040503050406030204" pitchFamily="18" charset="0"/>
                <a:ea typeface="Cambria" panose="02040503050406030204" pitchFamily="18" charset="0"/>
              </a:rPr>
            </a:br>
            <a:r>
              <a:rPr lang="en-IN" sz="2400" dirty="0">
                <a:latin typeface="Cambria" panose="02040503050406030204" pitchFamily="18" charset="0"/>
                <a:ea typeface="Cambria" panose="02040503050406030204" pitchFamily="18" charset="0"/>
              </a:rPr>
              <a:t>Confirms that an expense record is added with valid details such as amount, date, and category.</a:t>
            </a:r>
          </a:p>
          <a:p>
            <a:pPr lvl="0">
              <a:lnSpc>
                <a:spcPct val="100000"/>
              </a:lnSpc>
            </a:pPr>
            <a:r>
              <a:rPr lang="en-IN" sz="2400" dirty="0">
                <a:latin typeface="Cambria" panose="02040503050406030204" pitchFamily="18" charset="0"/>
                <a:ea typeface="Cambria" panose="02040503050406030204" pitchFamily="18" charset="0"/>
              </a:rPr>
              <a:t>Test Expense Retrieval</a:t>
            </a:r>
            <a:br>
              <a:rPr lang="en-IN" sz="2400" dirty="0">
                <a:latin typeface="Cambria" panose="02040503050406030204" pitchFamily="18" charset="0"/>
                <a:ea typeface="Cambria" panose="02040503050406030204" pitchFamily="18" charset="0"/>
              </a:rPr>
            </a:br>
            <a:r>
              <a:rPr lang="en-IN" sz="2400" dirty="0">
                <a:latin typeface="Cambria" panose="02040503050406030204" pitchFamily="18" charset="0"/>
                <a:ea typeface="Cambria" panose="02040503050406030204" pitchFamily="18" charset="0"/>
              </a:rPr>
              <a:t>Ensures all expenses linked to a particular user can be fetched from the database.</a:t>
            </a:r>
          </a:p>
          <a:p>
            <a:pPr lvl="0">
              <a:lnSpc>
                <a:spcPct val="100000"/>
              </a:lnSpc>
            </a:pPr>
            <a:r>
              <a:rPr lang="en-IN" sz="2400" dirty="0">
                <a:latin typeface="Cambria" panose="02040503050406030204" pitchFamily="18" charset="0"/>
                <a:ea typeface="Cambria" panose="02040503050406030204" pitchFamily="18" charset="0"/>
              </a:rPr>
              <a:t>Test </a:t>
            </a:r>
            <a:r>
              <a:rPr lang="en-IN" sz="2400" dirty="0" err="1">
                <a:latin typeface="Cambria" panose="02040503050406030204" pitchFamily="18" charset="0"/>
                <a:ea typeface="Cambria" panose="02040503050406030204" pitchFamily="18" charset="0"/>
              </a:rPr>
              <a:t>UserNotFoundException</a:t>
            </a:r>
            <a:br>
              <a:rPr lang="en-IN" sz="2400" dirty="0">
                <a:latin typeface="Cambria" panose="02040503050406030204" pitchFamily="18" charset="0"/>
                <a:ea typeface="Cambria" panose="02040503050406030204" pitchFamily="18" charset="0"/>
              </a:rPr>
            </a:br>
            <a:r>
              <a:rPr lang="en-IN" sz="2400" dirty="0">
                <a:latin typeface="Cambria" panose="02040503050406030204" pitchFamily="18" charset="0"/>
                <a:ea typeface="Cambria" panose="02040503050406030204" pitchFamily="18" charset="0"/>
              </a:rPr>
              <a:t>Checks that the system raises a </a:t>
            </a:r>
            <a:r>
              <a:rPr lang="en-IN" sz="2400" dirty="0" err="1">
                <a:latin typeface="Cambria" panose="02040503050406030204" pitchFamily="18" charset="0"/>
                <a:ea typeface="Cambria" panose="02040503050406030204" pitchFamily="18" charset="0"/>
              </a:rPr>
              <a:t>UserNotFoundException</a:t>
            </a:r>
            <a:r>
              <a:rPr lang="en-IN" sz="2400" dirty="0">
                <a:latin typeface="Cambria" panose="02040503050406030204" pitchFamily="18" charset="0"/>
                <a:ea typeface="Cambria" panose="02040503050406030204" pitchFamily="18" charset="0"/>
              </a:rPr>
              <a:t> when operations are attempted on a non-existent user ID.</a:t>
            </a:r>
          </a:p>
          <a:p>
            <a:pPr>
              <a:lnSpc>
                <a:spcPct val="100000"/>
              </a:lnSpc>
            </a:pPr>
            <a:r>
              <a:rPr lang="en-IN" sz="2400" dirty="0">
                <a:latin typeface="Cambria" panose="02040503050406030204" pitchFamily="18" charset="0"/>
                <a:ea typeface="Cambria" panose="02040503050406030204" pitchFamily="18" charset="0"/>
              </a:rPr>
              <a:t>Test </a:t>
            </a:r>
            <a:r>
              <a:rPr lang="en-IN" sz="2400" dirty="0" err="1">
                <a:latin typeface="Cambria" panose="02040503050406030204" pitchFamily="18" charset="0"/>
                <a:ea typeface="Cambria" panose="02040503050406030204" pitchFamily="18" charset="0"/>
              </a:rPr>
              <a:t>ExpenseNotFoundException</a:t>
            </a:r>
            <a:br>
              <a:rPr lang="en-IN" sz="2400" dirty="0">
                <a:latin typeface="Cambria" panose="02040503050406030204" pitchFamily="18" charset="0"/>
                <a:ea typeface="Cambria" panose="02040503050406030204" pitchFamily="18" charset="0"/>
              </a:rPr>
            </a:br>
            <a:r>
              <a:rPr lang="en-IN" sz="2400" dirty="0">
                <a:latin typeface="Cambria" panose="02040503050406030204" pitchFamily="18" charset="0"/>
                <a:ea typeface="Cambria" panose="02040503050406030204" pitchFamily="18" charset="0"/>
              </a:rPr>
              <a:t>Validates that an </a:t>
            </a:r>
            <a:r>
              <a:rPr lang="en-IN" sz="2400" dirty="0" err="1">
                <a:latin typeface="Cambria" panose="02040503050406030204" pitchFamily="18" charset="0"/>
                <a:ea typeface="Cambria" panose="02040503050406030204" pitchFamily="18" charset="0"/>
              </a:rPr>
              <a:t>ExpenseNotFoundException</a:t>
            </a:r>
            <a:r>
              <a:rPr lang="en-IN" sz="2400" dirty="0">
                <a:latin typeface="Cambria" panose="02040503050406030204" pitchFamily="18" charset="0"/>
                <a:ea typeface="Cambria" panose="02040503050406030204" pitchFamily="18" charset="0"/>
              </a:rPr>
              <a:t> is triggered when trying to delete or retrieve an invalid expense ID.</a:t>
            </a:r>
          </a:p>
        </p:txBody>
      </p:sp>
    </p:spTree>
    <p:extLst>
      <p:ext uri="{BB962C8B-B14F-4D97-AF65-F5344CB8AC3E}">
        <p14:creationId xmlns:p14="http://schemas.microsoft.com/office/powerpoint/2010/main" val="1199663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23F33-E78D-C2A8-461D-CCCD1A242AD1}"/>
              </a:ext>
            </a:extLst>
          </p:cNvPr>
          <p:cNvSpPr>
            <a:spLocks noGrp="1"/>
          </p:cNvSpPr>
          <p:nvPr>
            <p:ph type="title"/>
          </p:nvPr>
        </p:nvSpPr>
        <p:spPr/>
        <p:txBody>
          <a:bodyPr>
            <a:normAutofit/>
          </a:bodyPr>
          <a:lstStyle/>
          <a:p>
            <a:r>
              <a:rPr lang="en-US" sz="3200" b="1" dirty="0">
                <a:latin typeface="+mn-lt"/>
              </a:rPr>
              <a:t>Conclusion</a:t>
            </a:r>
            <a:endParaRPr lang="en-IN" sz="3200" b="1" dirty="0">
              <a:latin typeface="+mn-lt"/>
            </a:endParaRPr>
          </a:p>
        </p:txBody>
      </p:sp>
      <p:sp>
        <p:nvSpPr>
          <p:cNvPr id="3" name="Content Placeholder 2">
            <a:extLst>
              <a:ext uri="{FF2B5EF4-FFF2-40B4-BE49-F238E27FC236}">
                <a16:creationId xmlns:a16="http://schemas.microsoft.com/office/drawing/2014/main" id="{0A88D838-4450-CADE-3091-8AB4D637B1A7}"/>
              </a:ext>
            </a:extLst>
          </p:cNvPr>
          <p:cNvSpPr>
            <a:spLocks noGrp="1"/>
          </p:cNvSpPr>
          <p:nvPr>
            <p:ph idx="1"/>
          </p:nvPr>
        </p:nvSpPr>
        <p:spPr>
          <a:xfrm>
            <a:off x="838200" y="1825625"/>
            <a:ext cx="9577647" cy="4351338"/>
          </a:xfrm>
        </p:spPr>
        <p:txBody>
          <a:bodyPr>
            <a:normAutofit/>
          </a:bodyPr>
          <a:lstStyle/>
          <a:p>
            <a:pPr algn="just">
              <a:lnSpc>
                <a:spcPct val="150000"/>
              </a:lnSpc>
            </a:pPr>
            <a:r>
              <a:rPr lang="en-IN" sz="2400" dirty="0">
                <a:latin typeface="Cambria" panose="02040503050406030204" pitchFamily="18" charset="0"/>
                <a:ea typeface="Cambria" panose="02040503050406030204" pitchFamily="18" charset="0"/>
              </a:rPr>
              <a:t>The system allows users to securely register, log in, and manage their expenses by adding, updating, or deleting entries while categorizing them appropriately. With the inclusion of custom exception handling, it gracefully manages invalid user operations and system errors. </a:t>
            </a:r>
          </a:p>
          <a:p>
            <a:pPr algn="just">
              <a:lnSpc>
                <a:spcPct val="150000"/>
              </a:lnSpc>
            </a:pPr>
            <a:r>
              <a:rPr lang="en-IN" sz="2400" dirty="0">
                <a:latin typeface="Cambria" panose="02040503050406030204" pitchFamily="18" charset="0"/>
                <a:ea typeface="Cambria" panose="02040503050406030204" pitchFamily="18" charset="0"/>
              </a:rPr>
              <a:t>Unit testing has been implemented to validate the reliability and correctness of core functionalities such as user and expense management. </a:t>
            </a:r>
          </a:p>
        </p:txBody>
      </p:sp>
    </p:spTree>
    <p:extLst>
      <p:ext uri="{BB962C8B-B14F-4D97-AF65-F5344CB8AC3E}">
        <p14:creationId xmlns:p14="http://schemas.microsoft.com/office/powerpoint/2010/main" val="327384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D2AE4-643D-57F7-5981-D63FCF4C3B5F}"/>
              </a:ext>
            </a:extLst>
          </p:cNvPr>
          <p:cNvSpPr>
            <a:spLocks noGrp="1"/>
          </p:cNvSpPr>
          <p:nvPr>
            <p:ph type="title"/>
          </p:nvPr>
        </p:nvSpPr>
        <p:spPr/>
        <p:txBody>
          <a:bodyPr>
            <a:normAutofit/>
          </a:bodyPr>
          <a:lstStyle/>
          <a:p>
            <a:r>
              <a:rPr lang="en-US" sz="2800" b="1" dirty="0">
                <a:latin typeface="+mn-lt"/>
              </a:rPr>
              <a:t>Project Overview</a:t>
            </a:r>
            <a:endParaRPr lang="en-IN" sz="2800" dirty="0">
              <a:latin typeface="+mn-lt"/>
            </a:endParaRPr>
          </a:p>
        </p:txBody>
      </p:sp>
      <p:sp>
        <p:nvSpPr>
          <p:cNvPr id="3" name="Content Placeholder 2">
            <a:extLst>
              <a:ext uri="{FF2B5EF4-FFF2-40B4-BE49-F238E27FC236}">
                <a16:creationId xmlns:a16="http://schemas.microsoft.com/office/drawing/2014/main" id="{21735238-B18C-C5EB-F775-9D554B578CD4}"/>
              </a:ext>
            </a:extLst>
          </p:cNvPr>
          <p:cNvSpPr>
            <a:spLocks noGrp="1"/>
          </p:cNvSpPr>
          <p:nvPr>
            <p:ph idx="1"/>
          </p:nvPr>
        </p:nvSpPr>
        <p:spPr>
          <a:xfrm>
            <a:off x="1283517" y="1825625"/>
            <a:ext cx="9588616" cy="4351338"/>
          </a:xfrm>
        </p:spPr>
        <p:txBody>
          <a:bodyPr>
            <a:normAutofit fontScale="92500" lnSpcReduction="10000"/>
          </a:bodyPr>
          <a:lstStyle/>
          <a:p>
            <a:pPr algn="just">
              <a:lnSpc>
                <a:spcPct val="150000"/>
              </a:lnSpc>
            </a:pPr>
            <a:r>
              <a:rPr lang="en-IN" sz="2400" dirty="0">
                <a:latin typeface="Cambria" panose="02040503050406030204" pitchFamily="18" charset="0"/>
                <a:ea typeface="Cambria" panose="02040503050406030204" pitchFamily="18" charset="0"/>
              </a:rPr>
              <a:t>The Finance Management System is designed to help individuals track and manage their personal finances through efficient recordkeeping and categorized expense management. </a:t>
            </a:r>
          </a:p>
          <a:p>
            <a:pPr algn="just">
              <a:lnSpc>
                <a:spcPct val="150000"/>
              </a:lnSpc>
            </a:pPr>
            <a:r>
              <a:rPr lang="en-IN" sz="2400" dirty="0">
                <a:latin typeface="Cambria" panose="02040503050406030204" pitchFamily="18" charset="0"/>
                <a:ea typeface="Cambria" panose="02040503050406030204" pitchFamily="18" charset="0"/>
              </a:rPr>
              <a:t>The project applies object-oriented programming (OOP), SQL database connectivity, exception handling, and unit testing to demonstrate real-world software development concepts. </a:t>
            </a:r>
          </a:p>
          <a:p>
            <a:pPr algn="just">
              <a:lnSpc>
                <a:spcPct val="150000"/>
              </a:lnSpc>
            </a:pPr>
            <a:r>
              <a:rPr lang="en-IN" sz="2400" dirty="0">
                <a:latin typeface="Cambria" panose="02040503050406030204" pitchFamily="18" charset="0"/>
                <a:ea typeface="Cambria" panose="02040503050406030204" pitchFamily="18" charset="0"/>
              </a:rPr>
              <a:t>Users can register, log in, add expenses, view categorized reports, and perform CRUD operations in a secure and structured environment.</a:t>
            </a:r>
          </a:p>
          <a:p>
            <a:endParaRPr lang="en-IN" dirty="0"/>
          </a:p>
        </p:txBody>
      </p:sp>
    </p:spTree>
    <p:extLst>
      <p:ext uri="{BB962C8B-B14F-4D97-AF65-F5344CB8AC3E}">
        <p14:creationId xmlns:p14="http://schemas.microsoft.com/office/powerpoint/2010/main" val="36959150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D4787-C168-D036-50D4-D6D2633440F7}"/>
              </a:ext>
            </a:extLst>
          </p:cNvPr>
          <p:cNvSpPr>
            <a:spLocks noGrp="1"/>
          </p:cNvSpPr>
          <p:nvPr>
            <p:ph type="title"/>
          </p:nvPr>
        </p:nvSpPr>
        <p:spPr>
          <a:xfrm>
            <a:off x="838200" y="500063"/>
            <a:ext cx="10515600" cy="749898"/>
          </a:xfrm>
        </p:spPr>
        <p:txBody>
          <a:bodyPr>
            <a:normAutofit fontScale="90000"/>
          </a:bodyPr>
          <a:lstStyle/>
          <a:p>
            <a:br>
              <a:rPr lang="en-IN" sz="2800" b="1" dirty="0">
                <a:latin typeface="+mn-lt"/>
              </a:rPr>
            </a:br>
            <a:br>
              <a:rPr lang="en-IN" sz="3100" b="1" dirty="0">
                <a:latin typeface="+mn-lt"/>
              </a:rPr>
            </a:br>
            <a:r>
              <a:rPr lang="en-IN" sz="3100" b="1" dirty="0">
                <a:latin typeface="+mn-lt"/>
              </a:rPr>
              <a:t>Objectives</a:t>
            </a:r>
            <a:br>
              <a:rPr lang="en-IN" sz="3100" dirty="0">
                <a:latin typeface="+mn-lt"/>
              </a:rPr>
            </a:br>
            <a:endParaRPr lang="en-IN" sz="3100" dirty="0">
              <a:latin typeface="+mn-lt"/>
            </a:endParaRPr>
          </a:p>
        </p:txBody>
      </p:sp>
      <p:sp>
        <p:nvSpPr>
          <p:cNvPr id="3" name="Content Placeholder 2">
            <a:extLst>
              <a:ext uri="{FF2B5EF4-FFF2-40B4-BE49-F238E27FC236}">
                <a16:creationId xmlns:a16="http://schemas.microsoft.com/office/drawing/2014/main" id="{0E8FB79D-08DD-3F18-0233-9A5EE16C5679}"/>
              </a:ext>
            </a:extLst>
          </p:cNvPr>
          <p:cNvSpPr>
            <a:spLocks noGrp="1"/>
          </p:cNvSpPr>
          <p:nvPr>
            <p:ph idx="1"/>
          </p:nvPr>
        </p:nvSpPr>
        <p:spPr>
          <a:xfrm>
            <a:off x="1451294" y="1543574"/>
            <a:ext cx="9471171" cy="4633389"/>
          </a:xfrm>
        </p:spPr>
        <p:txBody>
          <a:bodyPr>
            <a:normAutofit/>
          </a:bodyPr>
          <a:lstStyle/>
          <a:p>
            <a:pPr marL="0" indent="0">
              <a:lnSpc>
                <a:spcPct val="150000"/>
              </a:lnSpc>
              <a:buNone/>
            </a:pPr>
            <a:r>
              <a:rPr lang="en-IN" sz="2400" dirty="0">
                <a:latin typeface="Cambria" panose="02040503050406030204" pitchFamily="18" charset="0"/>
                <a:ea typeface="Cambria" panose="02040503050406030204" pitchFamily="18" charset="0"/>
              </a:rPr>
              <a:t>This system will allow users to:</a:t>
            </a:r>
          </a:p>
          <a:p>
            <a:pPr lvl="0">
              <a:lnSpc>
                <a:spcPct val="150000"/>
              </a:lnSpc>
            </a:pPr>
            <a:r>
              <a:rPr lang="en-IN" sz="2400" dirty="0">
                <a:latin typeface="Cambria" panose="02040503050406030204" pitchFamily="18" charset="0"/>
                <a:ea typeface="Cambria" panose="02040503050406030204" pitchFamily="18" charset="0"/>
              </a:rPr>
              <a:t>Register and log in securely.</a:t>
            </a:r>
          </a:p>
          <a:p>
            <a:pPr lvl="0">
              <a:lnSpc>
                <a:spcPct val="150000"/>
              </a:lnSpc>
            </a:pPr>
            <a:r>
              <a:rPr lang="en-IN" sz="2400" dirty="0">
                <a:latin typeface="Cambria" panose="02040503050406030204" pitchFamily="18" charset="0"/>
                <a:ea typeface="Cambria" panose="02040503050406030204" pitchFamily="18" charset="0"/>
              </a:rPr>
              <a:t>Add, update, delete, and view their expenses.</a:t>
            </a:r>
          </a:p>
          <a:p>
            <a:pPr lvl="0">
              <a:lnSpc>
                <a:spcPct val="150000"/>
              </a:lnSpc>
            </a:pPr>
            <a:r>
              <a:rPr lang="en-IN" sz="2400" dirty="0">
                <a:latin typeface="Cambria" panose="02040503050406030204" pitchFamily="18" charset="0"/>
                <a:ea typeface="Cambria" panose="02040503050406030204" pitchFamily="18" charset="0"/>
              </a:rPr>
              <a:t>Categorize expenses into various types (Food, Travel, Utilities, etc.).</a:t>
            </a:r>
          </a:p>
          <a:p>
            <a:pPr lvl="0">
              <a:lnSpc>
                <a:spcPct val="150000"/>
              </a:lnSpc>
            </a:pPr>
            <a:r>
              <a:rPr lang="en-IN" sz="2400" dirty="0">
                <a:latin typeface="Cambria" panose="02040503050406030204" pitchFamily="18" charset="0"/>
                <a:ea typeface="Cambria" panose="02040503050406030204" pitchFamily="18" charset="0"/>
              </a:rPr>
              <a:t>Generate reports of expenses by user and time period.</a:t>
            </a:r>
          </a:p>
          <a:p>
            <a:pPr lvl="0">
              <a:lnSpc>
                <a:spcPct val="150000"/>
              </a:lnSpc>
            </a:pPr>
            <a:r>
              <a:rPr lang="en-IN" sz="2400" dirty="0">
                <a:latin typeface="Cambria" panose="02040503050406030204" pitchFamily="18" charset="0"/>
                <a:ea typeface="Cambria" panose="02040503050406030204" pitchFamily="18" charset="0"/>
              </a:rPr>
              <a:t>Persist data in a SQL-based database with proper relational design.</a:t>
            </a:r>
          </a:p>
          <a:p>
            <a:pPr>
              <a:lnSpc>
                <a:spcPct val="150000"/>
              </a:lnSpc>
            </a:pPr>
            <a:r>
              <a:rPr lang="en-IN" sz="2400" dirty="0">
                <a:latin typeface="Cambria" panose="02040503050406030204" pitchFamily="18" charset="0"/>
                <a:ea typeface="Cambria" panose="02040503050406030204" pitchFamily="18" charset="0"/>
              </a:rPr>
              <a:t>Maintain proper exception handling and unit testing.</a:t>
            </a:r>
          </a:p>
        </p:txBody>
      </p:sp>
    </p:spTree>
    <p:extLst>
      <p:ext uri="{BB962C8B-B14F-4D97-AF65-F5344CB8AC3E}">
        <p14:creationId xmlns:p14="http://schemas.microsoft.com/office/powerpoint/2010/main" val="253025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12E47-4A39-EE94-6BEC-D5FFD351B312}"/>
              </a:ext>
            </a:extLst>
          </p:cNvPr>
          <p:cNvSpPr>
            <a:spLocks noGrp="1"/>
          </p:cNvSpPr>
          <p:nvPr>
            <p:ph type="title"/>
          </p:nvPr>
        </p:nvSpPr>
        <p:spPr/>
        <p:txBody>
          <a:bodyPr>
            <a:normAutofit/>
          </a:bodyPr>
          <a:lstStyle/>
          <a:p>
            <a:r>
              <a:rPr lang="en-IN" sz="2800" b="1" dirty="0">
                <a:latin typeface="+mn-lt"/>
              </a:rPr>
              <a:t>Technologies Used</a:t>
            </a:r>
          </a:p>
        </p:txBody>
      </p:sp>
      <p:sp>
        <p:nvSpPr>
          <p:cNvPr id="5" name="Rectangle 1">
            <a:extLst>
              <a:ext uri="{FF2B5EF4-FFF2-40B4-BE49-F238E27FC236}">
                <a16:creationId xmlns:a16="http://schemas.microsoft.com/office/drawing/2014/main" id="{F9868174-7797-498D-EE68-268DE0EDC233}"/>
              </a:ext>
            </a:extLst>
          </p:cNvPr>
          <p:cNvSpPr>
            <a:spLocks noChangeArrowheads="1"/>
          </p:cNvSpPr>
          <p:nvPr/>
        </p:nvSpPr>
        <p:spPr bwMode="auto">
          <a:xfrm>
            <a:off x="-5922007" y="-63787"/>
            <a:ext cx="1811400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Technologies Used</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8" name="Content Placeholder 7">
            <a:extLst>
              <a:ext uri="{FF2B5EF4-FFF2-40B4-BE49-F238E27FC236}">
                <a16:creationId xmlns:a16="http://schemas.microsoft.com/office/drawing/2014/main" id="{66B1DF79-1720-4225-7DF9-0A56B53E0703}"/>
              </a:ext>
            </a:extLst>
          </p:cNvPr>
          <p:cNvGraphicFramePr>
            <a:graphicFrameLocks noGrp="1"/>
          </p:cNvGraphicFramePr>
          <p:nvPr>
            <p:ph idx="1"/>
            <p:extLst>
              <p:ext uri="{D42A27DB-BD31-4B8C-83A1-F6EECF244321}">
                <p14:modId xmlns:p14="http://schemas.microsoft.com/office/powerpoint/2010/main" val="894304703"/>
              </p:ext>
            </p:extLst>
          </p:nvPr>
        </p:nvGraphicFramePr>
        <p:xfrm>
          <a:off x="1933303" y="1785258"/>
          <a:ext cx="7715792" cy="3553095"/>
        </p:xfrm>
        <a:graphic>
          <a:graphicData uri="http://schemas.openxmlformats.org/drawingml/2006/table">
            <a:tbl>
              <a:tblPr firstRow="1" firstCol="1" bandRow="1">
                <a:tableStyleId>{5C22544A-7EE6-4342-B048-85BDC9FD1C3A}</a:tableStyleId>
              </a:tblPr>
              <a:tblGrid>
                <a:gridCol w="3853805">
                  <a:extLst>
                    <a:ext uri="{9D8B030D-6E8A-4147-A177-3AD203B41FA5}">
                      <a16:colId xmlns:a16="http://schemas.microsoft.com/office/drawing/2014/main" val="1378986802"/>
                    </a:ext>
                  </a:extLst>
                </a:gridCol>
                <a:gridCol w="3861987">
                  <a:extLst>
                    <a:ext uri="{9D8B030D-6E8A-4147-A177-3AD203B41FA5}">
                      <a16:colId xmlns:a16="http://schemas.microsoft.com/office/drawing/2014/main" val="1873063622"/>
                    </a:ext>
                  </a:extLst>
                </a:gridCol>
              </a:tblGrid>
              <a:tr h="584602">
                <a:tc>
                  <a:txBody>
                    <a:bodyPr/>
                    <a:lstStyle/>
                    <a:p>
                      <a:pPr algn="ctr">
                        <a:lnSpc>
                          <a:spcPct val="115000"/>
                        </a:lnSpc>
                        <a:spcAft>
                          <a:spcPts val="800"/>
                        </a:spcAft>
                        <a:buNone/>
                      </a:pPr>
                      <a:r>
                        <a:rPr lang="en-IN" sz="2000" b="0" kern="100" dirty="0">
                          <a:solidFill>
                            <a:schemeClr val="accent1"/>
                          </a:solidFill>
                          <a:effectLst/>
                          <a:latin typeface="Cambria" panose="02040503050406030204" pitchFamily="18" charset="0"/>
                          <a:ea typeface="Cambria" panose="02040503050406030204" pitchFamily="18" charset="0"/>
                        </a:rPr>
                        <a:t>Technology</a:t>
                      </a:r>
                      <a:endParaRPr lang="en-IN" sz="2000" b="0" kern="100" dirty="0">
                        <a:solidFill>
                          <a:schemeClr val="accent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solidFill>
                      <a:schemeClr val="bg1"/>
                    </a:solidFill>
                  </a:tcPr>
                </a:tc>
                <a:tc>
                  <a:txBody>
                    <a:bodyPr/>
                    <a:lstStyle/>
                    <a:p>
                      <a:pPr algn="ctr">
                        <a:lnSpc>
                          <a:spcPct val="115000"/>
                        </a:lnSpc>
                        <a:spcAft>
                          <a:spcPts val="800"/>
                        </a:spcAft>
                        <a:buNone/>
                      </a:pPr>
                      <a:r>
                        <a:rPr lang="en-IN" sz="2000" b="0" kern="100" dirty="0">
                          <a:solidFill>
                            <a:schemeClr val="accent1"/>
                          </a:solidFill>
                          <a:effectLst/>
                          <a:latin typeface="Cambria" panose="02040503050406030204" pitchFamily="18" charset="0"/>
                          <a:ea typeface="Cambria" panose="02040503050406030204" pitchFamily="18" charset="0"/>
                        </a:rPr>
                        <a:t>Purpose</a:t>
                      </a:r>
                      <a:endParaRPr lang="en-IN" sz="2000" b="0" kern="100" dirty="0">
                        <a:solidFill>
                          <a:schemeClr val="accent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927803407"/>
                  </a:ext>
                </a:extLst>
              </a:tr>
              <a:tr h="555171">
                <a:tc>
                  <a:txBody>
                    <a:bodyPr/>
                    <a:lstStyle/>
                    <a:p>
                      <a:pPr>
                        <a:lnSpc>
                          <a:spcPct val="115000"/>
                        </a:lnSpc>
                        <a:spcAft>
                          <a:spcPts val="800"/>
                        </a:spcAft>
                        <a:buNone/>
                      </a:pPr>
                      <a:r>
                        <a:rPr lang="en-IN" sz="2000" b="0" kern="100" dirty="0">
                          <a:solidFill>
                            <a:schemeClr val="tx1"/>
                          </a:solidFill>
                          <a:effectLst/>
                          <a:latin typeface="Cambria" panose="02040503050406030204" pitchFamily="18" charset="0"/>
                          <a:ea typeface="Cambria" panose="02040503050406030204" pitchFamily="18" charset="0"/>
                        </a:rPr>
                        <a:t>Python 3.x</a:t>
                      </a:r>
                      <a:endParaRPr lang="en-IN" sz="2000" b="0" kern="1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solidFill>
                      <a:schemeClr val="bg1"/>
                    </a:solidFill>
                  </a:tcPr>
                </a:tc>
                <a:tc>
                  <a:txBody>
                    <a:bodyPr/>
                    <a:lstStyle/>
                    <a:p>
                      <a:pPr>
                        <a:lnSpc>
                          <a:spcPct val="115000"/>
                        </a:lnSpc>
                        <a:spcAft>
                          <a:spcPts val="800"/>
                        </a:spcAft>
                        <a:buNone/>
                      </a:pPr>
                      <a:r>
                        <a:rPr lang="en-IN" sz="2000" b="0" kern="100" dirty="0">
                          <a:effectLst/>
                          <a:latin typeface="Cambria" panose="02040503050406030204" pitchFamily="18" charset="0"/>
                          <a:ea typeface="Cambria" panose="02040503050406030204" pitchFamily="18" charset="0"/>
                        </a:rPr>
                        <a:t>Core programming language</a:t>
                      </a:r>
                      <a:endParaRPr lang="en-IN" sz="2000" b="0" kern="1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960400457"/>
                  </a:ext>
                </a:extLst>
              </a:tr>
              <a:tr h="541793">
                <a:tc>
                  <a:txBody>
                    <a:bodyPr/>
                    <a:lstStyle/>
                    <a:p>
                      <a:pPr>
                        <a:lnSpc>
                          <a:spcPct val="115000"/>
                        </a:lnSpc>
                        <a:spcAft>
                          <a:spcPts val="800"/>
                        </a:spcAft>
                        <a:buNone/>
                      </a:pPr>
                      <a:r>
                        <a:rPr lang="en-IN" sz="2000" b="0" kern="100" dirty="0">
                          <a:solidFill>
                            <a:schemeClr val="tx1"/>
                          </a:solidFill>
                          <a:effectLst/>
                          <a:latin typeface="Cambria" panose="02040503050406030204" pitchFamily="18" charset="0"/>
                          <a:ea typeface="Cambria" panose="02040503050406030204" pitchFamily="18" charset="0"/>
                        </a:rPr>
                        <a:t>MySQL</a:t>
                      </a:r>
                      <a:endParaRPr lang="en-IN" sz="2000" b="0" kern="1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solidFill>
                      <a:schemeClr val="bg1"/>
                    </a:solidFill>
                  </a:tcPr>
                </a:tc>
                <a:tc>
                  <a:txBody>
                    <a:bodyPr/>
                    <a:lstStyle/>
                    <a:p>
                      <a:pPr>
                        <a:lnSpc>
                          <a:spcPct val="115000"/>
                        </a:lnSpc>
                        <a:spcAft>
                          <a:spcPts val="800"/>
                        </a:spcAft>
                        <a:buNone/>
                      </a:pPr>
                      <a:r>
                        <a:rPr lang="en-IN" sz="2000" b="0" kern="100" dirty="0">
                          <a:effectLst/>
                          <a:latin typeface="Cambria" panose="02040503050406030204" pitchFamily="18" charset="0"/>
                          <a:ea typeface="Cambria" panose="02040503050406030204" pitchFamily="18" charset="0"/>
                        </a:rPr>
                        <a:t>Relational database for storage</a:t>
                      </a:r>
                      <a:endParaRPr lang="en-IN" sz="2000" b="0" kern="1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229696867"/>
                  </a:ext>
                </a:extLst>
              </a:tr>
              <a:tr h="569886">
                <a:tc>
                  <a:txBody>
                    <a:bodyPr/>
                    <a:lstStyle/>
                    <a:p>
                      <a:pPr>
                        <a:lnSpc>
                          <a:spcPct val="115000"/>
                        </a:lnSpc>
                        <a:spcAft>
                          <a:spcPts val="800"/>
                        </a:spcAft>
                        <a:buNone/>
                      </a:pPr>
                      <a:r>
                        <a:rPr lang="en-IN" sz="2000" b="0" kern="100" dirty="0">
                          <a:solidFill>
                            <a:schemeClr val="tx1"/>
                          </a:solidFill>
                          <a:effectLst/>
                          <a:latin typeface="Cambria" panose="02040503050406030204" pitchFamily="18" charset="0"/>
                          <a:ea typeface="Cambria" panose="02040503050406030204" pitchFamily="18" charset="0"/>
                        </a:rPr>
                        <a:t>MySQL Connector</a:t>
                      </a:r>
                      <a:endParaRPr lang="en-IN" sz="2000" b="0" kern="1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solidFill>
                      <a:schemeClr val="bg1"/>
                    </a:solidFill>
                  </a:tcPr>
                </a:tc>
                <a:tc>
                  <a:txBody>
                    <a:bodyPr/>
                    <a:lstStyle/>
                    <a:p>
                      <a:pPr>
                        <a:lnSpc>
                          <a:spcPct val="115000"/>
                        </a:lnSpc>
                        <a:spcAft>
                          <a:spcPts val="800"/>
                        </a:spcAft>
                        <a:buNone/>
                      </a:pPr>
                      <a:r>
                        <a:rPr lang="en-IN" sz="2000" b="0" kern="100" dirty="0">
                          <a:effectLst/>
                          <a:latin typeface="Cambria" panose="02040503050406030204" pitchFamily="18" charset="0"/>
                          <a:ea typeface="Cambria" panose="02040503050406030204" pitchFamily="18" charset="0"/>
                        </a:rPr>
                        <a:t>Python package for DB interaction</a:t>
                      </a:r>
                      <a:endParaRPr lang="en-IN" sz="2000" b="0" kern="1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036585190"/>
                  </a:ext>
                </a:extLst>
              </a:tr>
              <a:tr h="666206">
                <a:tc>
                  <a:txBody>
                    <a:bodyPr/>
                    <a:lstStyle/>
                    <a:p>
                      <a:pPr>
                        <a:lnSpc>
                          <a:spcPct val="115000"/>
                        </a:lnSpc>
                        <a:spcAft>
                          <a:spcPts val="800"/>
                        </a:spcAft>
                        <a:buNone/>
                      </a:pPr>
                      <a:r>
                        <a:rPr lang="en-IN" sz="2000" b="0" kern="100" dirty="0" err="1">
                          <a:solidFill>
                            <a:schemeClr val="tx1"/>
                          </a:solidFill>
                          <a:effectLst/>
                          <a:latin typeface="Cambria" panose="02040503050406030204" pitchFamily="18" charset="0"/>
                          <a:ea typeface="Cambria" panose="02040503050406030204" pitchFamily="18" charset="0"/>
                        </a:rPr>
                        <a:t>unittest</a:t>
                      </a:r>
                      <a:r>
                        <a:rPr lang="en-IN" sz="2000" b="0" kern="100" dirty="0">
                          <a:solidFill>
                            <a:schemeClr val="tx1"/>
                          </a:solidFill>
                          <a:effectLst/>
                          <a:latin typeface="Cambria" panose="02040503050406030204" pitchFamily="18" charset="0"/>
                          <a:ea typeface="Cambria" panose="02040503050406030204" pitchFamily="18" charset="0"/>
                        </a:rPr>
                        <a:t> / </a:t>
                      </a:r>
                      <a:r>
                        <a:rPr lang="en-IN" sz="2000" b="0" kern="100" dirty="0" err="1">
                          <a:solidFill>
                            <a:schemeClr val="tx1"/>
                          </a:solidFill>
                          <a:effectLst/>
                          <a:latin typeface="Cambria" panose="02040503050406030204" pitchFamily="18" charset="0"/>
                          <a:ea typeface="Cambria" panose="02040503050406030204" pitchFamily="18" charset="0"/>
                        </a:rPr>
                        <a:t>pytest</a:t>
                      </a:r>
                      <a:endParaRPr lang="en-IN" sz="2000" b="0" kern="1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solidFill>
                      <a:schemeClr val="bg1"/>
                    </a:solidFill>
                  </a:tcPr>
                </a:tc>
                <a:tc>
                  <a:txBody>
                    <a:bodyPr/>
                    <a:lstStyle/>
                    <a:p>
                      <a:pPr>
                        <a:lnSpc>
                          <a:spcPct val="115000"/>
                        </a:lnSpc>
                        <a:spcAft>
                          <a:spcPts val="800"/>
                        </a:spcAft>
                        <a:buNone/>
                      </a:pPr>
                      <a:r>
                        <a:rPr lang="en-IN" sz="2000" b="0" kern="100" dirty="0">
                          <a:effectLst/>
                          <a:latin typeface="Cambria" panose="02040503050406030204" pitchFamily="18" charset="0"/>
                          <a:ea typeface="Cambria" panose="02040503050406030204" pitchFamily="18" charset="0"/>
                        </a:rPr>
                        <a:t>Testing framework</a:t>
                      </a:r>
                      <a:endParaRPr lang="en-IN" sz="2000" b="0" kern="1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4179382979"/>
                  </a:ext>
                </a:extLst>
              </a:tr>
              <a:tr h="635437">
                <a:tc>
                  <a:txBody>
                    <a:bodyPr/>
                    <a:lstStyle/>
                    <a:p>
                      <a:pPr>
                        <a:lnSpc>
                          <a:spcPct val="115000"/>
                        </a:lnSpc>
                        <a:spcAft>
                          <a:spcPts val="800"/>
                        </a:spcAft>
                        <a:buNone/>
                      </a:pPr>
                      <a:r>
                        <a:rPr lang="en-IN" sz="2000" b="0" kern="100" dirty="0">
                          <a:solidFill>
                            <a:schemeClr val="tx1"/>
                          </a:solidFill>
                          <a:effectLst/>
                          <a:latin typeface="Cambria" panose="02040503050406030204" pitchFamily="18" charset="0"/>
                          <a:ea typeface="Cambria" panose="02040503050406030204" pitchFamily="18" charset="0"/>
                        </a:rPr>
                        <a:t>GitHub</a:t>
                      </a:r>
                      <a:endParaRPr lang="en-IN" sz="2000" b="0" kern="100" dirty="0">
                        <a:solidFill>
                          <a:schemeClr val="tx1"/>
                        </a:solidFill>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solidFill>
                      <a:schemeClr val="bg1"/>
                    </a:solidFill>
                  </a:tcPr>
                </a:tc>
                <a:tc>
                  <a:txBody>
                    <a:bodyPr/>
                    <a:lstStyle/>
                    <a:p>
                      <a:pPr>
                        <a:lnSpc>
                          <a:spcPct val="115000"/>
                        </a:lnSpc>
                        <a:spcAft>
                          <a:spcPts val="800"/>
                        </a:spcAft>
                        <a:buNone/>
                      </a:pPr>
                      <a:r>
                        <a:rPr lang="en-IN" sz="2000" b="0" kern="100" dirty="0">
                          <a:effectLst/>
                          <a:latin typeface="Cambria" panose="02040503050406030204" pitchFamily="18" charset="0"/>
                          <a:ea typeface="Cambria" panose="02040503050406030204" pitchFamily="18" charset="0"/>
                        </a:rPr>
                        <a:t>Version control and submission</a:t>
                      </a:r>
                      <a:endParaRPr lang="en-IN" sz="2000" b="0" kern="100" dirty="0">
                        <a:effectLst/>
                        <a:latin typeface="Cambria" panose="02040503050406030204" pitchFamily="18" charset="0"/>
                        <a:ea typeface="Cambria" panose="02040503050406030204" pitchFamily="18"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3109619"/>
                  </a:ext>
                </a:extLst>
              </a:tr>
            </a:tbl>
          </a:graphicData>
        </a:graphic>
      </p:graphicFrame>
    </p:spTree>
    <p:extLst>
      <p:ext uri="{BB962C8B-B14F-4D97-AF65-F5344CB8AC3E}">
        <p14:creationId xmlns:p14="http://schemas.microsoft.com/office/powerpoint/2010/main" val="405374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98F84-A273-717D-7F29-BB885088096A}"/>
              </a:ext>
            </a:extLst>
          </p:cNvPr>
          <p:cNvSpPr>
            <a:spLocks noGrp="1"/>
          </p:cNvSpPr>
          <p:nvPr>
            <p:ph type="title"/>
          </p:nvPr>
        </p:nvSpPr>
        <p:spPr>
          <a:xfrm>
            <a:off x="838200" y="587229"/>
            <a:ext cx="10515600" cy="1107347"/>
          </a:xfrm>
        </p:spPr>
        <p:txBody>
          <a:bodyPr>
            <a:normAutofit/>
          </a:bodyPr>
          <a:lstStyle/>
          <a:p>
            <a:r>
              <a:rPr kumimoji="0" lang="en-US" altLang="en-US" sz="2800" b="1" i="0" u="none" strike="noStrike" cap="none" normalizeH="0" baseline="0" dirty="0">
                <a:ln>
                  <a:noFill/>
                </a:ln>
                <a:solidFill>
                  <a:schemeClr val="tx1"/>
                </a:solidFill>
                <a:effectLst/>
                <a:latin typeface="+mn-lt"/>
              </a:rPr>
              <a:t>Project Structure</a:t>
            </a:r>
            <a:br>
              <a:rPr kumimoji="0" lang="en-US" altLang="en-US" b="1" i="0" u="none" strike="noStrike" cap="none" normalizeH="0" baseline="0" dirty="0">
                <a:ln>
                  <a:noFill/>
                </a:ln>
                <a:solidFill>
                  <a:schemeClr val="tx1"/>
                </a:solidFill>
                <a:effectLst/>
              </a:rPr>
            </a:br>
            <a:endParaRPr lang="en-IN" dirty="0"/>
          </a:p>
        </p:txBody>
      </p:sp>
      <p:sp>
        <p:nvSpPr>
          <p:cNvPr id="4" name="Rectangle 1">
            <a:extLst>
              <a:ext uri="{FF2B5EF4-FFF2-40B4-BE49-F238E27FC236}">
                <a16:creationId xmlns:a16="http://schemas.microsoft.com/office/drawing/2014/main" id="{C18AA954-2731-BA84-5286-814D78086E78}"/>
              </a:ext>
            </a:extLst>
          </p:cNvPr>
          <p:cNvSpPr>
            <a:spLocks noGrp="1" noChangeArrowheads="1"/>
          </p:cNvSpPr>
          <p:nvPr>
            <p:ph idx="1"/>
          </p:nvPr>
        </p:nvSpPr>
        <p:spPr bwMode="auto">
          <a:xfrm>
            <a:off x="1342238" y="1582340"/>
            <a:ext cx="765076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Project Folders: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entity/ – Models for User, Expense, Category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dao/ – Service interfaces and implementations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exception/ – Custom exception classes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util/ – Database connectivity and property handling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app/ – </a:t>
            </a:r>
            <a:r>
              <a:rPr kumimoji="0" lang="en-US" altLang="en-US" sz="24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Menudriven</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4269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95152-550D-B5D6-DDC7-8E5C2AD6D93B}"/>
              </a:ext>
            </a:extLst>
          </p:cNvPr>
          <p:cNvSpPr>
            <a:spLocks noGrp="1"/>
          </p:cNvSpPr>
          <p:nvPr>
            <p:ph type="title"/>
          </p:nvPr>
        </p:nvSpPr>
        <p:spPr/>
        <p:txBody>
          <a:bodyPr>
            <a:normAutofit/>
          </a:bodyPr>
          <a:lstStyle/>
          <a:p>
            <a:r>
              <a:rPr lang="en-US" sz="2800" b="1" dirty="0">
                <a:latin typeface="+mn-lt"/>
              </a:rPr>
              <a:t>Functional Requirements</a:t>
            </a:r>
            <a:endParaRPr lang="en-IN" sz="2800" b="1" dirty="0">
              <a:latin typeface="+mn-lt"/>
            </a:endParaRPr>
          </a:p>
        </p:txBody>
      </p:sp>
      <p:sp>
        <p:nvSpPr>
          <p:cNvPr id="7" name="Content Placeholder 6">
            <a:extLst>
              <a:ext uri="{FF2B5EF4-FFF2-40B4-BE49-F238E27FC236}">
                <a16:creationId xmlns:a16="http://schemas.microsoft.com/office/drawing/2014/main" id="{E7B53DF8-8302-F20F-C059-F92FCC6A475E}"/>
              </a:ext>
            </a:extLst>
          </p:cNvPr>
          <p:cNvSpPr>
            <a:spLocks noGrp="1"/>
          </p:cNvSpPr>
          <p:nvPr>
            <p:ph idx="1"/>
          </p:nvPr>
        </p:nvSpPr>
        <p:spPr/>
        <p:txBody>
          <a:bodyPr/>
          <a:lstStyle/>
          <a:p>
            <a:r>
              <a:rPr lang="en-IN" sz="2400" dirty="0">
                <a:latin typeface="Cambria" panose="02040503050406030204" pitchFamily="18" charset="0"/>
                <a:ea typeface="Cambria" panose="02040503050406030204" pitchFamily="18" charset="0"/>
              </a:rPr>
              <a:t>Users can register with a username, password, and email.</a:t>
            </a:r>
          </a:p>
          <a:p>
            <a:pPr marL="0" indent="0">
              <a:buNone/>
            </a:pPr>
            <a:endParaRPr lang="en-IN" dirty="0"/>
          </a:p>
        </p:txBody>
      </p:sp>
      <p:pic>
        <p:nvPicPr>
          <p:cNvPr id="11" name="Picture 10">
            <a:extLst>
              <a:ext uri="{FF2B5EF4-FFF2-40B4-BE49-F238E27FC236}">
                <a16:creationId xmlns:a16="http://schemas.microsoft.com/office/drawing/2014/main" id="{AC8FC0E3-C27C-19DD-F676-8B568BC7F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6249" y="2650911"/>
            <a:ext cx="4801270" cy="3267531"/>
          </a:xfrm>
          <a:prstGeom prst="rect">
            <a:avLst/>
          </a:prstGeom>
        </p:spPr>
      </p:pic>
    </p:spTree>
    <p:extLst>
      <p:ext uri="{BB962C8B-B14F-4D97-AF65-F5344CB8AC3E}">
        <p14:creationId xmlns:p14="http://schemas.microsoft.com/office/powerpoint/2010/main" val="2593878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4D066-D78D-1088-CB53-050181B4DCEB}"/>
              </a:ext>
            </a:extLst>
          </p:cNvPr>
          <p:cNvSpPr>
            <a:spLocks noGrp="1"/>
          </p:cNvSpPr>
          <p:nvPr>
            <p:ph type="title"/>
          </p:nvPr>
        </p:nvSpPr>
        <p:spPr/>
        <p:txBody>
          <a:bodyPr>
            <a:normAutofit/>
          </a:bodyPr>
          <a:lstStyle/>
          <a:p>
            <a:r>
              <a:rPr lang="en-US" sz="2800" b="1" dirty="0">
                <a:latin typeface="Cambria" panose="02040503050406030204" pitchFamily="18" charset="0"/>
                <a:ea typeface="Cambria" panose="02040503050406030204" pitchFamily="18" charset="0"/>
              </a:rPr>
              <a:t>Functional Requirements</a:t>
            </a:r>
            <a:endParaRPr lang="en-IN" sz="2800"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E1036BE8-2B6E-3000-0A4E-7C5A1B88C79B}"/>
              </a:ext>
            </a:extLst>
          </p:cNvPr>
          <p:cNvSpPr>
            <a:spLocks noGrp="1"/>
          </p:cNvSpPr>
          <p:nvPr>
            <p:ph idx="1"/>
          </p:nvPr>
        </p:nvSpPr>
        <p:spPr/>
        <p:txBody>
          <a:bodyPr/>
          <a:lstStyle/>
          <a:p>
            <a:r>
              <a:rPr lang="en-IN" sz="2400" dirty="0">
                <a:latin typeface="Cambria" panose="02040503050406030204" pitchFamily="18" charset="0"/>
                <a:ea typeface="Cambria" panose="02040503050406030204" pitchFamily="18" charset="0"/>
              </a:rPr>
              <a:t>Users can log in securely to access their account.</a:t>
            </a:r>
          </a:p>
          <a:p>
            <a:pPr marL="0" indent="0">
              <a:buNone/>
            </a:pPr>
            <a:endParaRPr lang="en-IN" dirty="0">
              <a:latin typeface="Cambria" panose="02040503050406030204" pitchFamily="18" charset="0"/>
              <a:ea typeface="Cambria" panose="02040503050406030204" pitchFamily="18" charset="0"/>
            </a:endParaRPr>
          </a:p>
          <a:p>
            <a:endParaRPr lang="en-IN" dirty="0"/>
          </a:p>
        </p:txBody>
      </p:sp>
      <p:pic>
        <p:nvPicPr>
          <p:cNvPr id="5" name="Picture 4">
            <a:extLst>
              <a:ext uri="{FF2B5EF4-FFF2-40B4-BE49-F238E27FC236}">
                <a16:creationId xmlns:a16="http://schemas.microsoft.com/office/drawing/2014/main" id="{2C58AE1E-0F04-5E1D-594A-1DCFC6E2C1B2}"/>
              </a:ext>
            </a:extLst>
          </p:cNvPr>
          <p:cNvPicPr>
            <a:picLocks noChangeAspect="1"/>
          </p:cNvPicPr>
          <p:nvPr/>
        </p:nvPicPr>
        <p:blipFill>
          <a:blip r:embed="rId2"/>
          <a:stretch>
            <a:fillRect/>
          </a:stretch>
        </p:blipFill>
        <p:spPr>
          <a:xfrm>
            <a:off x="2986481" y="2554579"/>
            <a:ext cx="4464523" cy="3124636"/>
          </a:xfrm>
          <a:prstGeom prst="rect">
            <a:avLst/>
          </a:prstGeom>
        </p:spPr>
      </p:pic>
    </p:spTree>
    <p:extLst>
      <p:ext uri="{BB962C8B-B14F-4D97-AF65-F5344CB8AC3E}">
        <p14:creationId xmlns:p14="http://schemas.microsoft.com/office/powerpoint/2010/main" val="2418372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1C4D-7C3F-0762-3FA4-2D41A4841DB7}"/>
              </a:ext>
            </a:extLst>
          </p:cNvPr>
          <p:cNvSpPr>
            <a:spLocks noGrp="1"/>
          </p:cNvSpPr>
          <p:nvPr>
            <p:ph type="title"/>
          </p:nvPr>
        </p:nvSpPr>
        <p:spPr/>
        <p:txBody>
          <a:bodyPr>
            <a:normAutofit/>
          </a:bodyPr>
          <a:lstStyle/>
          <a:p>
            <a:r>
              <a:rPr lang="en-US" sz="2800" b="1" dirty="0">
                <a:latin typeface="Cambria" panose="02040503050406030204" pitchFamily="18" charset="0"/>
                <a:ea typeface="Cambria" panose="02040503050406030204" pitchFamily="18" charset="0"/>
              </a:rPr>
              <a:t>Functional Requirements</a:t>
            </a:r>
            <a:endParaRPr lang="en-IN" sz="2800" b="1"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7575B0FD-D5A8-5E5E-5C5B-99D5C009FC38}"/>
              </a:ext>
            </a:extLst>
          </p:cNvPr>
          <p:cNvSpPr>
            <a:spLocks noGrp="1"/>
          </p:cNvSpPr>
          <p:nvPr>
            <p:ph idx="1"/>
          </p:nvPr>
        </p:nvSpPr>
        <p:spPr>
          <a:xfrm>
            <a:off x="838200" y="1510018"/>
            <a:ext cx="10515600" cy="4666945"/>
          </a:xfrm>
        </p:spPr>
        <p:txBody>
          <a:bodyPr/>
          <a:lstStyle/>
          <a:p>
            <a:r>
              <a:rPr lang="en-IN" sz="2400" dirty="0">
                <a:latin typeface="Cambria" panose="02040503050406030204" pitchFamily="18" charset="0"/>
                <a:ea typeface="Cambria" panose="02040503050406030204" pitchFamily="18" charset="0"/>
              </a:rPr>
              <a:t>Add, update, delete, and view their expenses.</a:t>
            </a:r>
          </a:p>
          <a:p>
            <a:pPr marL="0" indent="0">
              <a:buNone/>
            </a:pPr>
            <a:endParaRPr lang="en-IN" dirty="0"/>
          </a:p>
        </p:txBody>
      </p:sp>
      <p:pic>
        <p:nvPicPr>
          <p:cNvPr id="5" name="Picture 4">
            <a:extLst>
              <a:ext uri="{FF2B5EF4-FFF2-40B4-BE49-F238E27FC236}">
                <a16:creationId xmlns:a16="http://schemas.microsoft.com/office/drawing/2014/main" id="{ABF90618-BE89-ECC0-0040-1CB704D95387}"/>
              </a:ext>
            </a:extLst>
          </p:cNvPr>
          <p:cNvPicPr>
            <a:picLocks noChangeAspect="1"/>
          </p:cNvPicPr>
          <p:nvPr/>
        </p:nvPicPr>
        <p:blipFill>
          <a:blip r:embed="rId2"/>
          <a:stretch>
            <a:fillRect/>
          </a:stretch>
        </p:blipFill>
        <p:spPr>
          <a:xfrm>
            <a:off x="3152363" y="2080471"/>
            <a:ext cx="4875901" cy="4401718"/>
          </a:xfrm>
          <a:prstGeom prst="rect">
            <a:avLst/>
          </a:prstGeom>
        </p:spPr>
      </p:pic>
    </p:spTree>
    <p:extLst>
      <p:ext uri="{BB962C8B-B14F-4D97-AF65-F5344CB8AC3E}">
        <p14:creationId xmlns:p14="http://schemas.microsoft.com/office/powerpoint/2010/main" val="857408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368F2-A438-9A93-124F-DFFF0AE57494}"/>
              </a:ext>
            </a:extLst>
          </p:cNvPr>
          <p:cNvSpPr>
            <a:spLocks noGrp="1"/>
          </p:cNvSpPr>
          <p:nvPr>
            <p:ph type="title"/>
          </p:nvPr>
        </p:nvSpPr>
        <p:spPr>
          <a:xfrm>
            <a:off x="838200" y="365126"/>
            <a:ext cx="10515600" cy="809334"/>
          </a:xfrm>
        </p:spPr>
        <p:txBody>
          <a:bodyPr>
            <a:normAutofit/>
          </a:bodyPr>
          <a:lstStyle/>
          <a:p>
            <a:r>
              <a:rPr lang="en-US" sz="2800" b="1" dirty="0">
                <a:latin typeface="Cambria" panose="02040503050406030204" pitchFamily="18" charset="0"/>
                <a:ea typeface="Cambria" panose="02040503050406030204" pitchFamily="18" charset="0"/>
              </a:rPr>
              <a:t>Functional Requirements</a:t>
            </a:r>
            <a:endParaRPr lang="en-IN" sz="2800" dirty="0">
              <a:latin typeface="Cambria" panose="02040503050406030204" pitchFamily="18" charset="0"/>
              <a:ea typeface="Cambria" panose="02040503050406030204" pitchFamily="18" charset="0"/>
            </a:endParaRPr>
          </a:p>
        </p:txBody>
      </p:sp>
      <p:pic>
        <p:nvPicPr>
          <p:cNvPr id="5" name="Content Placeholder 4">
            <a:extLst>
              <a:ext uri="{FF2B5EF4-FFF2-40B4-BE49-F238E27FC236}">
                <a16:creationId xmlns:a16="http://schemas.microsoft.com/office/drawing/2014/main" id="{EB9E5E36-3366-9D03-CCAC-840597A45519}"/>
              </a:ext>
            </a:extLst>
          </p:cNvPr>
          <p:cNvPicPr>
            <a:picLocks noGrp="1" noChangeAspect="1"/>
          </p:cNvPicPr>
          <p:nvPr>
            <p:ph idx="1"/>
          </p:nvPr>
        </p:nvPicPr>
        <p:blipFill>
          <a:blip r:embed="rId2"/>
          <a:stretch>
            <a:fillRect/>
          </a:stretch>
        </p:blipFill>
        <p:spPr>
          <a:xfrm>
            <a:off x="1308684" y="1872159"/>
            <a:ext cx="6727970" cy="4258269"/>
          </a:xfrm>
        </p:spPr>
      </p:pic>
      <p:sp>
        <p:nvSpPr>
          <p:cNvPr id="7" name="TextBox 6">
            <a:extLst>
              <a:ext uri="{FF2B5EF4-FFF2-40B4-BE49-F238E27FC236}">
                <a16:creationId xmlns:a16="http://schemas.microsoft.com/office/drawing/2014/main" id="{9DA3549D-F402-F63E-BBA7-D9655D43B05A}"/>
              </a:ext>
            </a:extLst>
          </p:cNvPr>
          <p:cNvSpPr txBox="1"/>
          <p:nvPr/>
        </p:nvSpPr>
        <p:spPr>
          <a:xfrm>
            <a:off x="1101055" y="1258350"/>
            <a:ext cx="8546284" cy="480837"/>
          </a:xfrm>
          <a:prstGeom prst="rect">
            <a:avLst/>
          </a:prstGeom>
          <a:noFill/>
        </p:spPr>
        <p:txBody>
          <a:bodyPr wrap="square">
            <a:spAutoFit/>
          </a:bodyPr>
          <a:lstStyle/>
          <a:p>
            <a:pPr marL="342900" lvl="0" indent="-342900" algn="just">
              <a:lnSpc>
                <a:spcPct val="115000"/>
              </a:lnSpc>
              <a:spcAft>
                <a:spcPts val="800"/>
              </a:spcAft>
              <a:buSzPts val="1000"/>
              <a:buFont typeface="Symbol" panose="05050102010706020507" pitchFamily="18" charset="2"/>
              <a:buChar char=""/>
              <a:tabLst>
                <a:tab pos="457200" algn="l"/>
              </a:tabLst>
            </a:pPr>
            <a:r>
              <a:rPr lang="en-IN" sz="2400" kern="100" dirty="0">
                <a:effectLst/>
                <a:latin typeface="Cambria" panose="02040503050406030204" pitchFamily="18" charset="0"/>
                <a:ea typeface="Calibri" panose="020F0502020204030204" pitchFamily="34" charset="0"/>
                <a:cs typeface="Times New Roman" panose="02020603050405020304" pitchFamily="18" charset="0"/>
              </a:rPr>
              <a:t>Generate reports of expenses by user and time period</a:t>
            </a:r>
            <a:r>
              <a:rPr lang="en-IN" sz="1800" kern="100" dirty="0">
                <a:effectLst/>
                <a:latin typeface="Cambria" panose="02040503050406030204" pitchFamily="18"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35098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513</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Cambria</vt:lpstr>
      <vt:lpstr>Symbol</vt:lpstr>
      <vt:lpstr>Office Theme</vt:lpstr>
      <vt:lpstr>Finance Management  System</vt:lpstr>
      <vt:lpstr>Project Overview</vt:lpstr>
      <vt:lpstr>  Objectives </vt:lpstr>
      <vt:lpstr>Technologies Used</vt:lpstr>
      <vt:lpstr>Project Structure </vt:lpstr>
      <vt:lpstr>Functional Requirements</vt:lpstr>
      <vt:lpstr>Functional Requirements</vt:lpstr>
      <vt:lpstr>Functional Requirements</vt:lpstr>
      <vt:lpstr>Functional Requirements</vt:lpstr>
      <vt:lpstr>Exception Handling </vt:lpstr>
      <vt:lpstr>Unit Testing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Bavatharani S</dc:creator>
  <cp:lastModifiedBy>Bavatharani S</cp:lastModifiedBy>
  <cp:revision>1</cp:revision>
  <dcterms:created xsi:type="dcterms:W3CDTF">2025-06-30T04:05:50Z</dcterms:created>
  <dcterms:modified xsi:type="dcterms:W3CDTF">2025-07-02T03:23:31Z</dcterms:modified>
</cp:coreProperties>
</file>