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11/11/2019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11/11/2019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11/11/2019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7907" y="965494"/>
            <a:ext cx="9823267" cy="2098226"/>
          </a:xfrm>
        </p:spPr>
        <p:txBody>
          <a:bodyPr/>
          <a:lstStyle/>
          <a:p>
            <a:r>
              <a:rPr lang="en-US" sz="4000" b="1" dirty="0">
                <a:latin typeface="Times New Roman" panose="02020603050405020304" pitchFamily="18" charset="0"/>
                <a:cs typeface="Times New Roman" panose="02020603050405020304" pitchFamily="18" charset="0"/>
              </a:rPr>
              <a:t>CAPSTONE PROJECT – BATTLE OF </a:t>
            </a:r>
            <a:r>
              <a:rPr lang="en-US" sz="4000" b="1" dirty="0" smtClean="0">
                <a:latin typeface="Times New Roman" panose="02020603050405020304" pitchFamily="18" charset="0"/>
                <a:cs typeface="Times New Roman" panose="02020603050405020304" pitchFamily="18" charset="0"/>
              </a:rPr>
              <a:t>NEIGHBORHOODS</a:t>
            </a:r>
            <a:endParaRPr lang="en-US" sz="6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72490" y="3808303"/>
            <a:ext cx="8752113" cy="1155836"/>
          </a:xfrm>
        </p:spPr>
        <p:txBody>
          <a:bodyPr>
            <a:noAutofit/>
          </a:bodyPr>
          <a:lstStyle/>
          <a:p>
            <a:r>
              <a:rPr lang="en-US" sz="3200" b="1" dirty="0" smtClean="0">
                <a:latin typeface="Times New Roman" panose="02020603050405020304" pitchFamily="18" charset="0"/>
                <a:cs typeface="Times New Roman" panose="02020603050405020304" pitchFamily="18" charset="0"/>
              </a:rPr>
              <a:t> CAFE </a:t>
            </a:r>
            <a:r>
              <a:rPr lang="en-US" sz="3200" b="1" dirty="0">
                <a:latin typeface="Times New Roman" panose="02020603050405020304" pitchFamily="18" charset="0"/>
                <a:cs typeface="Times New Roman" panose="02020603050405020304" pitchFamily="18" charset="0"/>
              </a:rPr>
              <a:t>VENUE DATA ANALYSIS OF SALEM</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76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371600" y="2171700"/>
            <a:ext cx="9601200" cy="3695700"/>
          </a:xfrm>
        </p:spPr>
        <p:txBody>
          <a:bodyPr/>
          <a:lstStyle/>
          <a:p>
            <a:r>
              <a:rPr lang="en-US" dirty="0"/>
              <a:t>Salem is a city in the South Indian state of Tamil Nadu, having a population of around 8.29 lakhs and a population density of 9,079/km</a:t>
            </a:r>
            <a:r>
              <a:rPr lang="en-US" baseline="30000" dirty="0"/>
              <a:t>2</a:t>
            </a:r>
            <a:endParaRPr lang="en-US" dirty="0"/>
          </a:p>
          <a:p>
            <a:r>
              <a:rPr lang="en-US" dirty="0"/>
              <a:t>As seen from the figures, </a:t>
            </a:r>
            <a:r>
              <a:rPr lang="en-US" dirty="0" smtClean="0"/>
              <a:t>Salem </a:t>
            </a:r>
            <a:r>
              <a:rPr lang="en-US" dirty="0"/>
              <a:t>is a city with high population density. </a:t>
            </a:r>
          </a:p>
          <a:p>
            <a:r>
              <a:rPr lang="en-US" dirty="0"/>
              <a:t>Being a crowded city, it leads the owners of shops and social sharing places in the city to where the population is dense. </a:t>
            </a:r>
          </a:p>
          <a:p>
            <a:r>
              <a:rPr lang="en-US" dirty="0"/>
              <a:t>A</a:t>
            </a:r>
            <a:r>
              <a:rPr lang="en-US" dirty="0" smtClean="0"/>
              <a:t>n </a:t>
            </a:r>
            <a:r>
              <a:rPr lang="en-US" dirty="0"/>
              <a:t>investor may want to choose the venue according to the social places density.</a:t>
            </a:r>
          </a:p>
          <a:p>
            <a:pPr marL="0" indent="0">
              <a:buNone/>
            </a:pPr>
            <a:endParaRPr lang="en-US" dirty="0"/>
          </a:p>
        </p:txBody>
      </p:sp>
    </p:spTree>
    <p:extLst>
      <p:ext uri="{BB962C8B-B14F-4D97-AF65-F5344CB8AC3E}">
        <p14:creationId xmlns:p14="http://schemas.microsoft.com/office/powerpoint/2010/main" val="2999886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AUDIENCE</a:t>
            </a:r>
            <a:endParaRPr lang="en-US" dirty="0"/>
          </a:p>
        </p:txBody>
      </p:sp>
      <p:sp>
        <p:nvSpPr>
          <p:cNvPr id="3" name="Content Placeholder 2"/>
          <p:cNvSpPr>
            <a:spLocks noGrp="1"/>
          </p:cNvSpPr>
          <p:nvPr>
            <p:ph idx="1"/>
          </p:nvPr>
        </p:nvSpPr>
        <p:spPr>
          <a:xfrm>
            <a:off x="1371599" y="1724297"/>
            <a:ext cx="10136777" cy="4728754"/>
          </a:xfrm>
        </p:spPr>
        <p:txBody>
          <a:bodyPr>
            <a:noAutofit/>
          </a:bodyPr>
          <a:lstStyle/>
          <a:p>
            <a:pPr lvl="0"/>
            <a:r>
              <a:rPr lang="en-US" sz="1600" dirty="0">
                <a:latin typeface="Times New Roman" panose="02020603050405020304" pitchFamily="18" charset="0"/>
                <a:cs typeface="Times New Roman" panose="02020603050405020304" pitchFamily="18" charset="0"/>
              </a:rPr>
              <a:t>Business personnel who wants to invest or open a café in Salem. This analysis will be a comprehensive guide to start or expand coffee shops.</a:t>
            </a:r>
          </a:p>
          <a:p>
            <a:pPr lvl="0"/>
            <a:endParaRPr lang="en-US" sz="1600" b="1" dirty="0" smtClean="0">
              <a:latin typeface="Times New Roman" panose="02020603050405020304" pitchFamily="18" charset="0"/>
              <a:cs typeface="Times New Roman" panose="02020603050405020304" pitchFamily="18" charset="0"/>
            </a:endParaRPr>
          </a:p>
          <a:p>
            <a:pPr lvl="0"/>
            <a:r>
              <a:rPr lang="en-US" sz="1600" b="1" dirty="0" smtClean="0">
                <a:latin typeface="Times New Roman" panose="02020603050405020304" pitchFamily="18" charset="0"/>
                <a:cs typeface="Times New Roman" panose="02020603050405020304" pitchFamily="18" charset="0"/>
              </a:rPr>
              <a:t>Drip </a:t>
            </a:r>
            <a:r>
              <a:rPr lang="en-US" sz="1600" b="1" dirty="0">
                <a:latin typeface="Times New Roman" panose="02020603050405020304" pitchFamily="18" charset="0"/>
                <a:cs typeface="Times New Roman" panose="02020603050405020304" pitchFamily="18" charset="0"/>
              </a:rPr>
              <a:t>Coffee Drinkers:</a:t>
            </a:r>
            <a:r>
              <a:rPr lang="en-US" sz="1600" dirty="0">
                <a:latin typeface="Times New Roman" panose="02020603050405020304" pitchFamily="18" charset="0"/>
                <a:cs typeface="Times New Roman" panose="02020603050405020304" pitchFamily="18" charset="0"/>
              </a:rPr>
              <a:t> The latest research has found that 77 percent of adults in the United States drink coffee on a daily basis. Depending on the price you charge for a cup of coffee, your target market may be students and business workers on their way to work or class.</a:t>
            </a:r>
          </a:p>
          <a:p>
            <a:pPr lvl="0"/>
            <a:r>
              <a:rPr lang="en-US" sz="1600" b="1" dirty="0">
                <a:latin typeface="Times New Roman" panose="02020603050405020304" pitchFamily="18" charset="0"/>
                <a:cs typeface="Times New Roman" panose="02020603050405020304" pitchFamily="18" charset="0"/>
              </a:rPr>
              <a:t>Coffee Shop Lovers</a:t>
            </a:r>
            <a:r>
              <a:rPr lang="en-US" sz="1600" dirty="0">
                <a:latin typeface="Times New Roman" panose="02020603050405020304" pitchFamily="18" charset="0"/>
                <a:cs typeface="Times New Roman" panose="02020603050405020304" pitchFamily="18" charset="0"/>
              </a:rPr>
              <a:t>: People who spend time at shops and cafes where specialty drinks and regular cups of coffee are available along with an inviting atmosphere – rather than coming in to grab a cup of coffee.</a:t>
            </a:r>
          </a:p>
          <a:p>
            <a:pPr lvl="0"/>
            <a:r>
              <a:rPr lang="en-US" sz="1600" b="1" dirty="0">
                <a:latin typeface="Times New Roman" panose="02020603050405020304" pitchFamily="18" charset="0"/>
                <a:cs typeface="Times New Roman" panose="02020603050405020304" pitchFamily="18" charset="0"/>
              </a:rPr>
              <a:t>Specialty Coffee Drinkers</a:t>
            </a:r>
            <a:r>
              <a:rPr lang="en-US" sz="1600" dirty="0">
                <a:latin typeface="Times New Roman" panose="02020603050405020304" pitchFamily="18" charset="0"/>
                <a:cs typeface="Times New Roman" panose="02020603050405020304" pitchFamily="18" charset="0"/>
              </a:rPr>
              <a:t>: Espressos, cappuccinos, lattes, and mochas are just the start, if you want to sell specialty coffee drinks. The target market for this coffee product consists of those who love specific ingredients in their coffee-based beverage.</a:t>
            </a:r>
          </a:p>
          <a:p>
            <a:pPr lvl="0"/>
            <a:r>
              <a:rPr lang="en-US" sz="1600" b="1" dirty="0">
                <a:latin typeface="Times New Roman" panose="02020603050405020304" pitchFamily="18" charset="0"/>
                <a:cs typeface="Times New Roman" panose="02020603050405020304" pitchFamily="18" charset="0"/>
              </a:rPr>
              <a:t>Whole Bean Buyers:</a:t>
            </a:r>
            <a:r>
              <a:rPr lang="en-US" sz="1600" dirty="0">
                <a:latin typeface="Times New Roman" panose="02020603050405020304" pitchFamily="18" charset="0"/>
                <a:cs typeface="Times New Roman" panose="02020603050405020304" pitchFamily="18" charset="0"/>
              </a:rPr>
              <a:t>  Another target market consists of people who buy whole bean coffee to make at home or in the office. </a:t>
            </a: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audience buys whole beans by the pound in different flavors from various regions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667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3" name="Content Placeholder 2"/>
          <p:cNvSpPr>
            <a:spLocks noGrp="1"/>
          </p:cNvSpPr>
          <p:nvPr>
            <p:ph idx="1"/>
          </p:nvPr>
        </p:nvSpPr>
        <p:spPr>
          <a:xfrm>
            <a:off x="1371600" y="1985554"/>
            <a:ext cx="9914709" cy="3749040"/>
          </a:xfrm>
        </p:spPr>
        <p:txBody>
          <a:bodyPr>
            <a:noAutofit/>
          </a:bodyPr>
          <a:lstStyle/>
          <a:p>
            <a:r>
              <a:rPr lang="en-US" sz="2200" dirty="0">
                <a:latin typeface="Times New Roman" panose="02020603050405020304" pitchFamily="18" charset="0"/>
                <a:cs typeface="Times New Roman" panose="02020603050405020304" pitchFamily="18" charset="0"/>
              </a:rPr>
              <a:t>Foursquare API is used to get the most common values of city. The Foursquare API is also used to collect the information about the competitors in the neighborhood</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Data regarding the coffee shops, cafes </a:t>
            </a:r>
            <a:r>
              <a:rPr lang="en-US" sz="2200" dirty="0" err="1" smtClean="0">
                <a:latin typeface="Times New Roman" panose="02020603050405020304" pitchFamily="18" charset="0"/>
                <a:cs typeface="Times New Roman" panose="02020603050405020304" pitchFamily="18" charset="0"/>
              </a:rPr>
              <a:t>etc</a:t>
            </a:r>
            <a:r>
              <a:rPr lang="en-US" sz="2200" dirty="0" smtClean="0">
                <a:latin typeface="Times New Roman" panose="02020603050405020304" pitchFamily="18" charset="0"/>
                <a:cs typeface="Times New Roman" panose="02020603050405020304" pitchFamily="18" charset="0"/>
              </a:rPr>
              <a:t> in the city is obtained by using </a:t>
            </a:r>
            <a:r>
              <a:rPr lang="en-US" sz="2200" dirty="0" err="1" smtClean="0">
                <a:latin typeface="Times New Roman" panose="02020603050405020304" pitchFamily="18" charset="0"/>
                <a:cs typeface="Times New Roman" panose="02020603050405020304" pitchFamily="18" charset="0"/>
              </a:rPr>
              <a:t>FourSquare</a:t>
            </a:r>
            <a:r>
              <a:rPr lang="en-US" sz="2200" dirty="0" smtClean="0">
                <a:latin typeface="Times New Roman" panose="02020603050405020304" pitchFamily="18" charset="0"/>
                <a:cs typeface="Times New Roman" panose="02020603050405020304" pitchFamily="18" charset="0"/>
              </a:rPr>
              <a:t> API</a:t>
            </a:r>
          </a:p>
          <a:p>
            <a:pPr lvl="0"/>
            <a:r>
              <a:rPr lang="en-US" sz="2200" dirty="0">
                <a:latin typeface="Times New Roman" panose="02020603050405020304" pitchFamily="18" charset="0"/>
                <a:cs typeface="Times New Roman" panose="02020603050405020304" pitchFamily="18" charset="0"/>
              </a:rPr>
              <a:t>Query the </a:t>
            </a:r>
            <a:r>
              <a:rPr lang="en-US" sz="2200" dirty="0" err="1">
                <a:latin typeface="Times New Roman" panose="02020603050405020304" pitchFamily="18" charset="0"/>
                <a:cs typeface="Times New Roman" panose="02020603050405020304" pitchFamily="18" charset="0"/>
              </a:rPr>
              <a:t>FourSquare</a:t>
            </a:r>
            <a:r>
              <a:rPr lang="en-US" sz="2200" dirty="0">
                <a:latin typeface="Times New Roman" panose="02020603050405020304" pitchFamily="18" charset="0"/>
                <a:cs typeface="Times New Roman" panose="02020603050405020304" pitchFamily="18" charset="0"/>
              </a:rPr>
              <a:t> website for the coffee shops in Salem.</a:t>
            </a:r>
          </a:p>
          <a:p>
            <a:pPr lvl="0"/>
            <a:r>
              <a:rPr lang="en-US" sz="2200" dirty="0">
                <a:latin typeface="Times New Roman" panose="02020603050405020304" pitchFamily="18" charset="0"/>
                <a:cs typeface="Times New Roman" panose="02020603050405020304" pitchFamily="18" charset="0"/>
              </a:rPr>
              <a:t>Use the </a:t>
            </a:r>
            <a:r>
              <a:rPr lang="en-US" sz="2200" dirty="0" err="1">
                <a:latin typeface="Times New Roman" panose="02020603050405020304" pitchFamily="18" charset="0"/>
                <a:cs typeface="Times New Roman" panose="02020603050405020304" pitchFamily="18" charset="0"/>
              </a:rPr>
              <a:t>FourSquare</a:t>
            </a:r>
            <a:r>
              <a:rPr lang="en-US" sz="2200" dirty="0">
                <a:latin typeface="Times New Roman" panose="02020603050405020304" pitchFamily="18" charset="0"/>
                <a:cs typeface="Times New Roman" panose="02020603050405020304" pitchFamily="18" charset="0"/>
              </a:rPr>
              <a:t> API to get supplemental geographical data about the top sites.</a:t>
            </a:r>
          </a:p>
          <a:p>
            <a:pPr lvl="0"/>
            <a:r>
              <a:rPr lang="en-US" sz="2200" dirty="0">
                <a:latin typeface="Times New Roman" panose="02020603050405020304" pitchFamily="18" charset="0"/>
                <a:cs typeface="Times New Roman" panose="02020603050405020304" pitchFamily="18" charset="0"/>
              </a:rPr>
              <a:t>Finally select and appropriate location for a new coffee shop to be started.</a:t>
            </a:r>
          </a:p>
          <a:p>
            <a:pPr marL="0" indent="0">
              <a:buNone/>
            </a:pPr>
            <a:r>
              <a:rPr lang="en-US" sz="2200" dirty="0" smtClean="0"/>
              <a:t> </a:t>
            </a:r>
            <a:endParaRPr lang="en-US" sz="2200" dirty="0"/>
          </a:p>
        </p:txBody>
      </p:sp>
    </p:spTree>
    <p:extLst>
      <p:ext uri="{BB962C8B-B14F-4D97-AF65-F5344CB8AC3E}">
        <p14:creationId xmlns:p14="http://schemas.microsoft.com/office/powerpoint/2010/main" val="136450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p:cNvPicPr>
          <p:nvPr>
            <p:ph idx="1"/>
          </p:nvPr>
        </p:nvPicPr>
        <p:blipFill>
          <a:blip r:embed="rId2"/>
          <a:stretch>
            <a:fillRect/>
          </a:stretch>
        </p:blipFill>
        <p:spPr>
          <a:xfrm>
            <a:off x="1881051" y="1410789"/>
            <a:ext cx="9091749" cy="5029200"/>
          </a:xfrm>
          <a:prstGeom prst="rect">
            <a:avLst/>
          </a:prstGeom>
        </p:spPr>
      </p:pic>
    </p:spTree>
    <p:extLst>
      <p:ext uri="{BB962C8B-B14F-4D97-AF65-F5344CB8AC3E}">
        <p14:creationId xmlns:p14="http://schemas.microsoft.com/office/powerpoint/2010/main" val="414303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371600" y="1985553"/>
            <a:ext cx="9601200" cy="4010298"/>
          </a:xfrm>
        </p:spPr>
        <p:txBody>
          <a:bodyPr>
            <a:normAutofit/>
          </a:bodyPr>
          <a:lstStyle/>
          <a:p>
            <a:r>
              <a:rPr lang="en-US" sz="2200" dirty="0"/>
              <a:t>Data analysis is performed through the information by adding the co-ordinates of cafes and coffee shops in the district. </a:t>
            </a:r>
            <a:endParaRPr lang="en-US" sz="2200" dirty="0" smtClean="0"/>
          </a:p>
          <a:p>
            <a:r>
              <a:rPr lang="en-US" sz="2200" dirty="0"/>
              <a:t>This </a:t>
            </a:r>
            <a:r>
              <a:rPr lang="en-US" sz="2200" dirty="0" smtClean="0"/>
              <a:t>may </a:t>
            </a:r>
            <a:r>
              <a:rPr lang="en-US" sz="2200" dirty="0"/>
              <a:t>be helpful to someone planning on opening a cafe in Salem, by comparing the current offers and neighborhood profile. </a:t>
            </a:r>
            <a:endParaRPr lang="en-US" sz="2200" dirty="0" smtClean="0"/>
          </a:p>
          <a:p>
            <a:r>
              <a:rPr lang="en-US" sz="2200" dirty="0" smtClean="0"/>
              <a:t>May </a:t>
            </a:r>
            <a:r>
              <a:rPr lang="en-US" sz="2200" dirty="0"/>
              <a:t>not cover all the variables so it shall not be used as a single decision making tool. </a:t>
            </a:r>
            <a:endParaRPr lang="en-US" sz="2200" dirty="0" smtClean="0"/>
          </a:p>
          <a:p>
            <a:r>
              <a:rPr lang="en-US" sz="2200" dirty="0" smtClean="0"/>
              <a:t>This </a:t>
            </a:r>
            <a:r>
              <a:rPr lang="en-US" sz="2200" dirty="0"/>
              <a:t>not only applies or helps the investors but also city managers can manage the city more regularly by using similar data analysis types or platforms</a:t>
            </a:r>
          </a:p>
        </p:txBody>
      </p:sp>
    </p:spTree>
    <p:extLst>
      <p:ext uri="{BB962C8B-B14F-4D97-AF65-F5344CB8AC3E}">
        <p14:creationId xmlns:p14="http://schemas.microsoft.com/office/powerpoint/2010/main" val="252097755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25</TotalTime>
  <Words>480</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Franklin Gothic Book</vt:lpstr>
      <vt:lpstr>Times New Roman</vt:lpstr>
      <vt:lpstr>Crop</vt:lpstr>
      <vt:lpstr>CAPSTONE PROJECT – BATTLE OF NEIGHBORHOODS</vt:lpstr>
      <vt:lpstr>INTRODUCTION</vt:lpstr>
      <vt:lpstr>TARGET AUDIENCE</vt:lpstr>
      <vt:lpstr>DATA DESCRIPTION</vt:lpstr>
      <vt:lpstr>RESULT</vt:lpstr>
      <vt:lpstr>CONCLUSION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BATTLE OF NEIGHBORHOODS</dc:title>
  <dc:creator>ADMIN</dc:creator>
  <cp:lastModifiedBy>ADMIN</cp:lastModifiedBy>
  <cp:revision>2</cp:revision>
  <dcterms:created xsi:type="dcterms:W3CDTF">2019-11-11T05:48:02Z</dcterms:created>
  <dcterms:modified xsi:type="dcterms:W3CDTF">2019-11-11T06:13:58Z</dcterms:modified>
</cp:coreProperties>
</file>