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  <p:embeddedFont>
      <p:font typeface="Franklin Gothic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11" Type="http://schemas.openxmlformats.org/officeDocument/2006/relationships/slide" Target="slides/slide6.xml"/><Relationship Id="rId22" Type="http://schemas.openxmlformats.org/officeDocument/2006/relationships/font" Target="fonts/FranklinGothic-bold.fntdata"/><Relationship Id="rId10" Type="http://schemas.openxmlformats.org/officeDocument/2006/relationships/slide" Target="slides/slide5.xml"/><Relationship Id="rId21" Type="http://schemas.openxmlformats.org/officeDocument/2006/relationships/font" Target="fonts/LibreFranklin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bold.fntdata"/><Relationship Id="rId6" Type="http://schemas.openxmlformats.org/officeDocument/2006/relationships/slide" Target="slides/slide1.xml"/><Relationship Id="rId18" Type="http://schemas.openxmlformats.org/officeDocument/2006/relationships/font" Target="fonts/LibreFrankl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10e243a0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10e243a0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310e243a06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117529" y="4586365"/>
            <a:ext cx="798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  </a:t>
            </a: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r>
              <a:rPr b="1" lang="en-US" sz="2000">
                <a:solidFill>
                  <a:srgbClr val="1482AB"/>
                </a:solidFill>
              </a:rPr>
              <a:t>Bavishyath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K R Bavishyath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SRMIST Dep </a:t>
            </a:r>
            <a:r>
              <a:rPr b="1" lang="en-US" sz="2000">
                <a:solidFill>
                  <a:srgbClr val="1482AB"/>
                </a:solidFill>
              </a:rPr>
              <a:t>(NWC)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https://github.com/Bavishyath/Steganography.git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Security: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encryption algorithms like AES along with steganography.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Multi-File Format Support: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Extend support to PNG, BMP, and other lossless formats.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User Interface (GUI):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user-friendly interface for easier access.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Optimization: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Improve message hiding efficiency using AI-driven methods.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Integration: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Secure online steganography tool for global access.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b="1" sz="44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23763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encryption methods make encrypted messages visually obvious, raising suspicion.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communication requires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hidden, secure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way to transmit sensitive data.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provides a solution by embedding secret messages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 images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altering their visible  appearance.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robust technique is needed to ensure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authorized users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retrieve the hidden message.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implements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pixel-based message encoding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leveraging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properties for encryption.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Ensuring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and security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approach makes hidden messages undetectable to unauthorized users.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sz="32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Python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Used: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 (cv2)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Image processing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module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File handling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module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Text encoding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r>
              <a:rPr lang="en-US"/>
              <a:t>,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Invisible Encryption: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Messages are hidden inside images without altering their appearance.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Passcode-Protected Security: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Only users with the correct passcode can decrypt the message.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Extra Files Required: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need for separate encrypted files—message is embedded in the image itself.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Lightweight &amp; Fast: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minimal computing power for encryption/decryption.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in Cybersecurity: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Helps in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communication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protection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Enthusiasts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Learning &amp; testing encryption techniques.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Professionals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Protecting sensitive data.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&amp; Intelligence Agencies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Confidential communication.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Journalists &amp; Activists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Hiding sensitive reports and sources.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Corporate Companies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Secure internal communications.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Anyone who needs a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messaging system.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1302025"/>
            <a:ext cx="11029602" cy="460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50" y="1702475"/>
            <a:ext cx="10704149" cy="34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implemented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image-based encryption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steganography.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secure and undetectable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for transmitting private messages.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passcode feature ensures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authorized users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access the hidden data.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for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cybersecurity, secure communication, and data protection.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◼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improvements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enhance security and efficiency.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