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B2890-B15A-5240-9233-38D363F9F85E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61E2D-7B08-4646-B905-EACAC2E869F6}">
      <dgm:prSet phldrT="[Text]" custT="1"/>
      <dgm:spPr/>
      <dgm:t>
        <a:bodyPr/>
        <a:lstStyle/>
        <a:p>
          <a:r>
            <a:rPr lang="en-US" sz="3600" dirty="0" smtClean="0"/>
            <a:t>[]</a:t>
          </a:r>
          <a:endParaRPr lang="en-US" sz="3600" dirty="0"/>
        </a:p>
      </dgm:t>
    </dgm:pt>
    <dgm:pt modelId="{06FD722F-658C-C040-A8CF-C506C06E0F11}" type="parTrans" cxnId="{A37077D2-105E-F64C-BD0D-74294E1051F1}">
      <dgm:prSet/>
      <dgm:spPr/>
      <dgm:t>
        <a:bodyPr/>
        <a:lstStyle/>
        <a:p>
          <a:endParaRPr lang="en-US"/>
        </a:p>
      </dgm:t>
    </dgm:pt>
    <dgm:pt modelId="{0BAD7845-607F-DF43-A42B-82C594D732AD}" type="sibTrans" cxnId="{A37077D2-105E-F64C-BD0D-74294E1051F1}">
      <dgm:prSet/>
      <dgm:spPr/>
      <dgm:t>
        <a:bodyPr/>
        <a:lstStyle/>
        <a:p>
          <a:endParaRPr lang="en-US"/>
        </a:p>
      </dgm:t>
    </dgm:pt>
    <dgm:pt modelId="{D894F136-8341-E344-8B33-15CBA7D30160}">
      <dgm:prSet custT="1"/>
      <dgm:spPr/>
      <dgm:t>
        <a:bodyPr/>
        <a:lstStyle/>
        <a:p>
          <a:r>
            <a:rPr lang="en-US" sz="3600" dirty="0" smtClean="0"/>
            <a:t>[0]</a:t>
          </a:r>
          <a:endParaRPr lang="en-US" sz="3600" dirty="0"/>
        </a:p>
      </dgm:t>
    </dgm:pt>
    <dgm:pt modelId="{2FA61BA0-34ED-FB40-979F-17A4AEEC4016}" type="parTrans" cxnId="{3D614DD7-CE9E-5B45-AF72-9A94269C5DFE}">
      <dgm:prSet/>
      <dgm:spPr/>
      <dgm:t>
        <a:bodyPr/>
        <a:lstStyle/>
        <a:p>
          <a:endParaRPr lang="en-US" sz="1100"/>
        </a:p>
      </dgm:t>
    </dgm:pt>
    <dgm:pt modelId="{4C2EC860-3FA9-2545-A7A2-0096CB172C07}" type="sibTrans" cxnId="{3D614DD7-CE9E-5B45-AF72-9A94269C5DFE}">
      <dgm:prSet/>
      <dgm:spPr/>
      <dgm:t>
        <a:bodyPr/>
        <a:lstStyle/>
        <a:p>
          <a:endParaRPr lang="en-US"/>
        </a:p>
      </dgm:t>
    </dgm:pt>
    <dgm:pt modelId="{DF0F7D3B-2D38-2945-BFC8-C31D8776AD58}">
      <dgm:prSet custT="1"/>
      <dgm:spPr/>
      <dgm:t>
        <a:bodyPr/>
        <a:lstStyle/>
        <a:p>
          <a:r>
            <a:rPr lang="en-US" sz="3600" dirty="0" smtClean="0"/>
            <a:t>[1]</a:t>
          </a:r>
          <a:endParaRPr lang="en-US" sz="3600" dirty="0"/>
        </a:p>
      </dgm:t>
    </dgm:pt>
    <dgm:pt modelId="{46936D1F-F2CE-EA46-89FD-74D5EEC741E6}" type="parTrans" cxnId="{A6F1D45C-AD80-8E4B-9E56-59C24BB18404}">
      <dgm:prSet/>
      <dgm:spPr/>
      <dgm:t>
        <a:bodyPr/>
        <a:lstStyle/>
        <a:p>
          <a:endParaRPr lang="en-US" sz="1100"/>
        </a:p>
      </dgm:t>
    </dgm:pt>
    <dgm:pt modelId="{90C17F59-762E-884B-8530-D49EC069D512}" type="sibTrans" cxnId="{A6F1D45C-AD80-8E4B-9E56-59C24BB18404}">
      <dgm:prSet/>
      <dgm:spPr/>
      <dgm:t>
        <a:bodyPr/>
        <a:lstStyle/>
        <a:p>
          <a:endParaRPr lang="en-US"/>
        </a:p>
      </dgm:t>
    </dgm:pt>
    <dgm:pt modelId="{5FBAC690-4BBF-9441-9601-1E9E1F0F55F8}">
      <dgm:prSet custT="1"/>
      <dgm:spPr/>
      <dgm:t>
        <a:bodyPr/>
        <a:lstStyle/>
        <a:p>
          <a:r>
            <a:rPr lang="en-US" sz="3600" dirty="0" smtClean="0"/>
            <a:t>[1,0]</a:t>
          </a:r>
          <a:endParaRPr lang="en-US" sz="3600" dirty="0"/>
        </a:p>
      </dgm:t>
    </dgm:pt>
    <dgm:pt modelId="{D46D63F9-42C3-D14E-84BD-D84A5EE71305}" type="parTrans" cxnId="{2762F78F-58E8-7D4A-A47A-320BD07CAF69}">
      <dgm:prSet/>
      <dgm:spPr/>
      <dgm:t>
        <a:bodyPr/>
        <a:lstStyle/>
        <a:p>
          <a:endParaRPr lang="en-US" sz="1100"/>
        </a:p>
      </dgm:t>
    </dgm:pt>
    <dgm:pt modelId="{F0B9A012-18FD-F64C-852B-9ECC07CF2B84}" type="sibTrans" cxnId="{2762F78F-58E8-7D4A-A47A-320BD07CAF69}">
      <dgm:prSet/>
      <dgm:spPr/>
      <dgm:t>
        <a:bodyPr/>
        <a:lstStyle/>
        <a:p>
          <a:endParaRPr lang="en-US"/>
        </a:p>
      </dgm:t>
    </dgm:pt>
    <dgm:pt modelId="{9A72F04F-7BAA-C747-B609-D452DDDA070A}">
      <dgm:prSet custT="1"/>
      <dgm:spPr/>
      <dgm:t>
        <a:bodyPr/>
        <a:lstStyle/>
        <a:p>
          <a:r>
            <a:rPr lang="en-US" sz="3600" dirty="0" smtClean="0"/>
            <a:t>[0,1]</a:t>
          </a:r>
          <a:endParaRPr lang="en-US" sz="3600" dirty="0"/>
        </a:p>
      </dgm:t>
    </dgm:pt>
    <dgm:pt modelId="{C8034C4B-B336-D341-B9A4-C8EC113BE81C}" type="parTrans" cxnId="{A702D20F-1E92-C646-BBD1-995D2201397A}">
      <dgm:prSet/>
      <dgm:spPr/>
      <dgm:t>
        <a:bodyPr/>
        <a:lstStyle/>
        <a:p>
          <a:endParaRPr lang="en-US" sz="1100"/>
        </a:p>
      </dgm:t>
    </dgm:pt>
    <dgm:pt modelId="{6F4A839C-0173-8349-999D-48BE5A99D4C7}" type="sibTrans" cxnId="{A702D20F-1E92-C646-BBD1-995D2201397A}">
      <dgm:prSet/>
      <dgm:spPr/>
      <dgm:t>
        <a:bodyPr/>
        <a:lstStyle/>
        <a:p>
          <a:endParaRPr lang="en-US"/>
        </a:p>
      </dgm:t>
    </dgm:pt>
    <dgm:pt modelId="{7A941D53-C83A-4441-87B0-67E16680B03D}">
      <dgm:prSet custT="1"/>
      <dgm:spPr/>
      <dgm:t>
        <a:bodyPr/>
        <a:lstStyle/>
        <a:p>
          <a:r>
            <a:rPr lang="en-US" sz="3600" dirty="0" smtClean="0"/>
            <a:t>[0,0]</a:t>
          </a:r>
          <a:endParaRPr lang="en-US" sz="3600" dirty="0"/>
        </a:p>
      </dgm:t>
    </dgm:pt>
    <dgm:pt modelId="{3619400D-614E-2D41-8985-087808581911}" type="parTrans" cxnId="{2548F3EC-AD24-2343-8AE2-9FABA83E94EE}">
      <dgm:prSet/>
      <dgm:spPr/>
      <dgm:t>
        <a:bodyPr/>
        <a:lstStyle/>
        <a:p>
          <a:endParaRPr lang="en-US" sz="1100"/>
        </a:p>
      </dgm:t>
    </dgm:pt>
    <dgm:pt modelId="{BEAC14AA-F674-B246-A02B-324F50F3598F}" type="sibTrans" cxnId="{2548F3EC-AD24-2343-8AE2-9FABA83E94EE}">
      <dgm:prSet/>
      <dgm:spPr/>
      <dgm:t>
        <a:bodyPr/>
        <a:lstStyle/>
        <a:p>
          <a:endParaRPr lang="en-US"/>
        </a:p>
      </dgm:t>
    </dgm:pt>
    <dgm:pt modelId="{CDE6D69E-B278-CB45-A57E-AC4DCF797400}">
      <dgm:prSet custT="1"/>
      <dgm:spPr/>
      <dgm:t>
        <a:bodyPr/>
        <a:lstStyle/>
        <a:p>
          <a:r>
            <a:rPr lang="en-US" sz="3600" dirty="0" smtClean="0"/>
            <a:t>[1,1]</a:t>
          </a:r>
          <a:endParaRPr lang="en-US" sz="3600" dirty="0"/>
        </a:p>
      </dgm:t>
    </dgm:pt>
    <dgm:pt modelId="{F31E602B-392F-AE49-9BD6-0F698E4E6505}" type="parTrans" cxnId="{DBB6EA75-56EB-0240-87F6-15F5CF168AC6}">
      <dgm:prSet/>
      <dgm:spPr/>
      <dgm:t>
        <a:bodyPr/>
        <a:lstStyle/>
        <a:p>
          <a:endParaRPr lang="en-US" sz="1100"/>
        </a:p>
      </dgm:t>
    </dgm:pt>
    <dgm:pt modelId="{B6E0127C-A9AD-9C4C-BA42-4C1ABB75425C}" type="sibTrans" cxnId="{DBB6EA75-56EB-0240-87F6-15F5CF168AC6}">
      <dgm:prSet/>
      <dgm:spPr/>
      <dgm:t>
        <a:bodyPr/>
        <a:lstStyle/>
        <a:p>
          <a:endParaRPr lang="en-US"/>
        </a:p>
      </dgm:t>
    </dgm:pt>
    <dgm:pt modelId="{66D22F5B-0E45-E344-B511-4057343269F2}">
      <dgm:prSet custT="1"/>
      <dgm:spPr/>
      <dgm:t>
        <a:bodyPr/>
        <a:lstStyle/>
        <a:p>
          <a:r>
            <a:rPr lang="en-US" sz="3600" dirty="0" smtClean="0"/>
            <a:t>[0,1,1]</a:t>
          </a:r>
          <a:endParaRPr lang="en-US" sz="3600" dirty="0"/>
        </a:p>
      </dgm:t>
    </dgm:pt>
    <dgm:pt modelId="{EE7E8D70-CFEC-0940-A202-E3EBB1EFA5C5}" type="parTrans" cxnId="{4AF6AD22-A891-3F43-868E-7D54668C9E8D}">
      <dgm:prSet/>
      <dgm:spPr/>
      <dgm:t>
        <a:bodyPr/>
        <a:lstStyle/>
        <a:p>
          <a:endParaRPr lang="en-US" sz="1100"/>
        </a:p>
      </dgm:t>
    </dgm:pt>
    <dgm:pt modelId="{7E655707-B9A8-5647-B9C4-08A0CCB9E278}" type="sibTrans" cxnId="{4AF6AD22-A891-3F43-868E-7D54668C9E8D}">
      <dgm:prSet/>
      <dgm:spPr/>
      <dgm:t>
        <a:bodyPr/>
        <a:lstStyle/>
        <a:p>
          <a:endParaRPr lang="en-US"/>
        </a:p>
      </dgm:t>
    </dgm:pt>
    <dgm:pt modelId="{2374F45D-45BE-4243-94BA-7C1C3CE4BD1B}">
      <dgm:prSet custT="1"/>
      <dgm:spPr/>
      <dgm:t>
        <a:bodyPr/>
        <a:lstStyle/>
        <a:p>
          <a:r>
            <a:rPr lang="en-US" sz="3600" dirty="0" smtClean="0"/>
            <a:t>[0,1,0]</a:t>
          </a:r>
          <a:endParaRPr lang="en-US" sz="3600" dirty="0"/>
        </a:p>
      </dgm:t>
    </dgm:pt>
    <dgm:pt modelId="{67A6B9DE-D9B2-2A45-A2F8-52990DD85FB7}" type="parTrans" cxnId="{0C852E21-7C9E-C348-91D3-F660C1238E86}">
      <dgm:prSet/>
      <dgm:spPr/>
      <dgm:t>
        <a:bodyPr/>
        <a:lstStyle/>
        <a:p>
          <a:endParaRPr lang="en-US" sz="1100"/>
        </a:p>
      </dgm:t>
    </dgm:pt>
    <dgm:pt modelId="{1BD3655F-0E25-EB4F-8949-7C239F9BCD21}" type="sibTrans" cxnId="{0C852E21-7C9E-C348-91D3-F660C1238E86}">
      <dgm:prSet/>
      <dgm:spPr/>
      <dgm:t>
        <a:bodyPr/>
        <a:lstStyle/>
        <a:p>
          <a:endParaRPr lang="en-US"/>
        </a:p>
      </dgm:t>
    </dgm:pt>
    <dgm:pt modelId="{E7C07DBA-7262-FD42-8528-FE33A36545F9}">
      <dgm:prSet custT="1"/>
      <dgm:spPr/>
      <dgm:t>
        <a:bodyPr/>
        <a:lstStyle/>
        <a:p>
          <a:r>
            <a:rPr lang="en-US" sz="3600" dirty="0" smtClean="0"/>
            <a:t>[0,0,1]</a:t>
          </a:r>
          <a:endParaRPr lang="en-US" sz="3600" dirty="0"/>
        </a:p>
      </dgm:t>
    </dgm:pt>
    <dgm:pt modelId="{4F7564C3-549A-FF42-B64D-FB0F83209F4C}" type="parTrans" cxnId="{DFEA674B-0EF0-4748-A79F-C0AE18AD88F1}">
      <dgm:prSet/>
      <dgm:spPr/>
      <dgm:t>
        <a:bodyPr/>
        <a:lstStyle/>
        <a:p>
          <a:endParaRPr lang="en-US" sz="1100"/>
        </a:p>
      </dgm:t>
    </dgm:pt>
    <dgm:pt modelId="{9391E1BD-E73B-2A48-989A-DC2D6EA50BA7}" type="sibTrans" cxnId="{DFEA674B-0EF0-4748-A79F-C0AE18AD88F1}">
      <dgm:prSet/>
      <dgm:spPr/>
      <dgm:t>
        <a:bodyPr/>
        <a:lstStyle/>
        <a:p>
          <a:endParaRPr lang="en-US"/>
        </a:p>
      </dgm:t>
    </dgm:pt>
    <dgm:pt modelId="{45E4C7F9-F12D-2B49-9E02-7ABFB0FF3AC1}">
      <dgm:prSet custT="1"/>
      <dgm:spPr/>
      <dgm:t>
        <a:bodyPr/>
        <a:lstStyle/>
        <a:p>
          <a:r>
            <a:rPr lang="en-US" sz="3600" dirty="0" smtClean="0"/>
            <a:t>[0,0,0]</a:t>
          </a:r>
          <a:endParaRPr lang="en-US" sz="3600" dirty="0"/>
        </a:p>
      </dgm:t>
    </dgm:pt>
    <dgm:pt modelId="{307ABA71-1E54-0D4D-83DA-C7B734D3ACA6}" type="parTrans" cxnId="{F9B8E180-3CDE-3C4B-94A8-226410E29BC0}">
      <dgm:prSet/>
      <dgm:spPr/>
      <dgm:t>
        <a:bodyPr/>
        <a:lstStyle/>
        <a:p>
          <a:endParaRPr lang="en-US" sz="1100"/>
        </a:p>
      </dgm:t>
    </dgm:pt>
    <dgm:pt modelId="{C2CDED29-BD53-6542-B680-AA60C7D26471}" type="sibTrans" cxnId="{F9B8E180-3CDE-3C4B-94A8-226410E29BC0}">
      <dgm:prSet/>
      <dgm:spPr/>
      <dgm:t>
        <a:bodyPr/>
        <a:lstStyle/>
        <a:p>
          <a:endParaRPr lang="en-US"/>
        </a:p>
      </dgm:t>
    </dgm:pt>
    <dgm:pt modelId="{D4CC8CD4-B029-E945-AECB-18A26F09C639}">
      <dgm:prSet custT="1"/>
      <dgm:spPr/>
      <dgm:t>
        <a:bodyPr/>
        <a:lstStyle/>
        <a:p>
          <a:r>
            <a:rPr lang="en-US" sz="3600" dirty="0" smtClean="0"/>
            <a:t>[1,0,1]</a:t>
          </a:r>
          <a:endParaRPr lang="en-US" sz="3600" dirty="0"/>
        </a:p>
      </dgm:t>
    </dgm:pt>
    <dgm:pt modelId="{24520E86-B339-FA41-B0B0-41F9EE8A2FD5}" type="parTrans" cxnId="{B37897D9-77D7-7248-9C18-7AB558AF74AB}">
      <dgm:prSet/>
      <dgm:spPr/>
      <dgm:t>
        <a:bodyPr/>
        <a:lstStyle/>
        <a:p>
          <a:endParaRPr lang="en-US" sz="1100"/>
        </a:p>
      </dgm:t>
    </dgm:pt>
    <dgm:pt modelId="{27BC3FE3-B928-B541-947A-9B868FF9C671}" type="sibTrans" cxnId="{B37897D9-77D7-7248-9C18-7AB558AF74AB}">
      <dgm:prSet/>
      <dgm:spPr/>
      <dgm:t>
        <a:bodyPr/>
        <a:lstStyle/>
        <a:p>
          <a:endParaRPr lang="en-US"/>
        </a:p>
      </dgm:t>
    </dgm:pt>
    <dgm:pt modelId="{3716F946-96D6-F544-B2B3-6EF1B56F4F68}">
      <dgm:prSet custT="1"/>
      <dgm:spPr/>
      <dgm:t>
        <a:bodyPr/>
        <a:lstStyle/>
        <a:p>
          <a:r>
            <a:rPr lang="en-US" sz="3600" dirty="0" smtClean="0"/>
            <a:t>[1,0,0]</a:t>
          </a:r>
          <a:endParaRPr lang="en-US" sz="3600" dirty="0"/>
        </a:p>
      </dgm:t>
    </dgm:pt>
    <dgm:pt modelId="{3995AC03-DEBD-804E-9410-B8E1A2249815}" type="parTrans" cxnId="{0F308529-B059-2144-AE68-D9CBD7F94032}">
      <dgm:prSet/>
      <dgm:spPr/>
      <dgm:t>
        <a:bodyPr/>
        <a:lstStyle/>
        <a:p>
          <a:endParaRPr lang="en-US" sz="1100"/>
        </a:p>
      </dgm:t>
    </dgm:pt>
    <dgm:pt modelId="{F99F9781-D052-FA46-93ED-DDAD54AF8942}" type="sibTrans" cxnId="{0F308529-B059-2144-AE68-D9CBD7F94032}">
      <dgm:prSet/>
      <dgm:spPr/>
      <dgm:t>
        <a:bodyPr/>
        <a:lstStyle/>
        <a:p>
          <a:endParaRPr lang="en-US"/>
        </a:p>
      </dgm:t>
    </dgm:pt>
    <dgm:pt modelId="{3B521A98-FC9F-FE4B-A37D-9EB65295D83A}">
      <dgm:prSet custT="1"/>
      <dgm:spPr/>
      <dgm:t>
        <a:bodyPr/>
        <a:lstStyle/>
        <a:p>
          <a:r>
            <a:rPr lang="en-US" sz="3600" dirty="0" smtClean="0"/>
            <a:t>[1,1,1]</a:t>
          </a:r>
          <a:endParaRPr lang="en-US" sz="3600" dirty="0"/>
        </a:p>
      </dgm:t>
    </dgm:pt>
    <dgm:pt modelId="{1A9FE87E-D2D7-4643-BDB8-476DCEC4B36D}" type="parTrans" cxnId="{CF8BA7E0-DCD4-634C-B442-85CD87C46BBA}">
      <dgm:prSet/>
      <dgm:spPr/>
      <dgm:t>
        <a:bodyPr/>
        <a:lstStyle/>
        <a:p>
          <a:endParaRPr lang="en-US" sz="1100"/>
        </a:p>
      </dgm:t>
    </dgm:pt>
    <dgm:pt modelId="{0814651E-6DAC-BB4E-BEC2-871B4617EDF1}" type="sibTrans" cxnId="{CF8BA7E0-DCD4-634C-B442-85CD87C46BBA}">
      <dgm:prSet/>
      <dgm:spPr/>
      <dgm:t>
        <a:bodyPr/>
        <a:lstStyle/>
        <a:p>
          <a:endParaRPr lang="en-US"/>
        </a:p>
      </dgm:t>
    </dgm:pt>
    <dgm:pt modelId="{8F03BB4A-AEA8-3C4E-BBB5-1A5BA9506EAB}">
      <dgm:prSet custT="1"/>
      <dgm:spPr/>
      <dgm:t>
        <a:bodyPr/>
        <a:lstStyle/>
        <a:p>
          <a:r>
            <a:rPr lang="en-US" sz="3600" dirty="0" smtClean="0"/>
            <a:t>[1,1,0]</a:t>
          </a:r>
          <a:endParaRPr lang="en-US" sz="3600" dirty="0"/>
        </a:p>
      </dgm:t>
    </dgm:pt>
    <dgm:pt modelId="{0FA25222-AA97-4048-B52C-0D239E827729}" type="parTrans" cxnId="{966547C3-1890-6D45-9346-B3BC88DE94EE}">
      <dgm:prSet/>
      <dgm:spPr/>
      <dgm:t>
        <a:bodyPr/>
        <a:lstStyle/>
        <a:p>
          <a:endParaRPr lang="en-US" sz="1100"/>
        </a:p>
      </dgm:t>
    </dgm:pt>
    <dgm:pt modelId="{B869DDEB-F604-164F-95B9-04F5ECA29473}" type="sibTrans" cxnId="{966547C3-1890-6D45-9346-B3BC88DE94EE}">
      <dgm:prSet/>
      <dgm:spPr/>
      <dgm:t>
        <a:bodyPr/>
        <a:lstStyle/>
        <a:p>
          <a:endParaRPr lang="en-US"/>
        </a:p>
      </dgm:t>
    </dgm:pt>
    <dgm:pt modelId="{D2237D17-41C8-6B4B-BF4B-236F7438739E}" type="pres">
      <dgm:prSet presAssocID="{D1FB2890-B15A-5240-9233-38D363F9F8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E7171B-FBC8-E247-A8FF-DB2AAB6C3802}" type="pres">
      <dgm:prSet presAssocID="{BE661E2D-7B08-4646-B905-EACAC2E869F6}" presName="hierRoot1" presStyleCnt="0">
        <dgm:presLayoutVars>
          <dgm:hierBranch/>
        </dgm:presLayoutVars>
      </dgm:prSet>
      <dgm:spPr/>
    </dgm:pt>
    <dgm:pt modelId="{FEA89005-CAA2-894F-BCAC-BD604ADA0328}" type="pres">
      <dgm:prSet presAssocID="{BE661E2D-7B08-4646-B905-EACAC2E869F6}" presName="rootComposite1" presStyleCnt="0"/>
      <dgm:spPr/>
    </dgm:pt>
    <dgm:pt modelId="{7FEB9243-7480-8543-A0FE-919918F1C78B}" type="pres">
      <dgm:prSet presAssocID="{BE661E2D-7B08-4646-B905-EACAC2E869F6}" presName="rootText1" presStyleLbl="node0" presStyleIdx="0" presStyleCnt="1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0D28B-6C26-974F-89AD-5F4F1B234609}" type="pres">
      <dgm:prSet presAssocID="{BE661E2D-7B08-4646-B905-EACAC2E869F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7005DD-BD10-E648-BB7F-4D8F817B8F16}" type="pres">
      <dgm:prSet presAssocID="{BE661E2D-7B08-4646-B905-EACAC2E869F6}" presName="hierChild2" presStyleCnt="0"/>
      <dgm:spPr/>
    </dgm:pt>
    <dgm:pt modelId="{C2EF8487-C903-E340-A302-7F09F63B21D3}" type="pres">
      <dgm:prSet presAssocID="{2FA61BA0-34ED-FB40-979F-17A4AEEC4016}" presName="Name35" presStyleLbl="parChTrans1D2" presStyleIdx="0" presStyleCnt="2"/>
      <dgm:spPr/>
      <dgm:t>
        <a:bodyPr/>
        <a:lstStyle/>
        <a:p>
          <a:endParaRPr lang="en-US"/>
        </a:p>
      </dgm:t>
    </dgm:pt>
    <dgm:pt modelId="{2D4FBBB1-F0AC-974F-9E97-CE0F9F0678C3}" type="pres">
      <dgm:prSet presAssocID="{D894F136-8341-E344-8B33-15CBA7D30160}" presName="hierRoot2" presStyleCnt="0">
        <dgm:presLayoutVars>
          <dgm:hierBranch val="init"/>
        </dgm:presLayoutVars>
      </dgm:prSet>
      <dgm:spPr/>
    </dgm:pt>
    <dgm:pt modelId="{04038F57-BDEF-9A4F-9C6F-BBA6820C1E93}" type="pres">
      <dgm:prSet presAssocID="{D894F136-8341-E344-8B33-15CBA7D30160}" presName="rootComposite" presStyleCnt="0"/>
      <dgm:spPr/>
    </dgm:pt>
    <dgm:pt modelId="{5801197C-BC99-214B-8682-B8134F254D91}" type="pres">
      <dgm:prSet presAssocID="{D894F136-8341-E344-8B33-15CBA7D30160}" presName="rootText" presStyleLbl="node2" presStyleIdx="0" presStyleCnt="2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6D8BDE-D9AD-6B42-B505-782BB73697ED}" type="pres">
      <dgm:prSet presAssocID="{D894F136-8341-E344-8B33-15CBA7D30160}" presName="rootConnector" presStyleLbl="node2" presStyleIdx="0" presStyleCnt="2"/>
      <dgm:spPr/>
      <dgm:t>
        <a:bodyPr/>
        <a:lstStyle/>
        <a:p>
          <a:endParaRPr lang="en-US"/>
        </a:p>
      </dgm:t>
    </dgm:pt>
    <dgm:pt modelId="{1E583D54-97C0-1A43-91BB-AB10FE251B6E}" type="pres">
      <dgm:prSet presAssocID="{D894F136-8341-E344-8B33-15CBA7D30160}" presName="hierChild4" presStyleCnt="0"/>
      <dgm:spPr/>
    </dgm:pt>
    <dgm:pt modelId="{F9EEC0E2-9562-804A-A317-534405DDEC70}" type="pres">
      <dgm:prSet presAssocID="{C8034C4B-B336-D341-B9A4-C8EC113BE81C}" presName="Name37" presStyleLbl="parChTrans1D3" presStyleIdx="0" presStyleCnt="4" custSzX="824899" custSzY="264780"/>
      <dgm:spPr/>
      <dgm:t>
        <a:bodyPr/>
        <a:lstStyle/>
        <a:p>
          <a:endParaRPr lang="en-US"/>
        </a:p>
      </dgm:t>
    </dgm:pt>
    <dgm:pt modelId="{4A6A6BDC-29F3-4041-82D7-3473CF0A4F7E}" type="pres">
      <dgm:prSet presAssocID="{9A72F04F-7BAA-C747-B609-D452DDDA070A}" presName="hierRoot2" presStyleCnt="0">
        <dgm:presLayoutVars>
          <dgm:hierBranch val="init"/>
        </dgm:presLayoutVars>
      </dgm:prSet>
      <dgm:spPr/>
    </dgm:pt>
    <dgm:pt modelId="{28431DE4-1CDF-F24A-92BB-9912DDE09BF0}" type="pres">
      <dgm:prSet presAssocID="{9A72F04F-7BAA-C747-B609-D452DDDA070A}" presName="rootComposite" presStyleCnt="0"/>
      <dgm:spPr/>
    </dgm:pt>
    <dgm:pt modelId="{2C6E31B7-021E-8844-B97C-943F547F2889}" type="pres">
      <dgm:prSet presAssocID="{9A72F04F-7BAA-C747-B609-D452DDDA070A}" presName="rootText" presStyleLbl="node3" presStyleIdx="0" presStyleCnt="4" custScaleX="40929" custScaleY="40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1D7EDF-ABD5-A64C-92E6-2766C790EE99}" type="pres">
      <dgm:prSet presAssocID="{9A72F04F-7BAA-C747-B609-D452DDDA070A}" presName="rootConnector" presStyleLbl="node3" presStyleIdx="0" presStyleCnt="4"/>
      <dgm:spPr/>
      <dgm:t>
        <a:bodyPr/>
        <a:lstStyle/>
        <a:p>
          <a:endParaRPr lang="en-US"/>
        </a:p>
      </dgm:t>
    </dgm:pt>
    <dgm:pt modelId="{E174F97D-E524-C944-8B98-4F466021818C}" type="pres">
      <dgm:prSet presAssocID="{9A72F04F-7BAA-C747-B609-D452DDDA070A}" presName="hierChild4" presStyleCnt="0"/>
      <dgm:spPr/>
    </dgm:pt>
    <dgm:pt modelId="{A808BC81-39BE-9B40-8E5E-F598660E2907}" type="pres">
      <dgm:prSet presAssocID="{EE7E8D70-CFEC-0940-A202-E3EBB1EFA5C5}" presName="Name37" presStyleLbl="parChTrans1D4" presStyleIdx="0" presStyleCnt="8" custSzX="204520" custSzY="579995"/>
      <dgm:spPr/>
      <dgm:t>
        <a:bodyPr/>
        <a:lstStyle/>
        <a:p>
          <a:endParaRPr lang="en-US"/>
        </a:p>
      </dgm:t>
    </dgm:pt>
    <dgm:pt modelId="{13D0C2C3-1D56-0140-ABBD-0F12730464FA}" type="pres">
      <dgm:prSet presAssocID="{66D22F5B-0E45-E344-B511-4057343269F2}" presName="hierRoot2" presStyleCnt="0">
        <dgm:presLayoutVars>
          <dgm:hierBranch val="init"/>
        </dgm:presLayoutVars>
      </dgm:prSet>
      <dgm:spPr/>
    </dgm:pt>
    <dgm:pt modelId="{34D397EF-7061-F144-B76E-8110BDBB9DE9}" type="pres">
      <dgm:prSet presAssocID="{66D22F5B-0E45-E344-B511-4057343269F2}" presName="rootComposite" presStyleCnt="0"/>
      <dgm:spPr/>
    </dgm:pt>
    <dgm:pt modelId="{95380FE9-C934-1D4F-AA5E-4F54B1E8BA9A}" type="pres">
      <dgm:prSet presAssocID="{66D22F5B-0E45-E344-B511-4057343269F2}" presName="rootText" presStyleLbl="node4" presStyleIdx="0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5B0FE-A59A-BB4B-9DB8-A6E73F3BE71C}" type="pres">
      <dgm:prSet presAssocID="{66D22F5B-0E45-E344-B511-4057343269F2}" presName="rootConnector" presStyleLbl="node4" presStyleIdx="0" presStyleCnt="8"/>
      <dgm:spPr/>
      <dgm:t>
        <a:bodyPr/>
        <a:lstStyle/>
        <a:p>
          <a:endParaRPr lang="en-US"/>
        </a:p>
      </dgm:t>
    </dgm:pt>
    <dgm:pt modelId="{FD08A2BB-57F8-A24E-B7E4-659955DFACA6}" type="pres">
      <dgm:prSet presAssocID="{66D22F5B-0E45-E344-B511-4057343269F2}" presName="hierChild4" presStyleCnt="0"/>
      <dgm:spPr/>
    </dgm:pt>
    <dgm:pt modelId="{C3BB9DE3-86C5-384E-860B-9A1730CD1E83}" type="pres">
      <dgm:prSet presAssocID="{66D22F5B-0E45-E344-B511-4057343269F2}" presName="hierChild5" presStyleCnt="0"/>
      <dgm:spPr/>
    </dgm:pt>
    <dgm:pt modelId="{6D427525-AAC2-D947-BF99-1293E1AA06B4}" type="pres">
      <dgm:prSet presAssocID="{67A6B9DE-D9B2-2A45-A2F8-52990DD85FB7}" presName="Name37" presStyleLbl="parChTrans1D4" presStyleIdx="1" presStyleCnt="8" custSzX="204520" custSzY="1475206"/>
      <dgm:spPr/>
      <dgm:t>
        <a:bodyPr/>
        <a:lstStyle/>
        <a:p>
          <a:endParaRPr lang="en-US"/>
        </a:p>
      </dgm:t>
    </dgm:pt>
    <dgm:pt modelId="{63C15614-70C9-2843-B9BE-8560B94CAD1B}" type="pres">
      <dgm:prSet presAssocID="{2374F45D-45BE-4243-94BA-7C1C3CE4BD1B}" presName="hierRoot2" presStyleCnt="0">
        <dgm:presLayoutVars>
          <dgm:hierBranch val="init"/>
        </dgm:presLayoutVars>
      </dgm:prSet>
      <dgm:spPr/>
    </dgm:pt>
    <dgm:pt modelId="{B90DAE92-07EA-6247-8A81-D4DEEC711613}" type="pres">
      <dgm:prSet presAssocID="{2374F45D-45BE-4243-94BA-7C1C3CE4BD1B}" presName="rootComposite" presStyleCnt="0"/>
      <dgm:spPr/>
    </dgm:pt>
    <dgm:pt modelId="{26B5A8C5-809F-304D-853E-8DE78F5D19CF}" type="pres">
      <dgm:prSet presAssocID="{2374F45D-45BE-4243-94BA-7C1C3CE4BD1B}" presName="rootText" presStyleLbl="node4" presStyleIdx="1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5E18D1-340A-8A45-A209-BED5D6DCA462}" type="pres">
      <dgm:prSet presAssocID="{2374F45D-45BE-4243-94BA-7C1C3CE4BD1B}" presName="rootConnector" presStyleLbl="node4" presStyleIdx="1" presStyleCnt="8"/>
      <dgm:spPr/>
      <dgm:t>
        <a:bodyPr/>
        <a:lstStyle/>
        <a:p>
          <a:endParaRPr lang="en-US"/>
        </a:p>
      </dgm:t>
    </dgm:pt>
    <dgm:pt modelId="{7ED737A0-7EBE-404D-8DFA-430AA787ED8A}" type="pres">
      <dgm:prSet presAssocID="{2374F45D-45BE-4243-94BA-7C1C3CE4BD1B}" presName="hierChild4" presStyleCnt="0"/>
      <dgm:spPr/>
    </dgm:pt>
    <dgm:pt modelId="{DECFA622-8CFA-454B-8FCB-C9BD569EA4FC}" type="pres">
      <dgm:prSet presAssocID="{2374F45D-45BE-4243-94BA-7C1C3CE4BD1B}" presName="hierChild5" presStyleCnt="0"/>
      <dgm:spPr/>
    </dgm:pt>
    <dgm:pt modelId="{1BBF419E-D455-6144-9676-3DD22DDBFB16}" type="pres">
      <dgm:prSet presAssocID="{9A72F04F-7BAA-C747-B609-D452DDDA070A}" presName="hierChild5" presStyleCnt="0"/>
      <dgm:spPr/>
    </dgm:pt>
    <dgm:pt modelId="{AB60A778-05D9-7844-97E2-6D6F1FC36617}" type="pres">
      <dgm:prSet presAssocID="{3619400D-614E-2D41-8985-087808581911}" presName="Name37" presStyleLbl="parChTrans1D3" presStyleIdx="1" presStyleCnt="4" custSzX="824899" custSzY="264780"/>
      <dgm:spPr/>
      <dgm:t>
        <a:bodyPr/>
        <a:lstStyle/>
        <a:p>
          <a:endParaRPr lang="en-US"/>
        </a:p>
      </dgm:t>
    </dgm:pt>
    <dgm:pt modelId="{8C164A7F-E8A9-214D-AD56-9D3ED4DF9547}" type="pres">
      <dgm:prSet presAssocID="{7A941D53-C83A-4441-87B0-67E16680B03D}" presName="hierRoot2" presStyleCnt="0">
        <dgm:presLayoutVars>
          <dgm:hierBranch val="init"/>
        </dgm:presLayoutVars>
      </dgm:prSet>
      <dgm:spPr/>
    </dgm:pt>
    <dgm:pt modelId="{E82C5E6A-09CD-7942-A205-1A149A1B73B3}" type="pres">
      <dgm:prSet presAssocID="{7A941D53-C83A-4441-87B0-67E16680B03D}" presName="rootComposite" presStyleCnt="0"/>
      <dgm:spPr/>
    </dgm:pt>
    <dgm:pt modelId="{B7D3FF03-8855-8645-B482-03CC79594B53}" type="pres">
      <dgm:prSet presAssocID="{7A941D53-C83A-4441-87B0-67E16680B03D}" presName="rootText" presStyleLbl="node3" presStyleIdx="1" presStyleCnt="4" custScaleX="40929" custScaleY="40147" custLinFactNeighborY="-1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58670-A080-A24C-80A1-B6815665E2F3}" type="pres">
      <dgm:prSet presAssocID="{7A941D53-C83A-4441-87B0-67E16680B03D}" presName="rootConnector" presStyleLbl="node3" presStyleIdx="1" presStyleCnt="4"/>
      <dgm:spPr/>
      <dgm:t>
        <a:bodyPr/>
        <a:lstStyle/>
        <a:p>
          <a:endParaRPr lang="en-US"/>
        </a:p>
      </dgm:t>
    </dgm:pt>
    <dgm:pt modelId="{C6FAEBF1-FE41-D64B-8031-B19152B8F6E1}" type="pres">
      <dgm:prSet presAssocID="{7A941D53-C83A-4441-87B0-67E16680B03D}" presName="hierChild4" presStyleCnt="0"/>
      <dgm:spPr/>
    </dgm:pt>
    <dgm:pt modelId="{10219ED2-316A-0A4F-B3D4-CB34C339DF91}" type="pres">
      <dgm:prSet presAssocID="{4F7564C3-549A-FF42-B64D-FB0F83209F4C}" presName="Name37" presStyleLbl="parChTrans1D4" presStyleIdx="2" presStyleCnt="8" custSzX="204520" custSzY="579995"/>
      <dgm:spPr/>
      <dgm:t>
        <a:bodyPr/>
        <a:lstStyle/>
        <a:p>
          <a:endParaRPr lang="en-US"/>
        </a:p>
      </dgm:t>
    </dgm:pt>
    <dgm:pt modelId="{2B63862D-D2BC-CF4B-B9D3-7F9A9504D120}" type="pres">
      <dgm:prSet presAssocID="{E7C07DBA-7262-FD42-8528-FE33A36545F9}" presName="hierRoot2" presStyleCnt="0">
        <dgm:presLayoutVars>
          <dgm:hierBranch val="init"/>
        </dgm:presLayoutVars>
      </dgm:prSet>
      <dgm:spPr/>
    </dgm:pt>
    <dgm:pt modelId="{9EC5DC2E-AAB7-E043-90AF-912A1C42A55D}" type="pres">
      <dgm:prSet presAssocID="{E7C07DBA-7262-FD42-8528-FE33A36545F9}" presName="rootComposite" presStyleCnt="0"/>
      <dgm:spPr/>
    </dgm:pt>
    <dgm:pt modelId="{7F4F86E2-B39E-C441-9A52-5D62E3A3F065}" type="pres">
      <dgm:prSet presAssocID="{E7C07DBA-7262-FD42-8528-FE33A36545F9}" presName="rootText" presStyleLbl="node4" presStyleIdx="2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39931-02A0-1244-ACCC-FB04B3B71E47}" type="pres">
      <dgm:prSet presAssocID="{E7C07DBA-7262-FD42-8528-FE33A36545F9}" presName="rootConnector" presStyleLbl="node4" presStyleIdx="2" presStyleCnt="8"/>
      <dgm:spPr/>
      <dgm:t>
        <a:bodyPr/>
        <a:lstStyle/>
        <a:p>
          <a:endParaRPr lang="en-US"/>
        </a:p>
      </dgm:t>
    </dgm:pt>
    <dgm:pt modelId="{A002EE9E-B829-3849-90D1-608105A05333}" type="pres">
      <dgm:prSet presAssocID="{E7C07DBA-7262-FD42-8528-FE33A36545F9}" presName="hierChild4" presStyleCnt="0"/>
      <dgm:spPr/>
    </dgm:pt>
    <dgm:pt modelId="{9F30795B-930F-3F40-8880-E0EAEE1A381C}" type="pres">
      <dgm:prSet presAssocID="{E7C07DBA-7262-FD42-8528-FE33A36545F9}" presName="hierChild5" presStyleCnt="0"/>
      <dgm:spPr/>
    </dgm:pt>
    <dgm:pt modelId="{98BCD90C-56AE-F04D-AB20-C13498047065}" type="pres">
      <dgm:prSet presAssocID="{307ABA71-1E54-0D4D-83DA-C7B734D3ACA6}" presName="Name37" presStyleLbl="parChTrans1D4" presStyleIdx="3" presStyleCnt="8" custSzX="204520" custSzY="1475206"/>
      <dgm:spPr/>
      <dgm:t>
        <a:bodyPr/>
        <a:lstStyle/>
        <a:p>
          <a:endParaRPr lang="en-US"/>
        </a:p>
      </dgm:t>
    </dgm:pt>
    <dgm:pt modelId="{63098276-5E71-E445-99D8-7B95994AE991}" type="pres">
      <dgm:prSet presAssocID="{45E4C7F9-F12D-2B49-9E02-7ABFB0FF3AC1}" presName="hierRoot2" presStyleCnt="0">
        <dgm:presLayoutVars>
          <dgm:hierBranch val="init"/>
        </dgm:presLayoutVars>
      </dgm:prSet>
      <dgm:spPr/>
    </dgm:pt>
    <dgm:pt modelId="{0D0D3846-C254-0D4A-86CA-AC43D424265D}" type="pres">
      <dgm:prSet presAssocID="{45E4C7F9-F12D-2B49-9E02-7ABFB0FF3AC1}" presName="rootComposite" presStyleCnt="0"/>
      <dgm:spPr/>
    </dgm:pt>
    <dgm:pt modelId="{6825C15C-56EE-F043-980D-776B1E39F1B9}" type="pres">
      <dgm:prSet presAssocID="{45E4C7F9-F12D-2B49-9E02-7ABFB0FF3AC1}" presName="rootText" presStyleLbl="node4" presStyleIdx="3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396A0D-6990-EF4C-90C2-8B2FB39706E1}" type="pres">
      <dgm:prSet presAssocID="{45E4C7F9-F12D-2B49-9E02-7ABFB0FF3AC1}" presName="rootConnector" presStyleLbl="node4" presStyleIdx="3" presStyleCnt="8"/>
      <dgm:spPr/>
      <dgm:t>
        <a:bodyPr/>
        <a:lstStyle/>
        <a:p>
          <a:endParaRPr lang="en-US"/>
        </a:p>
      </dgm:t>
    </dgm:pt>
    <dgm:pt modelId="{467BAE9E-C42D-E34B-8649-F4FBCAE1B60A}" type="pres">
      <dgm:prSet presAssocID="{45E4C7F9-F12D-2B49-9E02-7ABFB0FF3AC1}" presName="hierChild4" presStyleCnt="0"/>
      <dgm:spPr/>
    </dgm:pt>
    <dgm:pt modelId="{4F1B72DB-C4DB-B04F-BB57-6708D2526C69}" type="pres">
      <dgm:prSet presAssocID="{45E4C7F9-F12D-2B49-9E02-7ABFB0FF3AC1}" presName="hierChild5" presStyleCnt="0"/>
      <dgm:spPr/>
    </dgm:pt>
    <dgm:pt modelId="{17BD73AC-804E-7541-8B5C-6EAD857800DE}" type="pres">
      <dgm:prSet presAssocID="{7A941D53-C83A-4441-87B0-67E16680B03D}" presName="hierChild5" presStyleCnt="0"/>
      <dgm:spPr/>
    </dgm:pt>
    <dgm:pt modelId="{959DE388-EFB8-5140-B50F-EB5F0372E110}" type="pres">
      <dgm:prSet presAssocID="{D894F136-8341-E344-8B33-15CBA7D30160}" presName="hierChild5" presStyleCnt="0"/>
      <dgm:spPr/>
    </dgm:pt>
    <dgm:pt modelId="{977BDEFF-CC5A-B94D-814B-C4354D51AA89}" type="pres">
      <dgm:prSet presAssocID="{46936D1F-F2CE-EA46-89FD-74D5EEC741E6}" presName="Name35" presStyleLbl="parChTrans1D2" presStyleIdx="1" presStyleCnt="2"/>
      <dgm:spPr/>
      <dgm:t>
        <a:bodyPr/>
        <a:lstStyle/>
        <a:p>
          <a:endParaRPr lang="en-US"/>
        </a:p>
      </dgm:t>
    </dgm:pt>
    <dgm:pt modelId="{4187E09A-5B84-D341-931C-00CBF72BF3F5}" type="pres">
      <dgm:prSet presAssocID="{DF0F7D3B-2D38-2945-BFC8-C31D8776AD58}" presName="hierRoot2" presStyleCnt="0">
        <dgm:presLayoutVars>
          <dgm:hierBranch val="init"/>
        </dgm:presLayoutVars>
      </dgm:prSet>
      <dgm:spPr/>
    </dgm:pt>
    <dgm:pt modelId="{FD9F0B88-F579-9343-BF72-428E0E13B0AE}" type="pres">
      <dgm:prSet presAssocID="{DF0F7D3B-2D38-2945-BFC8-C31D8776AD58}" presName="rootComposite" presStyleCnt="0"/>
      <dgm:spPr/>
    </dgm:pt>
    <dgm:pt modelId="{042C0AA5-B545-294B-ABBB-768548FD46E5}" type="pres">
      <dgm:prSet presAssocID="{DF0F7D3B-2D38-2945-BFC8-C31D8776AD58}" presName="rootText" presStyleLbl="node2" presStyleIdx="1" presStyleCnt="2" custScaleX="24703" custScaleY="38140" custLinFactNeighborX="2186" custLinFactNeighborY="-18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3B84C-29C5-464C-B6D1-3385FCE4447A}" type="pres">
      <dgm:prSet presAssocID="{DF0F7D3B-2D38-2945-BFC8-C31D8776AD58}" presName="rootConnector" presStyleLbl="node2" presStyleIdx="1" presStyleCnt="2"/>
      <dgm:spPr/>
      <dgm:t>
        <a:bodyPr/>
        <a:lstStyle/>
        <a:p>
          <a:endParaRPr lang="en-US"/>
        </a:p>
      </dgm:t>
    </dgm:pt>
    <dgm:pt modelId="{7DCD73A0-6FDF-5F41-AAE0-2010DAF6F6AB}" type="pres">
      <dgm:prSet presAssocID="{DF0F7D3B-2D38-2945-BFC8-C31D8776AD58}" presName="hierChild4" presStyleCnt="0"/>
      <dgm:spPr/>
    </dgm:pt>
    <dgm:pt modelId="{F3738F5C-BCEE-E54D-BFD4-8BA56264A257}" type="pres">
      <dgm:prSet presAssocID="{D46D63F9-42C3-D14E-84BD-D84A5EE71305}" presName="Name37" presStyleLbl="parChTrans1D3" presStyleIdx="2" presStyleCnt="4" custSzX="824899" custSzY="426744"/>
      <dgm:spPr/>
      <dgm:t>
        <a:bodyPr/>
        <a:lstStyle/>
        <a:p>
          <a:endParaRPr lang="en-US"/>
        </a:p>
      </dgm:t>
    </dgm:pt>
    <dgm:pt modelId="{61707D59-45FE-A441-B910-A16672C5A475}" type="pres">
      <dgm:prSet presAssocID="{5FBAC690-4BBF-9441-9601-1E9E1F0F55F8}" presName="hierRoot2" presStyleCnt="0">
        <dgm:presLayoutVars>
          <dgm:hierBranch val="init"/>
        </dgm:presLayoutVars>
      </dgm:prSet>
      <dgm:spPr/>
    </dgm:pt>
    <dgm:pt modelId="{EE97B4D4-7980-7845-8055-CB7B194AD1F2}" type="pres">
      <dgm:prSet presAssocID="{5FBAC690-4BBF-9441-9601-1E9E1F0F55F8}" presName="rootComposite" presStyleCnt="0"/>
      <dgm:spPr/>
    </dgm:pt>
    <dgm:pt modelId="{71D74AC4-BC3D-9E4E-A21C-8EFD75A18074}" type="pres">
      <dgm:prSet presAssocID="{5FBAC690-4BBF-9441-9601-1E9E1F0F55F8}" presName="rootText" presStyleLbl="node3" presStyleIdx="2" presStyleCnt="4" custScaleX="40929" custScaleY="40147" custLinFactNeighborY="-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AA1AA-E8E6-2844-BD0A-5C00C64D1C5F}" type="pres">
      <dgm:prSet presAssocID="{5FBAC690-4BBF-9441-9601-1E9E1F0F55F8}" presName="rootConnector" presStyleLbl="node3" presStyleIdx="2" presStyleCnt="4"/>
      <dgm:spPr/>
      <dgm:t>
        <a:bodyPr/>
        <a:lstStyle/>
        <a:p>
          <a:endParaRPr lang="en-US"/>
        </a:p>
      </dgm:t>
    </dgm:pt>
    <dgm:pt modelId="{4AD87228-C17D-A146-A11C-0A8C45E0DA25}" type="pres">
      <dgm:prSet presAssocID="{5FBAC690-4BBF-9441-9601-1E9E1F0F55F8}" presName="hierChild4" presStyleCnt="0"/>
      <dgm:spPr/>
    </dgm:pt>
    <dgm:pt modelId="{CC7E676F-DC03-4E46-BD75-E2977450D26B}" type="pres">
      <dgm:prSet presAssocID="{24520E86-B339-FA41-B0B0-41F9EE8A2FD5}" presName="Name37" presStyleLbl="parChTrans1D4" presStyleIdx="4" presStyleCnt="8" custSzX="204520" custSzY="579995"/>
      <dgm:spPr/>
      <dgm:t>
        <a:bodyPr/>
        <a:lstStyle/>
        <a:p>
          <a:endParaRPr lang="en-US"/>
        </a:p>
      </dgm:t>
    </dgm:pt>
    <dgm:pt modelId="{342C381B-5A00-D944-AE3C-25FD97710691}" type="pres">
      <dgm:prSet presAssocID="{D4CC8CD4-B029-E945-AECB-18A26F09C639}" presName="hierRoot2" presStyleCnt="0">
        <dgm:presLayoutVars>
          <dgm:hierBranch val="init"/>
        </dgm:presLayoutVars>
      </dgm:prSet>
      <dgm:spPr/>
    </dgm:pt>
    <dgm:pt modelId="{673C73A0-096B-3848-BD3B-0B6571A92515}" type="pres">
      <dgm:prSet presAssocID="{D4CC8CD4-B029-E945-AECB-18A26F09C639}" presName="rootComposite" presStyleCnt="0"/>
      <dgm:spPr/>
    </dgm:pt>
    <dgm:pt modelId="{066B489B-9E54-A84F-9D75-836EBAEE58CB}" type="pres">
      <dgm:prSet presAssocID="{D4CC8CD4-B029-E945-AECB-18A26F09C639}" presName="rootText" presStyleLbl="node4" presStyleIdx="4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E5B3E5-A8D3-114C-9981-006B21C61C36}" type="pres">
      <dgm:prSet presAssocID="{D4CC8CD4-B029-E945-AECB-18A26F09C639}" presName="rootConnector" presStyleLbl="node4" presStyleIdx="4" presStyleCnt="8"/>
      <dgm:spPr/>
      <dgm:t>
        <a:bodyPr/>
        <a:lstStyle/>
        <a:p>
          <a:endParaRPr lang="en-US"/>
        </a:p>
      </dgm:t>
    </dgm:pt>
    <dgm:pt modelId="{28E88D47-8E6C-D84B-8659-5E4CDA77E013}" type="pres">
      <dgm:prSet presAssocID="{D4CC8CD4-B029-E945-AECB-18A26F09C639}" presName="hierChild4" presStyleCnt="0"/>
      <dgm:spPr/>
    </dgm:pt>
    <dgm:pt modelId="{B253010E-0396-FB41-BA90-1A951E9451D8}" type="pres">
      <dgm:prSet presAssocID="{D4CC8CD4-B029-E945-AECB-18A26F09C639}" presName="hierChild5" presStyleCnt="0"/>
      <dgm:spPr/>
    </dgm:pt>
    <dgm:pt modelId="{70DA1B39-B43F-E348-A288-3AEB3A46E2DB}" type="pres">
      <dgm:prSet presAssocID="{3995AC03-DEBD-804E-9410-B8E1A2249815}" presName="Name37" presStyleLbl="parChTrans1D4" presStyleIdx="5" presStyleCnt="8" custSzX="204520" custSzY="1475206"/>
      <dgm:spPr/>
      <dgm:t>
        <a:bodyPr/>
        <a:lstStyle/>
        <a:p>
          <a:endParaRPr lang="en-US"/>
        </a:p>
      </dgm:t>
    </dgm:pt>
    <dgm:pt modelId="{7E26C2A9-AB0D-D646-B8FE-B48BEF420AEB}" type="pres">
      <dgm:prSet presAssocID="{3716F946-96D6-F544-B2B3-6EF1B56F4F68}" presName="hierRoot2" presStyleCnt="0">
        <dgm:presLayoutVars>
          <dgm:hierBranch val="init"/>
        </dgm:presLayoutVars>
      </dgm:prSet>
      <dgm:spPr/>
    </dgm:pt>
    <dgm:pt modelId="{BFE3CF65-FBE5-6E40-955F-B205AF7A844B}" type="pres">
      <dgm:prSet presAssocID="{3716F946-96D6-F544-B2B3-6EF1B56F4F68}" presName="rootComposite" presStyleCnt="0"/>
      <dgm:spPr/>
    </dgm:pt>
    <dgm:pt modelId="{B6D86815-5BD8-9D47-8A32-A76F967072E4}" type="pres">
      <dgm:prSet presAssocID="{3716F946-96D6-F544-B2B3-6EF1B56F4F68}" presName="rootText" presStyleLbl="node4" presStyleIdx="5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79EBD-D8F7-064F-9A3F-EFD5144CEC78}" type="pres">
      <dgm:prSet presAssocID="{3716F946-96D6-F544-B2B3-6EF1B56F4F68}" presName="rootConnector" presStyleLbl="node4" presStyleIdx="5" presStyleCnt="8"/>
      <dgm:spPr/>
      <dgm:t>
        <a:bodyPr/>
        <a:lstStyle/>
        <a:p>
          <a:endParaRPr lang="en-US"/>
        </a:p>
      </dgm:t>
    </dgm:pt>
    <dgm:pt modelId="{218DB688-8FC6-5946-A22E-8DF09AFE59DB}" type="pres">
      <dgm:prSet presAssocID="{3716F946-96D6-F544-B2B3-6EF1B56F4F68}" presName="hierChild4" presStyleCnt="0"/>
      <dgm:spPr/>
    </dgm:pt>
    <dgm:pt modelId="{CF7EB555-87CB-4844-9CC0-9DDDDB8271AC}" type="pres">
      <dgm:prSet presAssocID="{3716F946-96D6-F544-B2B3-6EF1B56F4F68}" presName="hierChild5" presStyleCnt="0"/>
      <dgm:spPr/>
    </dgm:pt>
    <dgm:pt modelId="{06279947-55DD-3947-B2CD-8E5F15552F66}" type="pres">
      <dgm:prSet presAssocID="{5FBAC690-4BBF-9441-9601-1E9E1F0F55F8}" presName="hierChild5" presStyleCnt="0"/>
      <dgm:spPr/>
    </dgm:pt>
    <dgm:pt modelId="{89045225-1E5E-434E-B02D-890D276D1404}" type="pres">
      <dgm:prSet presAssocID="{F31E602B-392F-AE49-9BD6-0F698E4E6505}" presName="Name37" presStyleLbl="parChTrans1D3" presStyleIdx="3" presStyleCnt="4" custSzX="824899" custSzY="426744"/>
      <dgm:spPr/>
      <dgm:t>
        <a:bodyPr/>
        <a:lstStyle/>
        <a:p>
          <a:endParaRPr lang="en-US"/>
        </a:p>
      </dgm:t>
    </dgm:pt>
    <dgm:pt modelId="{D8A2D6CF-6388-1E47-80FB-49E9DA27C1F4}" type="pres">
      <dgm:prSet presAssocID="{CDE6D69E-B278-CB45-A57E-AC4DCF797400}" presName="hierRoot2" presStyleCnt="0">
        <dgm:presLayoutVars>
          <dgm:hierBranch val="init"/>
        </dgm:presLayoutVars>
      </dgm:prSet>
      <dgm:spPr/>
    </dgm:pt>
    <dgm:pt modelId="{D72E8726-7753-934D-A636-3C0F2384D009}" type="pres">
      <dgm:prSet presAssocID="{CDE6D69E-B278-CB45-A57E-AC4DCF797400}" presName="rootComposite" presStyleCnt="0"/>
      <dgm:spPr/>
    </dgm:pt>
    <dgm:pt modelId="{F814CC68-E827-5445-8462-5BC2332BD4D8}" type="pres">
      <dgm:prSet presAssocID="{CDE6D69E-B278-CB45-A57E-AC4DCF797400}" presName="rootText" presStyleLbl="node3" presStyleIdx="3" presStyleCnt="4" custScaleX="40929" custScaleY="40147" custLinFactNeighborX="-312" custLinFactNeighborY="-2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68B94-EDB2-2142-9C49-F0629A7501CD}" type="pres">
      <dgm:prSet presAssocID="{CDE6D69E-B278-CB45-A57E-AC4DCF797400}" presName="rootConnector" presStyleLbl="node3" presStyleIdx="3" presStyleCnt="4"/>
      <dgm:spPr/>
      <dgm:t>
        <a:bodyPr/>
        <a:lstStyle/>
        <a:p>
          <a:endParaRPr lang="en-US"/>
        </a:p>
      </dgm:t>
    </dgm:pt>
    <dgm:pt modelId="{B6AB7784-B1B1-1944-9B6D-0182AA4F41A5}" type="pres">
      <dgm:prSet presAssocID="{CDE6D69E-B278-CB45-A57E-AC4DCF797400}" presName="hierChild4" presStyleCnt="0"/>
      <dgm:spPr/>
    </dgm:pt>
    <dgm:pt modelId="{A214400D-511F-C84D-A851-F3BC32CD8DBB}" type="pres">
      <dgm:prSet presAssocID="{1A9FE87E-D2D7-4643-BDB8-476DCEC4B36D}" presName="Name37" presStyleLbl="parChTrans1D4" presStyleIdx="6" presStyleCnt="8" custSzX="204520" custSzY="579995"/>
      <dgm:spPr/>
      <dgm:t>
        <a:bodyPr/>
        <a:lstStyle/>
        <a:p>
          <a:endParaRPr lang="en-US"/>
        </a:p>
      </dgm:t>
    </dgm:pt>
    <dgm:pt modelId="{BB0E4EB5-1E0C-7A49-917F-9BEB7BCF84D0}" type="pres">
      <dgm:prSet presAssocID="{3B521A98-FC9F-FE4B-A37D-9EB65295D83A}" presName="hierRoot2" presStyleCnt="0">
        <dgm:presLayoutVars>
          <dgm:hierBranch val="init"/>
        </dgm:presLayoutVars>
      </dgm:prSet>
      <dgm:spPr/>
    </dgm:pt>
    <dgm:pt modelId="{F7D197B4-67C5-C544-AA34-944C9F2855F6}" type="pres">
      <dgm:prSet presAssocID="{3B521A98-FC9F-FE4B-A37D-9EB65295D83A}" presName="rootComposite" presStyleCnt="0"/>
      <dgm:spPr/>
    </dgm:pt>
    <dgm:pt modelId="{764BD3A7-8FA4-5D4E-B731-FCE111AA504A}" type="pres">
      <dgm:prSet presAssocID="{3B521A98-FC9F-FE4B-A37D-9EB65295D83A}" presName="rootText" presStyleLbl="node4" presStyleIdx="6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51D42-3A26-7A4C-B7D4-F89DC4502CA4}" type="pres">
      <dgm:prSet presAssocID="{3B521A98-FC9F-FE4B-A37D-9EB65295D83A}" presName="rootConnector" presStyleLbl="node4" presStyleIdx="6" presStyleCnt="8"/>
      <dgm:spPr/>
      <dgm:t>
        <a:bodyPr/>
        <a:lstStyle/>
        <a:p>
          <a:endParaRPr lang="en-US"/>
        </a:p>
      </dgm:t>
    </dgm:pt>
    <dgm:pt modelId="{69191DAA-00C6-BB4F-8319-418E53BBAEDA}" type="pres">
      <dgm:prSet presAssocID="{3B521A98-FC9F-FE4B-A37D-9EB65295D83A}" presName="hierChild4" presStyleCnt="0"/>
      <dgm:spPr/>
    </dgm:pt>
    <dgm:pt modelId="{04745647-7350-834F-A986-F48AC6819F49}" type="pres">
      <dgm:prSet presAssocID="{3B521A98-FC9F-FE4B-A37D-9EB65295D83A}" presName="hierChild5" presStyleCnt="0"/>
      <dgm:spPr/>
    </dgm:pt>
    <dgm:pt modelId="{E561028F-4286-BF49-AE97-73478C0E2FC8}" type="pres">
      <dgm:prSet presAssocID="{0FA25222-AA97-4048-B52C-0D239E827729}" presName="Name37" presStyleLbl="parChTrans1D4" presStyleIdx="7" presStyleCnt="8" custSzX="204520" custSzY="1475206"/>
      <dgm:spPr/>
      <dgm:t>
        <a:bodyPr/>
        <a:lstStyle/>
        <a:p>
          <a:endParaRPr lang="en-US"/>
        </a:p>
      </dgm:t>
    </dgm:pt>
    <dgm:pt modelId="{4C69A3E5-9E5B-4940-A1C9-32635E648FC6}" type="pres">
      <dgm:prSet presAssocID="{8F03BB4A-AEA8-3C4E-BBB5-1A5BA9506EAB}" presName="hierRoot2" presStyleCnt="0">
        <dgm:presLayoutVars>
          <dgm:hierBranch val="init"/>
        </dgm:presLayoutVars>
      </dgm:prSet>
      <dgm:spPr/>
    </dgm:pt>
    <dgm:pt modelId="{97587D15-C6F1-374D-A455-151E70096735}" type="pres">
      <dgm:prSet presAssocID="{8F03BB4A-AEA8-3C4E-BBB5-1A5BA9506EAB}" presName="rootComposite" presStyleCnt="0"/>
      <dgm:spPr/>
    </dgm:pt>
    <dgm:pt modelId="{28A339C8-7EA8-924D-BCE4-45982A1C7BB8}" type="pres">
      <dgm:prSet presAssocID="{8F03BB4A-AEA8-3C4E-BBB5-1A5BA9506EAB}" presName="rootText" presStyleLbl="node4" presStyleIdx="7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DF83F-9529-0745-AFCC-69C1F7DB9214}" type="pres">
      <dgm:prSet presAssocID="{8F03BB4A-AEA8-3C4E-BBB5-1A5BA9506EAB}" presName="rootConnector" presStyleLbl="node4" presStyleIdx="7" presStyleCnt="8"/>
      <dgm:spPr/>
      <dgm:t>
        <a:bodyPr/>
        <a:lstStyle/>
        <a:p>
          <a:endParaRPr lang="en-US"/>
        </a:p>
      </dgm:t>
    </dgm:pt>
    <dgm:pt modelId="{ABA81FC0-1921-BE40-AC44-E2FBE92FE99C}" type="pres">
      <dgm:prSet presAssocID="{8F03BB4A-AEA8-3C4E-BBB5-1A5BA9506EAB}" presName="hierChild4" presStyleCnt="0"/>
      <dgm:spPr/>
    </dgm:pt>
    <dgm:pt modelId="{D5F45448-82A6-3346-9576-7EBFB22FA59F}" type="pres">
      <dgm:prSet presAssocID="{8F03BB4A-AEA8-3C4E-BBB5-1A5BA9506EAB}" presName="hierChild5" presStyleCnt="0"/>
      <dgm:spPr/>
    </dgm:pt>
    <dgm:pt modelId="{5B844AE5-3A02-674F-A2BA-EA77C39C0F24}" type="pres">
      <dgm:prSet presAssocID="{CDE6D69E-B278-CB45-A57E-AC4DCF797400}" presName="hierChild5" presStyleCnt="0"/>
      <dgm:spPr/>
    </dgm:pt>
    <dgm:pt modelId="{8C122C40-181F-FC4A-8C70-DDEB439F9FC4}" type="pres">
      <dgm:prSet presAssocID="{DF0F7D3B-2D38-2945-BFC8-C31D8776AD58}" presName="hierChild5" presStyleCnt="0"/>
      <dgm:spPr/>
    </dgm:pt>
    <dgm:pt modelId="{55286AB5-53FD-2B42-86C6-B3081196A873}" type="pres">
      <dgm:prSet presAssocID="{BE661E2D-7B08-4646-B905-EACAC2E869F6}" presName="hierChild3" presStyleCnt="0"/>
      <dgm:spPr/>
    </dgm:pt>
  </dgm:ptLst>
  <dgm:cxnLst>
    <dgm:cxn modelId="{46C9CC80-15B4-2F4E-92DC-3806924E7C32}" type="presOf" srcId="{3716F946-96D6-F544-B2B3-6EF1B56F4F68}" destId="{80579EBD-D8F7-064F-9A3F-EFD5144CEC78}" srcOrd="1" destOrd="0" presId="urn:microsoft.com/office/officeart/2005/8/layout/orgChart1"/>
    <dgm:cxn modelId="{D1CDB45F-59F4-D94A-81DD-C2557EE48157}" type="presOf" srcId="{45E4C7F9-F12D-2B49-9E02-7ABFB0FF3AC1}" destId="{31396A0D-6990-EF4C-90C2-8B2FB39706E1}" srcOrd="1" destOrd="0" presId="urn:microsoft.com/office/officeart/2005/8/layout/orgChart1"/>
    <dgm:cxn modelId="{1BDDA61E-F065-4E47-8141-D4E4E71DA5A2}" type="presOf" srcId="{1A9FE87E-D2D7-4643-BDB8-476DCEC4B36D}" destId="{A214400D-511F-C84D-A851-F3BC32CD8DBB}" srcOrd="0" destOrd="0" presId="urn:microsoft.com/office/officeart/2005/8/layout/orgChart1"/>
    <dgm:cxn modelId="{BADEC025-380D-6645-87D5-F8E1F7A06B69}" type="presOf" srcId="{D894F136-8341-E344-8B33-15CBA7D30160}" destId="{2C6D8BDE-D9AD-6B42-B505-782BB73697ED}" srcOrd="1" destOrd="0" presId="urn:microsoft.com/office/officeart/2005/8/layout/orgChart1"/>
    <dgm:cxn modelId="{CF8BA7E0-DCD4-634C-B442-85CD87C46BBA}" srcId="{CDE6D69E-B278-CB45-A57E-AC4DCF797400}" destId="{3B521A98-FC9F-FE4B-A37D-9EB65295D83A}" srcOrd="0" destOrd="0" parTransId="{1A9FE87E-D2D7-4643-BDB8-476DCEC4B36D}" sibTransId="{0814651E-6DAC-BB4E-BEC2-871B4617EDF1}"/>
    <dgm:cxn modelId="{895DB9B1-CB4A-2D4A-A8AA-62EA9D97DB0F}" type="presOf" srcId="{C8034C4B-B336-D341-B9A4-C8EC113BE81C}" destId="{F9EEC0E2-9562-804A-A317-534405DDEC70}" srcOrd="0" destOrd="0" presId="urn:microsoft.com/office/officeart/2005/8/layout/orgChart1"/>
    <dgm:cxn modelId="{31959F89-73D3-F14D-8934-DE8902F7B39A}" type="presOf" srcId="{DF0F7D3B-2D38-2945-BFC8-C31D8776AD58}" destId="{9C83B84C-29C5-464C-B6D1-3385FCE4447A}" srcOrd="1" destOrd="0" presId="urn:microsoft.com/office/officeart/2005/8/layout/orgChart1"/>
    <dgm:cxn modelId="{A9A82D5C-7E3D-9B46-8906-90D7584030C2}" type="presOf" srcId="{2374F45D-45BE-4243-94BA-7C1C3CE4BD1B}" destId="{D65E18D1-340A-8A45-A209-BED5D6DCA462}" srcOrd="1" destOrd="0" presId="urn:microsoft.com/office/officeart/2005/8/layout/orgChart1"/>
    <dgm:cxn modelId="{EF82FD78-F27A-7047-850A-33974D796452}" type="presOf" srcId="{3995AC03-DEBD-804E-9410-B8E1A2249815}" destId="{70DA1B39-B43F-E348-A288-3AEB3A46E2DB}" srcOrd="0" destOrd="0" presId="urn:microsoft.com/office/officeart/2005/8/layout/orgChart1"/>
    <dgm:cxn modelId="{2548F3EC-AD24-2343-8AE2-9FABA83E94EE}" srcId="{D894F136-8341-E344-8B33-15CBA7D30160}" destId="{7A941D53-C83A-4441-87B0-67E16680B03D}" srcOrd="1" destOrd="0" parTransId="{3619400D-614E-2D41-8985-087808581911}" sibTransId="{BEAC14AA-F674-B246-A02B-324F50F3598F}"/>
    <dgm:cxn modelId="{0C852E21-7C9E-C348-91D3-F660C1238E86}" srcId="{9A72F04F-7BAA-C747-B609-D452DDDA070A}" destId="{2374F45D-45BE-4243-94BA-7C1C3CE4BD1B}" srcOrd="1" destOrd="0" parTransId="{67A6B9DE-D9B2-2A45-A2F8-52990DD85FB7}" sibTransId="{1BD3655F-0E25-EB4F-8949-7C239F9BCD21}"/>
    <dgm:cxn modelId="{30678543-B39A-8B48-B82D-023AAB66B239}" type="presOf" srcId="{D4CC8CD4-B029-E945-AECB-18A26F09C639}" destId="{FDE5B3E5-A8D3-114C-9981-006B21C61C36}" srcOrd="1" destOrd="0" presId="urn:microsoft.com/office/officeart/2005/8/layout/orgChart1"/>
    <dgm:cxn modelId="{49973A2A-87B1-B84E-AF3C-136B270B6662}" type="presOf" srcId="{46936D1F-F2CE-EA46-89FD-74D5EEC741E6}" destId="{977BDEFF-CC5A-B94D-814B-C4354D51AA89}" srcOrd="0" destOrd="0" presId="urn:microsoft.com/office/officeart/2005/8/layout/orgChart1"/>
    <dgm:cxn modelId="{DFEA674B-0EF0-4748-A79F-C0AE18AD88F1}" srcId="{7A941D53-C83A-4441-87B0-67E16680B03D}" destId="{E7C07DBA-7262-FD42-8528-FE33A36545F9}" srcOrd="0" destOrd="0" parTransId="{4F7564C3-549A-FF42-B64D-FB0F83209F4C}" sibTransId="{9391E1BD-E73B-2A48-989A-DC2D6EA50BA7}"/>
    <dgm:cxn modelId="{C160AE48-BB26-C940-84CF-BDF270751F76}" type="presOf" srcId="{E7C07DBA-7262-FD42-8528-FE33A36545F9}" destId="{7F4F86E2-B39E-C441-9A52-5D62E3A3F065}" srcOrd="0" destOrd="0" presId="urn:microsoft.com/office/officeart/2005/8/layout/orgChart1"/>
    <dgm:cxn modelId="{DBB6EA75-56EB-0240-87F6-15F5CF168AC6}" srcId="{DF0F7D3B-2D38-2945-BFC8-C31D8776AD58}" destId="{CDE6D69E-B278-CB45-A57E-AC4DCF797400}" srcOrd="1" destOrd="0" parTransId="{F31E602B-392F-AE49-9BD6-0F698E4E6505}" sibTransId="{B6E0127C-A9AD-9C4C-BA42-4C1ABB75425C}"/>
    <dgm:cxn modelId="{A37077D2-105E-F64C-BD0D-74294E1051F1}" srcId="{D1FB2890-B15A-5240-9233-38D363F9F85E}" destId="{BE661E2D-7B08-4646-B905-EACAC2E869F6}" srcOrd="0" destOrd="0" parTransId="{06FD722F-658C-C040-A8CF-C506C06E0F11}" sibTransId="{0BAD7845-607F-DF43-A42B-82C594D732AD}"/>
    <dgm:cxn modelId="{3D614DD7-CE9E-5B45-AF72-9A94269C5DFE}" srcId="{BE661E2D-7B08-4646-B905-EACAC2E869F6}" destId="{D894F136-8341-E344-8B33-15CBA7D30160}" srcOrd="0" destOrd="0" parTransId="{2FA61BA0-34ED-FB40-979F-17A4AEEC4016}" sibTransId="{4C2EC860-3FA9-2545-A7A2-0096CB172C07}"/>
    <dgm:cxn modelId="{4AF6AD22-A891-3F43-868E-7D54668C9E8D}" srcId="{9A72F04F-7BAA-C747-B609-D452DDDA070A}" destId="{66D22F5B-0E45-E344-B511-4057343269F2}" srcOrd="0" destOrd="0" parTransId="{EE7E8D70-CFEC-0940-A202-E3EBB1EFA5C5}" sibTransId="{7E655707-B9A8-5647-B9C4-08A0CCB9E278}"/>
    <dgm:cxn modelId="{A702D20F-1E92-C646-BBD1-995D2201397A}" srcId="{D894F136-8341-E344-8B33-15CBA7D30160}" destId="{9A72F04F-7BAA-C747-B609-D452DDDA070A}" srcOrd="0" destOrd="0" parTransId="{C8034C4B-B336-D341-B9A4-C8EC113BE81C}" sibTransId="{6F4A839C-0173-8349-999D-48BE5A99D4C7}"/>
    <dgm:cxn modelId="{60AB683F-F94D-3C4D-A930-7CF8C5656C91}" type="presOf" srcId="{8F03BB4A-AEA8-3C4E-BBB5-1A5BA9506EAB}" destId="{28A339C8-7EA8-924D-BCE4-45982A1C7BB8}" srcOrd="0" destOrd="0" presId="urn:microsoft.com/office/officeart/2005/8/layout/orgChart1"/>
    <dgm:cxn modelId="{F9B8E180-3CDE-3C4B-94A8-226410E29BC0}" srcId="{7A941D53-C83A-4441-87B0-67E16680B03D}" destId="{45E4C7F9-F12D-2B49-9E02-7ABFB0FF3AC1}" srcOrd="1" destOrd="0" parTransId="{307ABA71-1E54-0D4D-83DA-C7B734D3ACA6}" sibTransId="{C2CDED29-BD53-6542-B680-AA60C7D26471}"/>
    <dgm:cxn modelId="{A47911DC-E6A7-6F44-907B-B01C1F41099C}" type="presOf" srcId="{8F03BB4A-AEA8-3C4E-BBB5-1A5BA9506EAB}" destId="{C5DDF83F-9529-0745-AFCC-69C1F7DB9214}" srcOrd="1" destOrd="0" presId="urn:microsoft.com/office/officeart/2005/8/layout/orgChart1"/>
    <dgm:cxn modelId="{37482A2C-5215-EF4C-9FA6-79AD96204219}" type="presOf" srcId="{D894F136-8341-E344-8B33-15CBA7D30160}" destId="{5801197C-BC99-214B-8682-B8134F254D91}" srcOrd="0" destOrd="0" presId="urn:microsoft.com/office/officeart/2005/8/layout/orgChart1"/>
    <dgm:cxn modelId="{F2CA2F18-7440-C343-AB79-624493504332}" type="presOf" srcId="{3716F946-96D6-F544-B2B3-6EF1B56F4F68}" destId="{B6D86815-5BD8-9D47-8A32-A76F967072E4}" srcOrd="0" destOrd="0" presId="urn:microsoft.com/office/officeart/2005/8/layout/orgChart1"/>
    <dgm:cxn modelId="{E1C8C998-8231-9843-A352-631DE0C6C05A}" type="presOf" srcId="{5FBAC690-4BBF-9441-9601-1E9E1F0F55F8}" destId="{7E0AA1AA-E8E6-2844-BD0A-5C00C64D1C5F}" srcOrd="1" destOrd="0" presId="urn:microsoft.com/office/officeart/2005/8/layout/orgChart1"/>
    <dgm:cxn modelId="{EB47749F-6AE1-7D4B-8C97-253A044AC95D}" type="presOf" srcId="{66D22F5B-0E45-E344-B511-4057343269F2}" destId="{95380FE9-C934-1D4F-AA5E-4F54B1E8BA9A}" srcOrd="0" destOrd="0" presId="urn:microsoft.com/office/officeart/2005/8/layout/orgChart1"/>
    <dgm:cxn modelId="{E4E2A74E-0837-4F4D-BDDE-011F7F4A9D82}" type="presOf" srcId="{24520E86-B339-FA41-B0B0-41F9EE8A2FD5}" destId="{CC7E676F-DC03-4E46-BD75-E2977450D26B}" srcOrd="0" destOrd="0" presId="urn:microsoft.com/office/officeart/2005/8/layout/orgChart1"/>
    <dgm:cxn modelId="{966547C3-1890-6D45-9346-B3BC88DE94EE}" srcId="{CDE6D69E-B278-CB45-A57E-AC4DCF797400}" destId="{8F03BB4A-AEA8-3C4E-BBB5-1A5BA9506EAB}" srcOrd="1" destOrd="0" parTransId="{0FA25222-AA97-4048-B52C-0D239E827729}" sibTransId="{B869DDEB-F604-164F-95B9-04F5ECA29473}"/>
    <dgm:cxn modelId="{135DC53D-1DAF-0549-9619-06D0805207EA}" type="presOf" srcId="{5FBAC690-4BBF-9441-9601-1E9E1F0F55F8}" destId="{71D74AC4-BC3D-9E4E-A21C-8EFD75A18074}" srcOrd="0" destOrd="0" presId="urn:microsoft.com/office/officeart/2005/8/layout/orgChart1"/>
    <dgm:cxn modelId="{32A5D744-E493-4541-8ADF-813134262391}" type="presOf" srcId="{66D22F5B-0E45-E344-B511-4057343269F2}" destId="{6985B0FE-A59A-BB4B-9DB8-A6E73F3BE71C}" srcOrd="1" destOrd="0" presId="urn:microsoft.com/office/officeart/2005/8/layout/orgChart1"/>
    <dgm:cxn modelId="{6B08E616-CDF3-9F47-A889-2528935EE28E}" type="presOf" srcId="{3619400D-614E-2D41-8985-087808581911}" destId="{AB60A778-05D9-7844-97E2-6D6F1FC36617}" srcOrd="0" destOrd="0" presId="urn:microsoft.com/office/officeart/2005/8/layout/orgChart1"/>
    <dgm:cxn modelId="{A9D38C94-4C56-F249-AFDF-5E542A9D7477}" type="presOf" srcId="{2FA61BA0-34ED-FB40-979F-17A4AEEC4016}" destId="{C2EF8487-C903-E340-A302-7F09F63B21D3}" srcOrd="0" destOrd="0" presId="urn:microsoft.com/office/officeart/2005/8/layout/orgChart1"/>
    <dgm:cxn modelId="{0F308529-B059-2144-AE68-D9CBD7F94032}" srcId="{5FBAC690-4BBF-9441-9601-1E9E1F0F55F8}" destId="{3716F946-96D6-F544-B2B3-6EF1B56F4F68}" srcOrd="1" destOrd="0" parTransId="{3995AC03-DEBD-804E-9410-B8E1A2249815}" sibTransId="{F99F9781-D052-FA46-93ED-DDAD54AF8942}"/>
    <dgm:cxn modelId="{21DA0372-E423-4D4D-AFF5-9BCF4FA406C3}" type="presOf" srcId="{D46D63F9-42C3-D14E-84BD-D84A5EE71305}" destId="{F3738F5C-BCEE-E54D-BFD4-8BA56264A257}" srcOrd="0" destOrd="0" presId="urn:microsoft.com/office/officeart/2005/8/layout/orgChart1"/>
    <dgm:cxn modelId="{6FA838DA-703A-EC45-9338-177707E2C6B4}" type="presOf" srcId="{9A72F04F-7BAA-C747-B609-D452DDDA070A}" destId="{2C6E31B7-021E-8844-B97C-943F547F2889}" srcOrd="0" destOrd="0" presId="urn:microsoft.com/office/officeart/2005/8/layout/orgChart1"/>
    <dgm:cxn modelId="{0CA91D2C-A73B-A641-824F-C94778B4C23F}" type="presOf" srcId="{DF0F7D3B-2D38-2945-BFC8-C31D8776AD58}" destId="{042C0AA5-B545-294B-ABBB-768548FD46E5}" srcOrd="0" destOrd="0" presId="urn:microsoft.com/office/officeart/2005/8/layout/orgChart1"/>
    <dgm:cxn modelId="{B37897D9-77D7-7248-9C18-7AB558AF74AB}" srcId="{5FBAC690-4BBF-9441-9601-1E9E1F0F55F8}" destId="{D4CC8CD4-B029-E945-AECB-18A26F09C639}" srcOrd="0" destOrd="0" parTransId="{24520E86-B339-FA41-B0B0-41F9EE8A2FD5}" sibTransId="{27BC3FE3-B928-B541-947A-9B868FF9C671}"/>
    <dgm:cxn modelId="{2AF4165C-6ECD-E64B-8EC8-23BC0DF96B57}" type="presOf" srcId="{45E4C7F9-F12D-2B49-9E02-7ABFB0FF3AC1}" destId="{6825C15C-56EE-F043-980D-776B1E39F1B9}" srcOrd="0" destOrd="0" presId="urn:microsoft.com/office/officeart/2005/8/layout/orgChart1"/>
    <dgm:cxn modelId="{10182B8F-69D3-874F-87C7-9C82D4C9C268}" type="presOf" srcId="{CDE6D69E-B278-CB45-A57E-AC4DCF797400}" destId="{F814CC68-E827-5445-8462-5BC2332BD4D8}" srcOrd="0" destOrd="0" presId="urn:microsoft.com/office/officeart/2005/8/layout/orgChart1"/>
    <dgm:cxn modelId="{5B8ED4D7-E4A7-7049-A7CE-1EF62B828A01}" type="presOf" srcId="{9A72F04F-7BAA-C747-B609-D452DDDA070A}" destId="{131D7EDF-ABD5-A64C-92E6-2766C790EE99}" srcOrd="1" destOrd="0" presId="urn:microsoft.com/office/officeart/2005/8/layout/orgChart1"/>
    <dgm:cxn modelId="{5E1FB6E1-72B0-7E49-9C46-EB0BC343E0F9}" type="presOf" srcId="{D1FB2890-B15A-5240-9233-38D363F9F85E}" destId="{D2237D17-41C8-6B4B-BF4B-236F7438739E}" srcOrd="0" destOrd="0" presId="urn:microsoft.com/office/officeart/2005/8/layout/orgChart1"/>
    <dgm:cxn modelId="{BE28C991-405D-564B-A050-62F2FD7E0F88}" type="presOf" srcId="{67A6B9DE-D9B2-2A45-A2F8-52990DD85FB7}" destId="{6D427525-AAC2-D947-BF99-1293E1AA06B4}" srcOrd="0" destOrd="0" presId="urn:microsoft.com/office/officeart/2005/8/layout/orgChart1"/>
    <dgm:cxn modelId="{2762F78F-58E8-7D4A-A47A-320BD07CAF69}" srcId="{DF0F7D3B-2D38-2945-BFC8-C31D8776AD58}" destId="{5FBAC690-4BBF-9441-9601-1E9E1F0F55F8}" srcOrd="0" destOrd="0" parTransId="{D46D63F9-42C3-D14E-84BD-D84A5EE71305}" sibTransId="{F0B9A012-18FD-F64C-852B-9ECC07CF2B84}"/>
    <dgm:cxn modelId="{35E18986-9FCD-EB4D-9746-EE2E3E93A97C}" type="presOf" srcId="{3B521A98-FC9F-FE4B-A37D-9EB65295D83A}" destId="{9B251D42-3A26-7A4C-B7D4-F89DC4502CA4}" srcOrd="1" destOrd="0" presId="urn:microsoft.com/office/officeart/2005/8/layout/orgChart1"/>
    <dgm:cxn modelId="{342F0FEF-5D0C-BB43-BBB9-E77689616F32}" type="presOf" srcId="{BE661E2D-7B08-4646-B905-EACAC2E869F6}" destId="{7FEB9243-7480-8543-A0FE-919918F1C78B}" srcOrd="0" destOrd="0" presId="urn:microsoft.com/office/officeart/2005/8/layout/orgChart1"/>
    <dgm:cxn modelId="{2E7C01E8-D1FE-3A47-8D5C-EBC99566F8BC}" type="presOf" srcId="{EE7E8D70-CFEC-0940-A202-E3EBB1EFA5C5}" destId="{A808BC81-39BE-9B40-8E5E-F598660E2907}" srcOrd="0" destOrd="0" presId="urn:microsoft.com/office/officeart/2005/8/layout/orgChart1"/>
    <dgm:cxn modelId="{68E520C4-3F6D-464F-8EF1-9F4016C2905D}" type="presOf" srcId="{2374F45D-45BE-4243-94BA-7C1C3CE4BD1B}" destId="{26B5A8C5-809F-304D-853E-8DE78F5D19CF}" srcOrd="0" destOrd="0" presId="urn:microsoft.com/office/officeart/2005/8/layout/orgChart1"/>
    <dgm:cxn modelId="{C0A69BD2-7A83-9147-BF8E-A289397B2500}" type="presOf" srcId="{CDE6D69E-B278-CB45-A57E-AC4DCF797400}" destId="{03668B94-EDB2-2142-9C49-F0629A7501CD}" srcOrd="1" destOrd="0" presId="urn:microsoft.com/office/officeart/2005/8/layout/orgChart1"/>
    <dgm:cxn modelId="{CE267F07-F051-EB46-9D53-505ACBE39E35}" type="presOf" srcId="{E7C07DBA-7262-FD42-8528-FE33A36545F9}" destId="{DEB39931-02A0-1244-ACCC-FB04B3B71E47}" srcOrd="1" destOrd="0" presId="urn:microsoft.com/office/officeart/2005/8/layout/orgChart1"/>
    <dgm:cxn modelId="{222DA8E3-D48E-0041-8D4C-0EE8EB8CBCC9}" type="presOf" srcId="{7A941D53-C83A-4441-87B0-67E16680B03D}" destId="{B7D3FF03-8855-8645-B482-03CC79594B53}" srcOrd="0" destOrd="0" presId="urn:microsoft.com/office/officeart/2005/8/layout/orgChart1"/>
    <dgm:cxn modelId="{ECA7293A-B2CB-A145-BF44-5F7E794CE9F0}" type="presOf" srcId="{D4CC8CD4-B029-E945-AECB-18A26F09C639}" destId="{066B489B-9E54-A84F-9D75-836EBAEE58CB}" srcOrd="0" destOrd="0" presId="urn:microsoft.com/office/officeart/2005/8/layout/orgChart1"/>
    <dgm:cxn modelId="{7BF1CB20-E1AC-9441-88E7-22C1ADF3ED1B}" type="presOf" srcId="{F31E602B-392F-AE49-9BD6-0F698E4E6505}" destId="{89045225-1E5E-434E-B02D-890D276D1404}" srcOrd="0" destOrd="0" presId="urn:microsoft.com/office/officeart/2005/8/layout/orgChart1"/>
    <dgm:cxn modelId="{793A8C6B-9042-FC42-B412-F48E9301A014}" type="presOf" srcId="{3B521A98-FC9F-FE4B-A37D-9EB65295D83A}" destId="{764BD3A7-8FA4-5D4E-B731-FCE111AA504A}" srcOrd="0" destOrd="0" presId="urn:microsoft.com/office/officeart/2005/8/layout/orgChart1"/>
    <dgm:cxn modelId="{3F169855-0AE5-2F4D-880D-2E49C78696D5}" type="presOf" srcId="{307ABA71-1E54-0D4D-83DA-C7B734D3ACA6}" destId="{98BCD90C-56AE-F04D-AB20-C13498047065}" srcOrd="0" destOrd="0" presId="urn:microsoft.com/office/officeart/2005/8/layout/orgChart1"/>
    <dgm:cxn modelId="{C2AC5852-2679-6A47-B087-110F737CEE4E}" type="presOf" srcId="{4F7564C3-549A-FF42-B64D-FB0F83209F4C}" destId="{10219ED2-316A-0A4F-B3D4-CB34C339DF91}" srcOrd="0" destOrd="0" presId="urn:microsoft.com/office/officeart/2005/8/layout/orgChart1"/>
    <dgm:cxn modelId="{7FBB3739-BF46-BD45-B86C-3FAEB4B548EC}" type="presOf" srcId="{0FA25222-AA97-4048-B52C-0D239E827729}" destId="{E561028F-4286-BF49-AE97-73478C0E2FC8}" srcOrd="0" destOrd="0" presId="urn:microsoft.com/office/officeart/2005/8/layout/orgChart1"/>
    <dgm:cxn modelId="{9BC12A88-A67F-1D4F-A3A5-803AA64F472F}" type="presOf" srcId="{7A941D53-C83A-4441-87B0-67E16680B03D}" destId="{8C658670-A080-A24C-80A1-B6815665E2F3}" srcOrd="1" destOrd="0" presId="urn:microsoft.com/office/officeart/2005/8/layout/orgChart1"/>
    <dgm:cxn modelId="{2342AE86-6653-8A45-BB75-3601044C3B6A}" type="presOf" srcId="{BE661E2D-7B08-4646-B905-EACAC2E869F6}" destId="{F560D28B-6C26-974F-89AD-5F4F1B234609}" srcOrd="1" destOrd="0" presId="urn:microsoft.com/office/officeart/2005/8/layout/orgChart1"/>
    <dgm:cxn modelId="{A6F1D45C-AD80-8E4B-9E56-59C24BB18404}" srcId="{BE661E2D-7B08-4646-B905-EACAC2E869F6}" destId="{DF0F7D3B-2D38-2945-BFC8-C31D8776AD58}" srcOrd="1" destOrd="0" parTransId="{46936D1F-F2CE-EA46-89FD-74D5EEC741E6}" sibTransId="{90C17F59-762E-884B-8530-D49EC069D512}"/>
    <dgm:cxn modelId="{4F6C9110-264A-B043-9DA9-FE73DDDA6EC6}" type="presParOf" srcId="{D2237D17-41C8-6B4B-BF4B-236F7438739E}" destId="{8CE7171B-FBC8-E247-A8FF-DB2AAB6C3802}" srcOrd="0" destOrd="0" presId="urn:microsoft.com/office/officeart/2005/8/layout/orgChart1"/>
    <dgm:cxn modelId="{5A3D9B83-50F4-BC46-ACAD-351C53E3774E}" type="presParOf" srcId="{8CE7171B-FBC8-E247-A8FF-DB2AAB6C3802}" destId="{FEA89005-CAA2-894F-BCAC-BD604ADA0328}" srcOrd="0" destOrd="0" presId="urn:microsoft.com/office/officeart/2005/8/layout/orgChart1"/>
    <dgm:cxn modelId="{00BD3EC2-124C-F244-8023-B96F02394C86}" type="presParOf" srcId="{FEA89005-CAA2-894F-BCAC-BD604ADA0328}" destId="{7FEB9243-7480-8543-A0FE-919918F1C78B}" srcOrd="0" destOrd="0" presId="urn:microsoft.com/office/officeart/2005/8/layout/orgChart1"/>
    <dgm:cxn modelId="{7F643E11-E5AC-514F-A169-7BF140A6DD0D}" type="presParOf" srcId="{FEA89005-CAA2-894F-BCAC-BD604ADA0328}" destId="{F560D28B-6C26-974F-89AD-5F4F1B234609}" srcOrd="1" destOrd="0" presId="urn:microsoft.com/office/officeart/2005/8/layout/orgChart1"/>
    <dgm:cxn modelId="{A23CA1FF-0618-114F-A530-1727B994225F}" type="presParOf" srcId="{8CE7171B-FBC8-E247-A8FF-DB2AAB6C3802}" destId="{1E7005DD-BD10-E648-BB7F-4D8F817B8F16}" srcOrd="1" destOrd="0" presId="urn:microsoft.com/office/officeart/2005/8/layout/orgChart1"/>
    <dgm:cxn modelId="{344C37D1-19D0-6B43-84F6-68C21DCEC4AC}" type="presParOf" srcId="{1E7005DD-BD10-E648-BB7F-4D8F817B8F16}" destId="{C2EF8487-C903-E340-A302-7F09F63B21D3}" srcOrd="0" destOrd="0" presId="urn:microsoft.com/office/officeart/2005/8/layout/orgChart1"/>
    <dgm:cxn modelId="{C2590157-5932-7F49-A603-130F5CDBC441}" type="presParOf" srcId="{1E7005DD-BD10-E648-BB7F-4D8F817B8F16}" destId="{2D4FBBB1-F0AC-974F-9E97-CE0F9F0678C3}" srcOrd="1" destOrd="0" presId="urn:microsoft.com/office/officeart/2005/8/layout/orgChart1"/>
    <dgm:cxn modelId="{442907A4-D68A-614B-9FE2-7A42617FD9CE}" type="presParOf" srcId="{2D4FBBB1-F0AC-974F-9E97-CE0F9F0678C3}" destId="{04038F57-BDEF-9A4F-9C6F-BBA6820C1E93}" srcOrd="0" destOrd="0" presId="urn:microsoft.com/office/officeart/2005/8/layout/orgChart1"/>
    <dgm:cxn modelId="{F0D529D2-FF42-2E44-9EA1-05B453330BAA}" type="presParOf" srcId="{04038F57-BDEF-9A4F-9C6F-BBA6820C1E93}" destId="{5801197C-BC99-214B-8682-B8134F254D91}" srcOrd="0" destOrd="0" presId="urn:microsoft.com/office/officeart/2005/8/layout/orgChart1"/>
    <dgm:cxn modelId="{63ED6522-BE1E-C448-8791-C6692AA90B94}" type="presParOf" srcId="{04038F57-BDEF-9A4F-9C6F-BBA6820C1E93}" destId="{2C6D8BDE-D9AD-6B42-B505-782BB73697ED}" srcOrd="1" destOrd="0" presId="urn:microsoft.com/office/officeart/2005/8/layout/orgChart1"/>
    <dgm:cxn modelId="{C0EAB08C-D1DA-2D49-AFF2-560F2BC68276}" type="presParOf" srcId="{2D4FBBB1-F0AC-974F-9E97-CE0F9F0678C3}" destId="{1E583D54-97C0-1A43-91BB-AB10FE251B6E}" srcOrd="1" destOrd="0" presId="urn:microsoft.com/office/officeart/2005/8/layout/orgChart1"/>
    <dgm:cxn modelId="{5FC08D4A-D468-3D43-B457-4468257689B6}" type="presParOf" srcId="{1E583D54-97C0-1A43-91BB-AB10FE251B6E}" destId="{F9EEC0E2-9562-804A-A317-534405DDEC70}" srcOrd="0" destOrd="0" presId="urn:microsoft.com/office/officeart/2005/8/layout/orgChart1"/>
    <dgm:cxn modelId="{7A137F2E-D9E2-CF45-9317-3248AE46A429}" type="presParOf" srcId="{1E583D54-97C0-1A43-91BB-AB10FE251B6E}" destId="{4A6A6BDC-29F3-4041-82D7-3473CF0A4F7E}" srcOrd="1" destOrd="0" presId="urn:microsoft.com/office/officeart/2005/8/layout/orgChart1"/>
    <dgm:cxn modelId="{58F408EE-1EA9-8E49-8A23-926D0AA3776F}" type="presParOf" srcId="{4A6A6BDC-29F3-4041-82D7-3473CF0A4F7E}" destId="{28431DE4-1CDF-F24A-92BB-9912DDE09BF0}" srcOrd="0" destOrd="0" presId="urn:microsoft.com/office/officeart/2005/8/layout/orgChart1"/>
    <dgm:cxn modelId="{D7DB1AF4-DABA-AB46-8FF1-CF57D06716D0}" type="presParOf" srcId="{28431DE4-1CDF-F24A-92BB-9912DDE09BF0}" destId="{2C6E31B7-021E-8844-B97C-943F547F2889}" srcOrd="0" destOrd="0" presId="urn:microsoft.com/office/officeart/2005/8/layout/orgChart1"/>
    <dgm:cxn modelId="{F8C3C9C0-98BC-7441-BB88-C023B4C57292}" type="presParOf" srcId="{28431DE4-1CDF-F24A-92BB-9912DDE09BF0}" destId="{131D7EDF-ABD5-A64C-92E6-2766C790EE99}" srcOrd="1" destOrd="0" presId="urn:microsoft.com/office/officeart/2005/8/layout/orgChart1"/>
    <dgm:cxn modelId="{B71EF00C-3926-AF44-872C-26280BF2A0F1}" type="presParOf" srcId="{4A6A6BDC-29F3-4041-82D7-3473CF0A4F7E}" destId="{E174F97D-E524-C944-8B98-4F466021818C}" srcOrd="1" destOrd="0" presId="urn:microsoft.com/office/officeart/2005/8/layout/orgChart1"/>
    <dgm:cxn modelId="{255F4CAA-5AD3-6141-BB1C-7098DF27EEDA}" type="presParOf" srcId="{E174F97D-E524-C944-8B98-4F466021818C}" destId="{A808BC81-39BE-9B40-8E5E-F598660E2907}" srcOrd="0" destOrd="0" presId="urn:microsoft.com/office/officeart/2005/8/layout/orgChart1"/>
    <dgm:cxn modelId="{D4BFE57D-FEAF-F745-98DC-F4FFDD8E9389}" type="presParOf" srcId="{E174F97D-E524-C944-8B98-4F466021818C}" destId="{13D0C2C3-1D56-0140-ABBD-0F12730464FA}" srcOrd="1" destOrd="0" presId="urn:microsoft.com/office/officeart/2005/8/layout/orgChart1"/>
    <dgm:cxn modelId="{29A5A124-FF43-9641-9B02-11DED6C808A1}" type="presParOf" srcId="{13D0C2C3-1D56-0140-ABBD-0F12730464FA}" destId="{34D397EF-7061-F144-B76E-8110BDBB9DE9}" srcOrd="0" destOrd="0" presId="urn:microsoft.com/office/officeart/2005/8/layout/orgChart1"/>
    <dgm:cxn modelId="{774BF465-EF4A-D848-B421-6C2E6A8774FF}" type="presParOf" srcId="{34D397EF-7061-F144-B76E-8110BDBB9DE9}" destId="{95380FE9-C934-1D4F-AA5E-4F54B1E8BA9A}" srcOrd="0" destOrd="0" presId="urn:microsoft.com/office/officeart/2005/8/layout/orgChart1"/>
    <dgm:cxn modelId="{42F450C2-98DF-F844-B750-D5AC7EAC2FF1}" type="presParOf" srcId="{34D397EF-7061-F144-B76E-8110BDBB9DE9}" destId="{6985B0FE-A59A-BB4B-9DB8-A6E73F3BE71C}" srcOrd="1" destOrd="0" presId="urn:microsoft.com/office/officeart/2005/8/layout/orgChart1"/>
    <dgm:cxn modelId="{EAE817E7-E352-6A45-AE51-57412A99499B}" type="presParOf" srcId="{13D0C2C3-1D56-0140-ABBD-0F12730464FA}" destId="{FD08A2BB-57F8-A24E-B7E4-659955DFACA6}" srcOrd="1" destOrd="0" presId="urn:microsoft.com/office/officeart/2005/8/layout/orgChart1"/>
    <dgm:cxn modelId="{FBC566D6-475A-F645-877A-EF3F498CE4E0}" type="presParOf" srcId="{13D0C2C3-1D56-0140-ABBD-0F12730464FA}" destId="{C3BB9DE3-86C5-384E-860B-9A1730CD1E83}" srcOrd="2" destOrd="0" presId="urn:microsoft.com/office/officeart/2005/8/layout/orgChart1"/>
    <dgm:cxn modelId="{BD404EBA-D723-C743-8FD6-24D9867CA5BF}" type="presParOf" srcId="{E174F97D-E524-C944-8B98-4F466021818C}" destId="{6D427525-AAC2-D947-BF99-1293E1AA06B4}" srcOrd="2" destOrd="0" presId="urn:microsoft.com/office/officeart/2005/8/layout/orgChart1"/>
    <dgm:cxn modelId="{4C4DB3B6-A555-8346-B914-0C978243B439}" type="presParOf" srcId="{E174F97D-E524-C944-8B98-4F466021818C}" destId="{63C15614-70C9-2843-B9BE-8560B94CAD1B}" srcOrd="3" destOrd="0" presId="urn:microsoft.com/office/officeart/2005/8/layout/orgChart1"/>
    <dgm:cxn modelId="{BCA76394-34AC-2B4A-9AFC-D014B353660C}" type="presParOf" srcId="{63C15614-70C9-2843-B9BE-8560B94CAD1B}" destId="{B90DAE92-07EA-6247-8A81-D4DEEC711613}" srcOrd="0" destOrd="0" presId="urn:microsoft.com/office/officeart/2005/8/layout/orgChart1"/>
    <dgm:cxn modelId="{34E3E5B6-E97E-A144-9286-03C94ED789A9}" type="presParOf" srcId="{B90DAE92-07EA-6247-8A81-D4DEEC711613}" destId="{26B5A8C5-809F-304D-853E-8DE78F5D19CF}" srcOrd="0" destOrd="0" presId="urn:microsoft.com/office/officeart/2005/8/layout/orgChart1"/>
    <dgm:cxn modelId="{8C35C693-C3F7-CE43-8B2D-1D9AE97D539A}" type="presParOf" srcId="{B90DAE92-07EA-6247-8A81-D4DEEC711613}" destId="{D65E18D1-340A-8A45-A209-BED5D6DCA462}" srcOrd="1" destOrd="0" presId="urn:microsoft.com/office/officeart/2005/8/layout/orgChart1"/>
    <dgm:cxn modelId="{8F9480CC-1034-A742-BC67-93A62B28B6A6}" type="presParOf" srcId="{63C15614-70C9-2843-B9BE-8560B94CAD1B}" destId="{7ED737A0-7EBE-404D-8DFA-430AA787ED8A}" srcOrd="1" destOrd="0" presId="urn:microsoft.com/office/officeart/2005/8/layout/orgChart1"/>
    <dgm:cxn modelId="{2F4F84A8-29C3-9F4B-BAF9-5237DBDC91CA}" type="presParOf" srcId="{63C15614-70C9-2843-B9BE-8560B94CAD1B}" destId="{DECFA622-8CFA-454B-8FCB-C9BD569EA4FC}" srcOrd="2" destOrd="0" presId="urn:microsoft.com/office/officeart/2005/8/layout/orgChart1"/>
    <dgm:cxn modelId="{C896231F-9DB1-5843-888C-9EDF549DC9C3}" type="presParOf" srcId="{4A6A6BDC-29F3-4041-82D7-3473CF0A4F7E}" destId="{1BBF419E-D455-6144-9676-3DD22DDBFB16}" srcOrd="2" destOrd="0" presId="urn:microsoft.com/office/officeart/2005/8/layout/orgChart1"/>
    <dgm:cxn modelId="{F8FB0AEC-67F1-4845-96CE-AEC60E181D71}" type="presParOf" srcId="{1E583D54-97C0-1A43-91BB-AB10FE251B6E}" destId="{AB60A778-05D9-7844-97E2-6D6F1FC36617}" srcOrd="2" destOrd="0" presId="urn:microsoft.com/office/officeart/2005/8/layout/orgChart1"/>
    <dgm:cxn modelId="{63B01D34-489F-9444-A6D4-C512B2DC5B38}" type="presParOf" srcId="{1E583D54-97C0-1A43-91BB-AB10FE251B6E}" destId="{8C164A7F-E8A9-214D-AD56-9D3ED4DF9547}" srcOrd="3" destOrd="0" presId="urn:microsoft.com/office/officeart/2005/8/layout/orgChart1"/>
    <dgm:cxn modelId="{5386194A-4B41-7542-B81F-1BF0E041D824}" type="presParOf" srcId="{8C164A7F-E8A9-214D-AD56-9D3ED4DF9547}" destId="{E82C5E6A-09CD-7942-A205-1A149A1B73B3}" srcOrd="0" destOrd="0" presId="urn:microsoft.com/office/officeart/2005/8/layout/orgChart1"/>
    <dgm:cxn modelId="{01AA3894-2AD8-BB48-B793-599F558529A2}" type="presParOf" srcId="{E82C5E6A-09CD-7942-A205-1A149A1B73B3}" destId="{B7D3FF03-8855-8645-B482-03CC79594B53}" srcOrd="0" destOrd="0" presId="urn:microsoft.com/office/officeart/2005/8/layout/orgChart1"/>
    <dgm:cxn modelId="{BD52ED70-B1A5-8947-B61E-4FA34156FE0D}" type="presParOf" srcId="{E82C5E6A-09CD-7942-A205-1A149A1B73B3}" destId="{8C658670-A080-A24C-80A1-B6815665E2F3}" srcOrd="1" destOrd="0" presId="urn:microsoft.com/office/officeart/2005/8/layout/orgChart1"/>
    <dgm:cxn modelId="{D7FE7F4F-F318-6D4B-893F-CD1E4E8ADCC9}" type="presParOf" srcId="{8C164A7F-E8A9-214D-AD56-9D3ED4DF9547}" destId="{C6FAEBF1-FE41-D64B-8031-B19152B8F6E1}" srcOrd="1" destOrd="0" presId="urn:microsoft.com/office/officeart/2005/8/layout/orgChart1"/>
    <dgm:cxn modelId="{B2879C53-60E1-3F43-9053-1829B26F13E6}" type="presParOf" srcId="{C6FAEBF1-FE41-D64B-8031-B19152B8F6E1}" destId="{10219ED2-316A-0A4F-B3D4-CB34C339DF91}" srcOrd="0" destOrd="0" presId="urn:microsoft.com/office/officeart/2005/8/layout/orgChart1"/>
    <dgm:cxn modelId="{D53ECCDF-CE3C-E249-BD84-CBFBF7401E1D}" type="presParOf" srcId="{C6FAEBF1-FE41-D64B-8031-B19152B8F6E1}" destId="{2B63862D-D2BC-CF4B-B9D3-7F9A9504D120}" srcOrd="1" destOrd="0" presId="urn:microsoft.com/office/officeart/2005/8/layout/orgChart1"/>
    <dgm:cxn modelId="{B0233889-8924-D34D-BC8C-C7E397A8536F}" type="presParOf" srcId="{2B63862D-D2BC-CF4B-B9D3-7F9A9504D120}" destId="{9EC5DC2E-AAB7-E043-90AF-912A1C42A55D}" srcOrd="0" destOrd="0" presId="urn:microsoft.com/office/officeart/2005/8/layout/orgChart1"/>
    <dgm:cxn modelId="{D4D96BCE-A286-D340-84A0-228BEC387DE3}" type="presParOf" srcId="{9EC5DC2E-AAB7-E043-90AF-912A1C42A55D}" destId="{7F4F86E2-B39E-C441-9A52-5D62E3A3F065}" srcOrd="0" destOrd="0" presId="urn:microsoft.com/office/officeart/2005/8/layout/orgChart1"/>
    <dgm:cxn modelId="{EA403F19-3C23-374F-8ED3-3B0AE8F9287A}" type="presParOf" srcId="{9EC5DC2E-AAB7-E043-90AF-912A1C42A55D}" destId="{DEB39931-02A0-1244-ACCC-FB04B3B71E47}" srcOrd="1" destOrd="0" presId="urn:microsoft.com/office/officeart/2005/8/layout/orgChart1"/>
    <dgm:cxn modelId="{A0046703-2B73-764B-B821-CF915286AB0B}" type="presParOf" srcId="{2B63862D-D2BC-CF4B-B9D3-7F9A9504D120}" destId="{A002EE9E-B829-3849-90D1-608105A05333}" srcOrd="1" destOrd="0" presId="urn:microsoft.com/office/officeart/2005/8/layout/orgChart1"/>
    <dgm:cxn modelId="{56D814AC-92D2-4A47-AFA3-3487EEC21B5D}" type="presParOf" srcId="{2B63862D-D2BC-CF4B-B9D3-7F9A9504D120}" destId="{9F30795B-930F-3F40-8880-E0EAEE1A381C}" srcOrd="2" destOrd="0" presId="urn:microsoft.com/office/officeart/2005/8/layout/orgChart1"/>
    <dgm:cxn modelId="{182AF4AC-4598-9D41-9CD4-BE26BDF729EE}" type="presParOf" srcId="{C6FAEBF1-FE41-D64B-8031-B19152B8F6E1}" destId="{98BCD90C-56AE-F04D-AB20-C13498047065}" srcOrd="2" destOrd="0" presId="urn:microsoft.com/office/officeart/2005/8/layout/orgChart1"/>
    <dgm:cxn modelId="{92F1F376-8400-4946-A48A-D950C6E571EE}" type="presParOf" srcId="{C6FAEBF1-FE41-D64B-8031-B19152B8F6E1}" destId="{63098276-5E71-E445-99D8-7B95994AE991}" srcOrd="3" destOrd="0" presId="urn:microsoft.com/office/officeart/2005/8/layout/orgChart1"/>
    <dgm:cxn modelId="{883771BF-270D-C84E-A87B-3EAF81873AB7}" type="presParOf" srcId="{63098276-5E71-E445-99D8-7B95994AE991}" destId="{0D0D3846-C254-0D4A-86CA-AC43D424265D}" srcOrd="0" destOrd="0" presId="urn:microsoft.com/office/officeart/2005/8/layout/orgChart1"/>
    <dgm:cxn modelId="{20B635B3-5E07-EA4C-BAD3-D4644E1D700E}" type="presParOf" srcId="{0D0D3846-C254-0D4A-86CA-AC43D424265D}" destId="{6825C15C-56EE-F043-980D-776B1E39F1B9}" srcOrd="0" destOrd="0" presId="urn:microsoft.com/office/officeart/2005/8/layout/orgChart1"/>
    <dgm:cxn modelId="{BFAA139D-34CA-B048-9D76-6191B183B962}" type="presParOf" srcId="{0D0D3846-C254-0D4A-86CA-AC43D424265D}" destId="{31396A0D-6990-EF4C-90C2-8B2FB39706E1}" srcOrd="1" destOrd="0" presId="urn:microsoft.com/office/officeart/2005/8/layout/orgChart1"/>
    <dgm:cxn modelId="{5DA96002-6B97-904B-A24B-D82F4F837215}" type="presParOf" srcId="{63098276-5E71-E445-99D8-7B95994AE991}" destId="{467BAE9E-C42D-E34B-8649-F4FBCAE1B60A}" srcOrd="1" destOrd="0" presId="urn:microsoft.com/office/officeart/2005/8/layout/orgChart1"/>
    <dgm:cxn modelId="{07483738-6003-2C49-B0A5-810886180DA0}" type="presParOf" srcId="{63098276-5E71-E445-99D8-7B95994AE991}" destId="{4F1B72DB-C4DB-B04F-BB57-6708D2526C69}" srcOrd="2" destOrd="0" presId="urn:microsoft.com/office/officeart/2005/8/layout/orgChart1"/>
    <dgm:cxn modelId="{52ADF0EE-8496-364F-904C-442D38F66C4D}" type="presParOf" srcId="{8C164A7F-E8A9-214D-AD56-9D3ED4DF9547}" destId="{17BD73AC-804E-7541-8B5C-6EAD857800DE}" srcOrd="2" destOrd="0" presId="urn:microsoft.com/office/officeart/2005/8/layout/orgChart1"/>
    <dgm:cxn modelId="{BB1D423A-90DF-D744-BC1C-FFDEAF19F4BB}" type="presParOf" srcId="{2D4FBBB1-F0AC-974F-9E97-CE0F9F0678C3}" destId="{959DE388-EFB8-5140-B50F-EB5F0372E110}" srcOrd="2" destOrd="0" presId="urn:microsoft.com/office/officeart/2005/8/layout/orgChart1"/>
    <dgm:cxn modelId="{21866D71-8105-4144-9105-45163B644F4A}" type="presParOf" srcId="{1E7005DD-BD10-E648-BB7F-4D8F817B8F16}" destId="{977BDEFF-CC5A-B94D-814B-C4354D51AA89}" srcOrd="2" destOrd="0" presId="urn:microsoft.com/office/officeart/2005/8/layout/orgChart1"/>
    <dgm:cxn modelId="{4B95EBDD-2669-8940-9785-FAE09D18BC49}" type="presParOf" srcId="{1E7005DD-BD10-E648-BB7F-4D8F817B8F16}" destId="{4187E09A-5B84-D341-931C-00CBF72BF3F5}" srcOrd="3" destOrd="0" presId="urn:microsoft.com/office/officeart/2005/8/layout/orgChart1"/>
    <dgm:cxn modelId="{CFA3A43D-E4C0-4440-BABA-FCA2AEBE899B}" type="presParOf" srcId="{4187E09A-5B84-D341-931C-00CBF72BF3F5}" destId="{FD9F0B88-F579-9343-BF72-428E0E13B0AE}" srcOrd="0" destOrd="0" presId="urn:microsoft.com/office/officeart/2005/8/layout/orgChart1"/>
    <dgm:cxn modelId="{2209DCB8-566D-EB49-9D4B-B89D7D91E73F}" type="presParOf" srcId="{FD9F0B88-F579-9343-BF72-428E0E13B0AE}" destId="{042C0AA5-B545-294B-ABBB-768548FD46E5}" srcOrd="0" destOrd="0" presId="urn:microsoft.com/office/officeart/2005/8/layout/orgChart1"/>
    <dgm:cxn modelId="{980059A5-8059-6545-B230-57BA9031DF2D}" type="presParOf" srcId="{FD9F0B88-F579-9343-BF72-428E0E13B0AE}" destId="{9C83B84C-29C5-464C-B6D1-3385FCE4447A}" srcOrd="1" destOrd="0" presId="urn:microsoft.com/office/officeart/2005/8/layout/orgChart1"/>
    <dgm:cxn modelId="{E762E84A-43E6-C642-A753-5930F5E1965B}" type="presParOf" srcId="{4187E09A-5B84-D341-931C-00CBF72BF3F5}" destId="{7DCD73A0-6FDF-5F41-AAE0-2010DAF6F6AB}" srcOrd="1" destOrd="0" presId="urn:microsoft.com/office/officeart/2005/8/layout/orgChart1"/>
    <dgm:cxn modelId="{63298C4B-B371-5E49-8291-8612AA2A08E4}" type="presParOf" srcId="{7DCD73A0-6FDF-5F41-AAE0-2010DAF6F6AB}" destId="{F3738F5C-BCEE-E54D-BFD4-8BA56264A257}" srcOrd="0" destOrd="0" presId="urn:microsoft.com/office/officeart/2005/8/layout/orgChart1"/>
    <dgm:cxn modelId="{C81B5900-B833-CC4D-A03C-CA87E02454D7}" type="presParOf" srcId="{7DCD73A0-6FDF-5F41-AAE0-2010DAF6F6AB}" destId="{61707D59-45FE-A441-B910-A16672C5A475}" srcOrd="1" destOrd="0" presId="urn:microsoft.com/office/officeart/2005/8/layout/orgChart1"/>
    <dgm:cxn modelId="{277C1730-5BCB-0140-954D-A4128C46E990}" type="presParOf" srcId="{61707D59-45FE-A441-B910-A16672C5A475}" destId="{EE97B4D4-7980-7845-8055-CB7B194AD1F2}" srcOrd="0" destOrd="0" presId="urn:microsoft.com/office/officeart/2005/8/layout/orgChart1"/>
    <dgm:cxn modelId="{ABDD5BC7-E4E2-634F-88E0-5591182D115B}" type="presParOf" srcId="{EE97B4D4-7980-7845-8055-CB7B194AD1F2}" destId="{71D74AC4-BC3D-9E4E-A21C-8EFD75A18074}" srcOrd="0" destOrd="0" presId="urn:microsoft.com/office/officeart/2005/8/layout/orgChart1"/>
    <dgm:cxn modelId="{21CB479E-FF21-234C-8743-5551C5203142}" type="presParOf" srcId="{EE97B4D4-7980-7845-8055-CB7B194AD1F2}" destId="{7E0AA1AA-E8E6-2844-BD0A-5C00C64D1C5F}" srcOrd="1" destOrd="0" presId="urn:microsoft.com/office/officeart/2005/8/layout/orgChart1"/>
    <dgm:cxn modelId="{983A43E8-5C07-E841-BF8F-D0A06F1ECF5B}" type="presParOf" srcId="{61707D59-45FE-A441-B910-A16672C5A475}" destId="{4AD87228-C17D-A146-A11C-0A8C45E0DA25}" srcOrd="1" destOrd="0" presId="urn:microsoft.com/office/officeart/2005/8/layout/orgChart1"/>
    <dgm:cxn modelId="{11246540-8AC3-4444-976B-FDA4BADB0694}" type="presParOf" srcId="{4AD87228-C17D-A146-A11C-0A8C45E0DA25}" destId="{CC7E676F-DC03-4E46-BD75-E2977450D26B}" srcOrd="0" destOrd="0" presId="urn:microsoft.com/office/officeart/2005/8/layout/orgChart1"/>
    <dgm:cxn modelId="{7A450FCF-492B-074A-8AC8-B1E1CFEB1517}" type="presParOf" srcId="{4AD87228-C17D-A146-A11C-0A8C45E0DA25}" destId="{342C381B-5A00-D944-AE3C-25FD97710691}" srcOrd="1" destOrd="0" presId="urn:microsoft.com/office/officeart/2005/8/layout/orgChart1"/>
    <dgm:cxn modelId="{AAD33E3D-F320-B348-99CE-141B88C19C70}" type="presParOf" srcId="{342C381B-5A00-D944-AE3C-25FD97710691}" destId="{673C73A0-096B-3848-BD3B-0B6571A92515}" srcOrd="0" destOrd="0" presId="urn:microsoft.com/office/officeart/2005/8/layout/orgChart1"/>
    <dgm:cxn modelId="{1C662A08-D77F-B043-8F50-9276C7DA3B12}" type="presParOf" srcId="{673C73A0-096B-3848-BD3B-0B6571A92515}" destId="{066B489B-9E54-A84F-9D75-836EBAEE58CB}" srcOrd="0" destOrd="0" presId="urn:microsoft.com/office/officeart/2005/8/layout/orgChart1"/>
    <dgm:cxn modelId="{92058C93-17A9-EC4E-9E62-CA3DAC549C44}" type="presParOf" srcId="{673C73A0-096B-3848-BD3B-0B6571A92515}" destId="{FDE5B3E5-A8D3-114C-9981-006B21C61C36}" srcOrd="1" destOrd="0" presId="urn:microsoft.com/office/officeart/2005/8/layout/orgChart1"/>
    <dgm:cxn modelId="{7EB46784-D1BB-FF47-902E-E2BF1F2340B8}" type="presParOf" srcId="{342C381B-5A00-D944-AE3C-25FD97710691}" destId="{28E88D47-8E6C-D84B-8659-5E4CDA77E013}" srcOrd="1" destOrd="0" presId="urn:microsoft.com/office/officeart/2005/8/layout/orgChart1"/>
    <dgm:cxn modelId="{B5C72BAA-25D9-F243-B697-75ECC00BC1D8}" type="presParOf" srcId="{342C381B-5A00-D944-AE3C-25FD97710691}" destId="{B253010E-0396-FB41-BA90-1A951E9451D8}" srcOrd="2" destOrd="0" presId="urn:microsoft.com/office/officeart/2005/8/layout/orgChart1"/>
    <dgm:cxn modelId="{97A86DA5-70BA-E84C-A485-5A81A009BCA5}" type="presParOf" srcId="{4AD87228-C17D-A146-A11C-0A8C45E0DA25}" destId="{70DA1B39-B43F-E348-A288-3AEB3A46E2DB}" srcOrd="2" destOrd="0" presId="urn:microsoft.com/office/officeart/2005/8/layout/orgChart1"/>
    <dgm:cxn modelId="{E3050E34-32C6-BB4D-99C6-A70C0E93E718}" type="presParOf" srcId="{4AD87228-C17D-A146-A11C-0A8C45E0DA25}" destId="{7E26C2A9-AB0D-D646-B8FE-B48BEF420AEB}" srcOrd="3" destOrd="0" presId="urn:microsoft.com/office/officeart/2005/8/layout/orgChart1"/>
    <dgm:cxn modelId="{0C1B0CEA-241B-D246-8F07-12D9F920A4D8}" type="presParOf" srcId="{7E26C2A9-AB0D-D646-B8FE-B48BEF420AEB}" destId="{BFE3CF65-FBE5-6E40-955F-B205AF7A844B}" srcOrd="0" destOrd="0" presId="urn:microsoft.com/office/officeart/2005/8/layout/orgChart1"/>
    <dgm:cxn modelId="{81DF8731-34E4-BE4F-ABDC-6A314C07990F}" type="presParOf" srcId="{BFE3CF65-FBE5-6E40-955F-B205AF7A844B}" destId="{B6D86815-5BD8-9D47-8A32-A76F967072E4}" srcOrd="0" destOrd="0" presId="urn:microsoft.com/office/officeart/2005/8/layout/orgChart1"/>
    <dgm:cxn modelId="{D5F67394-73E0-5741-85DE-2B08B900B8EC}" type="presParOf" srcId="{BFE3CF65-FBE5-6E40-955F-B205AF7A844B}" destId="{80579EBD-D8F7-064F-9A3F-EFD5144CEC78}" srcOrd="1" destOrd="0" presId="urn:microsoft.com/office/officeart/2005/8/layout/orgChart1"/>
    <dgm:cxn modelId="{FD2E2E16-D37E-824A-BD9A-09448A6BCC7F}" type="presParOf" srcId="{7E26C2A9-AB0D-D646-B8FE-B48BEF420AEB}" destId="{218DB688-8FC6-5946-A22E-8DF09AFE59DB}" srcOrd="1" destOrd="0" presId="urn:microsoft.com/office/officeart/2005/8/layout/orgChart1"/>
    <dgm:cxn modelId="{124A41F8-F2EB-6C42-9FD1-B95FCEB3880E}" type="presParOf" srcId="{7E26C2A9-AB0D-D646-B8FE-B48BEF420AEB}" destId="{CF7EB555-87CB-4844-9CC0-9DDDDB8271AC}" srcOrd="2" destOrd="0" presId="urn:microsoft.com/office/officeart/2005/8/layout/orgChart1"/>
    <dgm:cxn modelId="{C3B6A42B-694A-B949-9686-FAA81BD1A05D}" type="presParOf" srcId="{61707D59-45FE-A441-B910-A16672C5A475}" destId="{06279947-55DD-3947-B2CD-8E5F15552F66}" srcOrd="2" destOrd="0" presId="urn:microsoft.com/office/officeart/2005/8/layout/orgChart1"/>
    <dgm:cxn modelId="{8729C655-2264-244F-BD99-C1B9559F8C2A}" type="presParOf" srcId="{7DCD73A0-6FDF-5F41-AAE0-2010DAF6F6AB}" destId="{89045225-1E5E-434E-B02D-890D276D1404}" srcOrd="2" destOrd="0" presId="urn:microsoft.com/office/officeart/2005/8/layout/orgChart1"/>
    <dgm:cxn modelId="{37CB88B6-0CF3-B345-A97B-2EBD947867C5}" type="presParOf" srcId="{7DCD73A0-6FDF-5F41-AAE0-2010DAF6F6AB}" destId="{D8A2D6CF-6388-1E47-80FB-49E9DA27C1F4}" srcOrd="3" destOrd="0" presId="urn:microsoft.com/office/officeart/2005/8/layout/orgChart1"/>
    <dgm:cxn modelId="{E92D1527-790A-2941-8A4C-E00EA315BE2C}" type="presParOf" srcId="{D8A2D6CF-6388-1E47-80FB-49E9DA27C1F4}" destId="{D72E8726-7753-934D-A636-3C0F2384D009}" srcOrd="0" destOrd="0" presId="urn:microsoft.com/office/officeart/2005/8/layout/orgChart1"/>
    <dgm:cxn modelId="{310D6542-0129-9F40-9AA0-A62175474C5D}" type="presParOf" srcId="{D72E8726-7753-934D-A636-3C0F2384D009}" destId="{F814CC68-E827-5445-8462-5BC2332BD4D8}" srcOrd="0" destOrd="0" presId="urn:microsoft.com/office/officeart/2005/8/layout/orgChart1"/>
    <dgm:cxn modelId="{F87A65B6-C9B9-A948-890E-E557C3D69E23}" type="presParOf" srcId="{D72E8726-7753-934D-A636-3C0F2384D009}" destId="{03668B94-EDB2-2142-9C49-F0629A7501CD}" srcOrd="1" destOrd="0" presId="urn:microsoft.com/office/officeart/2005/8/layout/orgChart1"/>
    <dgm:cxn modelId="{04AC5F58-CF6F-C448-BD4B-0A9F2B5CB5D6}" type="presParOf" srcId="{D8A2D6CF-6388-1E47-80FB-49E9DA27C1F4}" destId="{B6AB7784-B1B1-1944-9B6D-0182AA4F41A5}" srcOrd="1" destOrd="0" presId="urn:microsoft.com/office/officeart/2005/8/layout/orgChart1"/>
    <dgm:cxn modelId="{41CC646C-0DD2-D147-83B7-C57AF6320674}" type="presParOf" srcId="{B6AB7784-B1B1-1944-9B6D-0182AA4F41A5}" destId="{A214400D-511F-C84D-A851-F3BC32CD8DBB}" srcOrd="0" destOrd="0" presId="urn:microsoft.com/office/officeart/2005/8/layout/orgChart1"/>
    <dgm:cxn modelId="{5C4BB7AE-A573-DE4A-AEFB-4BFC22C914B2}" type="presParOf" srcId="{B6AB7784-B1B1-1944-9B6D-0182AA4F41A5}" destId="{BB0E4EB5-1E0C-7A49-917F-9BEB7BCF84D0}" srcOrd="1" destOrd="0" presId="urn:microsoft.com/office/officeart/2005/8/layout/orgChart1"/>
    <dgm:cxn modelId="{44010682-117F-EA4B-9DD5-D51C5966BB64}" type="presParOf" srcId="{BB0E4EB5-1E0C-7A49-917F-9BEB7BCF84D0}" destId="{F7D197B4-67C5-C544-AA34-944C9F2855F6}" srcOrd="0" destOrd="0" presId="urn:microsoft.com/office/officeart/2005/8/layout/orgChart1"/>
    <dgm:cxn modelId="{F6AC658D-8A8C-FB4C-86F9-A7F7317F1416}" type="presParOf" srcId="{F7D197B4-67C5-C544-AA34-944C9F2855F6}" destId="{764BD3A7-8FA4-5D4E-B731-FCE111AA504A}" srcOrd="0" destOrd="0" presId="urn:microsoft.com/office/officeart/2005/8/layout/orgChart1"/>
    <dgm:cxn modelId="{5B79F194-84C4-3141-887E-3FE9946950E1}" type="presParOf" srcId="{F7D197B4-67C5-C544-AA34-944C9F2855F6}" destId="{9B251D42-3A26-7A4C-B7D4-F89DC4502CA4}" srcOrd="1" destOrd="0" presId="urn:microsoft.com/office/officeart/2005/8/layout/orgChart1"/>
    <dgm:cxn modelId="{3253FA3B-1C54-6F40-B369-A9121B4124DB}" type="presParOf" srcId="{BB0E4EB5-1E0C-7A49-917F-9BEB7BCF84D0}" destId="{69191DAA-00C6-BB4F-8319-418E53BBAEDA}" srcOrd="1" destOrd="0" presId="urn:microsoft.com/office/officeart/2005/8/layout/orgChart1"/>
    <dgm:cxn modelId="{58D61900-DB97-0842-8473-71BB938F5C2C}" type="presParOf" srcId="{BB0E4EB5-1E0C-7A49-917F-9BEB7BCF84D0}" destId="{04745647-7350-834F-A986-F48AC6819F49}" srcOrd="2" destOrd="0" presId="urn:microsoft.com/office/officeart/2005/8/layout/orgChart1"/>
    <dgm:cxn modelId="{0942542B-1DA2-F84B-8D61-0F87F11B0D74}" type="presParOf" srcId="{B6AB7784-B1B1-1944-9B6D-0182AA4F41A5}" destId="{E561028F-4286-BF49-AE97-73478C0E2FC8}" srcOrd="2" destOrd="0" presId="urn:microsoft.com/office/officeart/2005/8/layout/orgChart1"/>
    <dgm:cxn modelId="{4C27D22F-AC9D-8047-9ACE-E10624F064A8}" type="presParOf" srcId="{B6AB7784-B1B1-1944-9B6D-0182AA4F41A5}" destId="{4C69A3E5-9E5B-4940-A1C9-32635E648FC6}" srcOrd="3" destOrd="0" presId="urn:microsoft.com/office/officeart/2005/8/layout/orgChart1"/>
    <dgm:cxn modelId="{CFC72218-D3D3-A64E-81B0-762957B49978}" type="presParOf" srcId="{4C69A3E5-9E5B-4940-A1C9-32635E648FC6}" destId="{97587D15-C6F1-374D-A455-151E70096735}" srcOrd="0" destOrd="0" presId="urn:microsoft.com/office/officeart/2005/8/layout/orgChart1"/>
    <dgm:cxn modelId="{D56D051A-01D1-D943-B49C-521E2907F2C1}" type="presParOf" srcId="{97587D15-C6F1-374D-A455-151E70096735}" destId="{28A339C8-7EA8-924D-BCE4-45982A1C7BB8}" srcOrd="0" destOrd="0" presId="urn:microsoft.com/office/officeart/2005/8/layout/orgChart1"/>
    <dgm:cxn modelId="{5FE0DDB2-2B4A-A445-B4F4-8E90AD42C0F6}" type="presParOf" srcId="{97587D15-C6F1-374D-A455-151E70096735}" destId="{C5DDF83F-9529-0745-AFCC-69C1F7DB9214}" srcOrd="1" destOrd="0" presId="urn:microsoft.com/office/officeart/2005/8/layout/orgChart1"/>
    <dgm:cxn modelId="{D499485B-B119-B442-B73F-E785F104D8C1}" type="presParOf" srcId="{4C69A3E5-9E5B-4940-A1C9-32635E648FC6}" destId="{ABA81FC0-1921-BE40-AC44-E2FBE92FE99C}" srcOrd="1" destOrd="0" presId="urn:microsoft.com/office/officeart/2005/8/layout/orgChart1"/>
    <dgm:cxn modelId="{46AF1F48-28BF-9348-B87A-701E29A2C1C4}" type="presParOf" srcId="{4C69A3E5-9E5B-4940-A1C9-32635E648FC6}" destId="{D5F45448-82A6-3346-9576-7EBFB22FA59F}" srcOrd="2" destOrd="0" presId="urn:microsoft.com/office/officeart/2005/8/layout/orgChart1"/>
    <dgm:cxn modelId="{CF645848-33AA-7C40-A8B3-9A9D88D3B292}" type="presParOf" srcId="{D8A2D6CF-6388-1E47-80FB-49E9DA27C1F4}" destId="{5B844AE5-3A02-674F-A2BA-EA77C39C0F24}" srcOrd="2" destOrd="0" presId="urn:microsoft.com/office/officeart/2005/8/layout/orgChart1"/>
    <dgm:cxn modelId="{3A3ABB6E-84D9-4F42-9F04-310D1ED1E6C2}" type="presParOf" srcId="{4187E09A-5B84-D341-931C-00CBF72BF3F5}" destId="{8C122C40-181F-FC4A-8C70-DDEB439F9FC4}" srcOrd="2" destOrd="0" presId="urn:microsoft.com/office/officeart/2005/8/layout/orgChart1"/>
    <dgm:cxn modelId="{AFF4CC7F-916A-FF47-8CE0-5A421607E9C5}" type="presParOf" srcId="{8CE7171B-FBC8-E247-A8FF-DB2AAB6C3802}" destId="{55286AB5-53FD-2B42-86C6-B3081196A8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028F-4286-BF49-AE97-73478C0E2FC8}">
      <dsp:nvSpPr>
        <dsp:cNvPr id="0" name=""/>
        <dsp:cNvSpPr/>
      </dsp:nvSpPr>
      <dsp:spPr>
        <a:xfrm>
          <a:off x="7904111" y="3415650"/>
          <a:ext cx="222181" cy="257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8845"/>
              </a:lnTo>
              <a:lnTo>
                <a:pt x="222181" y="257884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4400D-511F-C84D-A851-F3BC32CD8DBB}">
      <dsp:nvSpPr>
        <dsp:cNvPr id="0" name=""/>
        <dsp:cNvSpPr/>
      </dsp:nvSpPr>
      <dsp:spPr>
        <a:xfrm>
          <a:off x="7904111" y="3415650"/>
          <a:ext cx="222181" cy="112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531"/>
              </a:lnTo>
              <a:lnTo>
                <a:pt x="222181" y="112753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5225-1E5E-434E-B02D-890D276D1404}">
      <dsp:nvSpPr>
        <dsp:cNvPr id="0" name=""/>
        <dsp:cNvSpPr/>
      </dsp:nvSpPr>
      <dsp:spPr>
        <a:xfrm>
          <a:off x="7324532" y="2009279"/>
          <a:ext cx="1143408" cy="715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35"/>
              </a:lnTo>
              <a:lnTo>
                <a:pt x="1143408" y="353435"/>
              </a:lnTo>
              <a:lnTo>
                <a:pt x="1143408" y="71504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1B39-B43F-E348-A288-3AEB3A46E2DB}">
      <dsp:nvSpPr>
        <dsp:cNvPr id="0" name=""/>
        <dsp:cNvSpPr/>
      </dsp:nvSpPr>
      <dsp:spPr>
        <a:xfrm>
          <a:off x="5455980" y="3445148"/>
          <a:ext cx="211436" cy="254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348"/>
              </a:lnTo>
              <a:lnTo>
                <a:pt x="211436" y="25493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676F-DC03-4E46-BD75-E2977450D26B}">
      <dsp:nvSpPr>
        <dsp:cNvPr id="0" name=""/>
        <dsp:cNvSpPr/>
      </dsp:nvSpPr>
      <dsp:spPr>
        <a:xfrm>
          <a:off x="5455980" y="3445148"/>
          <a:ext cx="211436" cy="1098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034"/>
              </a:lnTo>
              <a:lnTo>
                <a:pt x="211436" y="1098034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38F5C-BCEE-E54D-BFD4-8BA56264A257}">
      <dsp:nvSpPr>
        <dsp:cNvPr id="0" name=""/>
        <dsp:cNvSpPr/>
      </dsp:nvSpPr>
      <dsp:spPr>
        <a:xfrm>
          <a:off x="6019809" y="2009279"/>
          <a:ext cx="1304722" cy="744547"/>
        </a:xfrm>
        <a:custGeom>
          <a:avLst/>
          <a:gdLst/>
          <a:ahLst/>
          <a:cxnLst/>
          <a:rect l="0" t="0" r="0" b="0"/>
          <a:pathLst>
            <a:path>
              <a:moveTo>
                <a:pt x="1304722" y="0"/>
              </a:moveTo>
              <a:lnTo>
                <a:pt x="1304722" y="382932"/>
              </a:lnTo>
              <a:lnTo>
                <a:pt x="0" y="382932"/>
              </a:lnTo>
              <a:lnTo>
                <a:pt x="0" y="744547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BDEFF-CC5A-B94D-814B-C4354D51AA89}">
      <dsp:nvSpPr>
        <dsp:cNvPr id="0" name=""/>
        <dsp:cNvSpPr/>
      </dsp:nvSpPr>
      <dsp:spPr>
        <a:xfrm>
          <a:off x="4790371" y="661369"/>
          <a:ext cx="2534160" cy="69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534"/>
              </a:lnTo>
              <a:lnTo>
                <a:pt x="2534160" y="329534"/>
              </a:lnTo>
              <a:lnTo>
                <a:pt x="2534160" y="69114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D90C-56AE-F04D-AB20-C13498047065}">
      <dsp:nvSpPr>
        <dsp:cNvPr id="0" name=""/>
        <dsp:cNvSpPr/>
      </dsp:nvSpPr>
      <dsp:spPr>
        <a:xfrm>
          <a:off x="2997104" y="3423623"/>
          <a:ext cx="211436" cy="257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873"/>
              </a:lnTo>
              <a:lnTo>
                <a:pt x="211436" y="257087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9ED2-316A-0A4F-B3D4-CB34C339DF91}">
      <dsp:nvSpPr>
        <dsp:cNvPr id="0" name=""/>
        <dsp:cNvSpPr/>
      </dsp:nvSpPr>
      <dsp:spPr>
        <a:xfrm>
          <a:off x="2997104" y="3423623"/>
          <a:ext cx="211436" cy="111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558"/>
              </a:lnTo>
              <a:lnTo>
                <a:pt x="211436" y="111955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0A778-05D9-7844-97E2-6D6F1FC36617}">
      <dsp:nvSpPr>
        <dsp:cNvPr id="0" name=""/>
        <dsp:cNvSpPr/>
      </dsp:nvSpPr>
      <dsp:spPr>
        <a:xfrm>
          <a:off x="2331495" y="2041360"/>
          <a:ext cx="1229438" cy="6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327"/>
              </a:lnTo>
              <a:lnTo>
                <a:pt x="1229438" y="329327"/>
              </a:lnTo>
              <a:lnTo>
                <a:pt x="1229438" y="69094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27525-AAC2-D947-BF99-1293E1AA06B4}">
      <dsp:nvSpPr>
        <dsp:cNvPr id="0" name=""/>
        <dsp:cNvSpPr/>
      </dsp:nvSpPr>
      <dsp:spPr>
        <a:xfrm>
          <a:off x="538228" y="3455910"/>
          <a:ext cx="211436" cy="2538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586"/>
              </a:lnTo>
              <a:lnTo>
                <a:pt x="211436" y="253858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8BC81-39BE-9B40-8E5E-F598660E2907}">
      <dsp:nvSpPr>
        <dsp:cNvPr id="0" name=""/>
        <dsp:cNvSpPr/>
      </dsp:nvSpPr>
      <dsp:spPr>
        <a:xfrm>
          <a:off x="538228" y="3455910"/>
          <a:ext cx="211436" cy="1087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271"/>
              </a:lnTo>
              <a:lnTo>
                <a:pt x="211436" y="108727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EC0E2-9562-804A-A317-534405DDEC70}">
      <dsp:nvSpPr>
        <dsp:cNvPr id="0" name=""/>
        <dsp:cNvSpPr/>
      </dsp:nvSpPr>
      <dsp:spPr>
        <a:xfrm>
          <a:off x="1102057" y="2041360"/>
          <a:ext cx="1229438" cy="723229"/>
        </a:xfrm>
        <a:custGeom>
          <a:avLst/>
          <a:gdLst/>
          <a:ahLst/>
          <a:cxnLst/>
          <a:rect l="0" t="0" r="0" b="0"/>
          <a:pathLst>
            <a:path>
              <a:moveTo>
                <a:pt x="1229438" y="0"/>
              </a:moveTo>
              <a:lnTo>
                <a:pt x="1229438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8487-C903-E340-A302-7F09F63B21D3}">
      <dsp:nvSpPr>
        <dsp:cNvPr id="0" name=""/>
        <dsp:cNvSpPr/>
      </dsp:nvSpPr>
      <dsp:spPr>
        <a:xfrm>
          <a:off x="2331495" y="661369"/>
          <a:ext cx="2458876" cy="723229"/>
        </a:xfrm>
        <a:custGeom>
          <a:avLst/>
          <a:gdLst/>
          <a:ahLst/>
          <a:cxnLst/>
          <a:rect l="0" t="0" r="0" b="0"/>
          <a:pathLst>
            <a:path>
              <a:moveTo>
                <a:pt x="2458876" y="0"/>
              </a:moveTo>
              <a:lnTo>
                <a:pt x="2458876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B9243-7480-8543-A0FE-919918F1C78B}">
      <dsp:nvSpPr>
        <dsp:cNvPr id="0" name=""/>
        <dsp:cNvSpPr/>
      </dsp:nvSpPr>
      <dsp:spPr>
        <a:xfrm>
          <a:off x="4364992" y="460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[]</a:t>
          </a:r>
          <a:endParaRPr lang="en-US" sz="3600" kern="1200" dirty="0"/>
        </a:p>
      </dsp:txBody>
      <dsp:txXfrm>
        <a:off x="4364992" y="4608"/>
        <a:ext cx="850758" cy="656761"/>
      </dsp:txXfrm>
    </dsp:sp>
    <dsp:sp modelId="{5801197C-BC99-214B-8682-B8134F254D91}">
      <dsp:nvSpPr>
        <dsp:cNvPr id="0" name=""/>
        <dsp:cNvSpPr/>
      </dsp:nvSpPr>
      <dsp:spPr>
        <a:xfrm>
          <a:off x="1906116" y="1384599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[0]</a:t>
          </a:r>
          <a:endParaRPr lang="en-US" sz="3600" kern="1200" dirty="0"/>
        </a:p>
      </dsp:txBody>
      <dsp:txXfrm>
        <a:off x="1906116" y="1384599"/>
        <a:ext cx="850758" cy="656761"/>
      </dsp:txXfrm>
    </dsp:sp>
    <dsp:sp modelId="{2C6E31B7-021E-8844-B97C-943F547F2889}">
      <dsp:nvSpPr>
        <dsp:cNvPr id="0" name=""/>
        <dsp:cNvSpPr/>
      </dsp:nvSpPr>
      <dsp:spPr>
        <a:xfrm>
          <a:off x="397270" y="276458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[0,1]</a:t>
          </a:r>
          <a:endParaRPr lang="en-US" sz="3600" kern="1200" dirty="0"/>
        </a:p>
      </dsp:txBody>
      <dsp:txXfrm>
        <a:off x="397270" y="2764589"/>
        <a:ext cx="1409573" cy="691321"/>
      </dsp:txXfrm>
    </dsp:sp>
    <dsp:sp modelId="{95380FE9-C934-1D4F-AA5E-4F54B1E8BA9A}">
      <dsp:nvSpPr>
        <dsp:cNvPr id="0" name=""/>
        <dsp:cNvSpPr/>
      </dsp:nvSpPr>
      <dsp:spPr>
        <a:xfrm>
          <a:off x="749664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[0,1,1]</a:t>
          </a:r>
          <a:endParaRPr lang="en-US" sz="3600" kern="1200" dirty="0"/>
        </a:p>
      </dsp:txBody>
      <dsp:txXfrm>
        <a:off x="749664" y="4179139"/>
        <a:ext cx="1735646" cy="728085"/>
      </dsp:txXfrm>
    </dsp:sp>
    <dsp:sp modelId="{26B5A8C5-809F-304D-853E-8DE78F5D19CF}">
      <dsp:nvSpPr>
        <dsp:cNvPr id="0" name=""/>
        <dsp:cNvSpPr/>
      </dsp:nvSpPr>
      <dsp:spPr>
        <a:xfrm>
          <a:off x="749664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[0,1,0]</a:t>
          </a:r>
          <a:endParaRPr lang="en-US" sz="3600" kern="1200" dirty="0"/>
        </a:p>
      </dsp:txBody>
      <dsp:txXfrm>
        <a:off x="749664" y="5630453"/>
        <a:ext cx="1735646" cy="728085"/>
      </dsp:txXfrm>
    </dsp:sp>
    <dsp:sp modelId="{B7D3FF03-8855-8645-B482-03CC79594B53}">
      <dsp:nvSpPr>
        <dsp:cNvPr id="0" name=""/>
        <dsp:cNvSpPr/>
      </dsp:nvSpPr>
      <dsp:spPr>
        <a:xfrm>
          <a:off x="2856146" y="2732302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[0,0]</a:t>
          </a:r>
          <a:endParaRPr lang="en-US" sz="3600" kern="1200" dirty="0"/>
        </a:p>
      </dsp:txBody>
      <dsp:txXfrm>
        <a:off x="2856146" y="2732302"/>
        <a:ext cx="1409573" cy="691321"/>
      </dsp:txXfrm>
    </dsp:sp>
    <dsp:sp modelId="{7F4F86E2-B39E-C441-9A52-5D62E3A3F065}">
      <dsp:nvSpPr>
        <dsp:cNvPr id="0" name=""/>
        <dsp:cNvSpPr/>
      </dsp:nvSpPr>
      <dsp:spPr>
        <a:xfrm>
          <a:off x="3208540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[0,0,1]</a:t>
          </a:r>
          <a:endParaRPr lang="en-US" sz="3600" kern="1200" dirty="0"/>
        </a:p>
      </dsp:txBody>
      <dsp:txXfrm>
        <a:off x="3208540" y="4179139"/>
        <a:ext cx="1735646" cy="728085"/>
      </dsp:txXfrm>
    </dsp:sp>
    <dsp:sp modelId="{6825C15C-56EE-F043-980D-776B1E39F1B9}">
      <dsp:nvSpPr>
        <dsp:cNvPr id="0" name=""/>
        <dsp:cNvSpPr/>
      </dsp:nvSpPr>
      <dsp:spPr>
        <a:xfrm>
          <a:off x="3208540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[0,0,0]</a:t>
          </a:r>
          <a:endParaRPr lang="en-US" sz="3600" kern="1200" dirty="0"/>
        </a:p>
      </dsp:txBody>
      <dsp:txXfrm>
        <a:off x="3208540" y="5630453"/>
        <a:ext cx="1735646" cy="728085"/>
      </dsp:txXfrm>
    </dsp:sp>
    <dsp:sp modelId="{042C0AA5-B545-294B-ABBB-768548FD46E5}">
      <dsp:nvSpPr>
        <dsp:cNvPr id="0" name=""/>
        <dsp:cNvSpPr/>
      </dsp:nvSpPr>
      <dsp:spPr>
        <a:xfrm>
          <a:off x="6899153" y="135251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[1]</a:t>
          </a:r>
          <a:endParaRPr lang="en-US" sz="3600" kern="1200" dirty="0"/>
        </a:p>
      </dsp:txBody>
      <dsp:txXfrm>
        <a:off x="6899153" y="1352518"/>
        <a:ext cx="850758" cy="656761"/>
      </dsp:txXfrm>
    </dsp:sp>
    <dsp:sp modelId="{71D74AC4-BC3D-9E4E-A21C-8EFD75A18074}">
      <dsp:nvSpPr>
        <dsp:cNvPr id="0" name=""/>
        <dsp:cNvSpPr/>
      </dsp:nvSpPr>
      <dsp:spPr>
        <a:xfrm>
          <a:off x="5315022" y="2753826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[1,0]</a:t>
          </a:r>
          <a:endParaRPr lang="en-US" sz="3600" kern="1200" dirty="0"/>
        </a:p>
      </dsp:txBody>
      <dsp:txXfrm>
        <a:off x="5315022" y="2753826"/>
        <a:ext cx="1409573" cy="691321"/>
      </dsp:txXfrm>
    </dsp:sp>
    <dsp:sp modelId="{066B489B-9E54-A84F-9D75-836EBAEE58CB}">
      <dsp:nvSpPr>
        <dsp:cNvPr id="0" name=""/>
        <dsp:cNvSpPr/>
      </dsp:nvSpPr>
      <dsp:spPr>
        <a:xfrm>
          <a:off x="5667416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[1,0,1]</a:t>
          </a:r>
          <a:endParaRPr lang="en-US" sz="3600" kern="1200" dirty="0"/>
        </a:p>
      </dsp:txBody>
      <dsp:txXfrm>
        <a:off x="5667416" y="4179139"/>
        <a:ext cx="1735646" cy="728085"/>
      </dsp:txXfrm>
    </dsp:sp>
    <dsp:sp modelId="{B6D86815-5BD8-9D47-8A32-A76F967072E4}">
      <dsp:nvSpPr>
        <dsp:cNvPr id="0" name=""/>
        <dsp:cNvSpPr/>
      </dsp:nvSpPr>
      <dsp:spPr>
        <a:xfrm>
          <a:off x="5667416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[1,0,0]</a:t>
          </a:r>
          <a:endParaRPr lang="en-US" sz="3600" kern="1200" dirty="0"/>
        </a:p>
      </dsp:txBody>
      <dsp:txXfrm>
        <a:off x="5667416" y="5630453"/>
        <a:ext cx="1735646" cy="728085"/>
      </dsp:txXfrm>
    </dsp:sp>
    <dsp:sp modelId="{F814CC68-E827-5445-8462-5BC2332BD4D8}">
      <dsp:nvSpPr>
        <dsp:cNvPr id="0" name=""/>
        <dsp:cNvSpPr/>
      </dsp:nvSpPr>
      <dsp:spPr>
        <a:xfrm>
          <a:off x="7763153" y="272432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[1,1]</a:t>
          </a:r>
          <a:endParaRPr lang="en-US" sz="3600" kern="1200" dirty="0"/>
        </a:p>
      </dsp:txBody>
      <dsp:txXfrm>
        <a:off x="7763153" y="2724329"/>
        <a:ext cx="1409573" cy="691321"/>
      </dsp:txXfrm>
    </dsp:sp>
    <dsp:sp modelId="{764BD3A7-8FA4-5D4E-B731-FCE111AA504A}">
      <dsp:nvSpPr>
        <dsp:cNvPr id="0" name=""/>
        <dsp:cNvSpPr/>
      </dsp:nvSpPr>
      <dsp:spPr>
        <a:xfrm>
          <a:off x="8126292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[1,1,1]</a:t>
          </a:r>
          <a:endParaRPr lang="en-US" sz="3600" kern="1200" dirty="0"/>
        </a:p>
      </dsp:txBody>
      <dsp:txXfrm>
        <a:off x="8126292" y="4179139"/>
        <a:ext cx="1735646" cy="728085"/>
      </dsp:txXfrm>
    </dsp:sp>
    <dsp:sp modelId="{28A339C8-7EA8-924D-BCE4-45982A1C7BB8}">
      <dsp:nvSpPr>
        <dsp:cNvPr id="0" name=""/>
        <dsp:cNvSpPr/>
      </dsp:nvSpPr>
      <dsp:spPr>
        <a:xfrm>
          <a:off x="8126292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[1,1,0]</a:t>
          </a:r>
          <a:endParaRPr lang="en-US" sz="3600" kern="1200" dirty="0"/>
        </a:p>
      </dsp:txBody>
      <dsp:txXfrm>
        <a:off x="8126292" y="5630453"/>
        <a:ext cx="1735646" cy="72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21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4158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6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916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0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1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2" r:id="rId3"/>
    <p:sldLayoutId id="2147484823" r:id="rId4"/>
    <p:sldLayoutId id="2147484824" r:id="rId5"/>
    <p:sldLayoutId id="2147484825" r:id="rId6"/>
    <p:sldLayoutId id="2147484826" r:id="rId7"/>
    <p:sldLayoutId id="2147484827" r:id="rId8"/>
    <p:sldLayoutId id="2147484828" r:id="rId9"/>
    <p:sldLayoutId id="2147484829" r:id="rId10"/>
    <p:sldLayoutId id="2147484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HEURISTICS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 SELECTA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Bavo Goosens &amp;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Vandendriessche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interesting algorithm but our candidate generation is not as optimal as we wished for</a:t>
            </a:r>
          </a:p>
          <a:p>
            <a:r>
              <a:rPr lang="en-US" dirty="0" err="1" smtClean="0"/>
              <a:t>Irace</a:t>
            </a:r>
            <a:r>
              <a:rPr lang="en-US" dirty="0" smtClean="0"/>
              <a:t> ran into some difficulties. Partly because of the way we deal with unsolvable problems</a:t>
            </a:r>
          </a:p>
          <a:p>
            <a:r>
              <a:rPr lang="en-US" dirty="0" smtClean="0"/>
              <a:t>Difficulty discovering </a:t>
            </a:r>
            <a:r>
              <a:rPr lang="en-US" dirty="0" err="1" smtClean="0"/>
              <a:t>neighbourhoods</a:t>
            </a:r>
            <a:r>
              <a:rPr lang="en-US" dirty="0" smtClean="0"/>
              <a:t> so we chose a suboptimal random method</a:t>
            </a:r>
          </a:p>
          <a:p>
            <a:pPr lvl="1"/>
            <a:r>
              <a:rPr lang="en-US" dirty="0" smtClean="0"/>
              <a:t>This mostly applies to GDODOSP. CDODOSP had more well </a:t>
            </a:r>
            <a:r>
              <a:rPr lang="en-US" smtClean="0"/>
              <a:t>defined </a:t>
            </a:r>
            <a:r>
              <a:rPr lang="en-GB" dirty="0" smtClean="0"/>
              <a:t>neighbours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3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80946"/>
            <a:ext cx="9601200" cy="35014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1300" dirty="0" smtClean="0"/>
              <a:t>?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11462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</a:p>
          <a:p>
            <a:r>
              <a:rPr lang="en-US" dirty="0" smtClean="0"/>
              <a:t>LAHC </a:t>
            </a:r>
          </a:p>
          <a:p>
            <a:r>
              <a:rPr lang="en-US" dirty="0" smtClean="0"/>
              <a:t>Assignment generation</a:t>
            </a:r>
          </a:p>
          <a:p>
            <a:r>
              <a:rPr lang="en-US" dirty="0" smtClean="0"/>
              <a:t>Solution generation</a:t>
            </a:r>
          </a:p>
          <a:p>
            <a:r>
              <a:rPr lang="en-US" dirty="0" smtClean="0"/>
              <a:t>IRACE</a:t>
            </a:r>
          </a:p>
        </p:txBody>
      </p:sp>
    </p:spTree>
    <p:extLst>
      <p:ext uri="{BB962C8B-B14F-4D97-AF65-F5344CB8AC3E}">
        <p14:creationId xmlns:p14="http://schemas.microsoft.com/office/powerpoint/2010/main" val="7043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68029" cy="3581400"/>
          </a:xfrm>
        </p:spPr>
        <p:txBody>
          <a:bodyPr>
            <a:normAutofit/>
          </a:bodyPr>
          <a:lstStyle/>
          <a:p>
            <a:r>
              <a:rPr lang="en-US" dirty="0"/>
              <a:t>6 program parameters:</a:t>
            </a:r>
          </a:p>
          <a:p>
            <a:pPr lvl="1"/>
            <a:r>
              <a:rPr lang="en-US" dirty="0"/>
              <a:t>Time span</a:t>
            </a:r>
          </a:p>
          <a:p>
            <a:pPr lvl="1"/>
            <a:r>
              <a:rPr lang="en-US" dirty="0"/>
              <a:t>Minimum days off</a:t>
            </a:r>
          </a:p>
          <a:p>
            <a:pPr lvl="1"/>
            <a:r>
              <a:rPr lang="en-US" dirty="0"/>
              <a:t>Maximum days off</a:t>
            </a:r>
          </a:p>
          <a:p>
            <a:pPr lvl="1"/>
            <a:r>
              <a:rPr lang="en-US" dirty="0"/>
              <a:t>Minimum days on</a:t>
            </a:r>
          </a:p>
          <a:p>
            <a:pPr lvl="1"/>
            <a:r>
              <a:rPr lang="en-US" dirty="0"/>
              <a:t>Maximum days on</a:t>
            </a:r>
          </a:p>
          <a:p>
            <a:pPr lvl="1"/>
            <a:r>
              <a:rPr lang="en-US" dirty="0"/>
              <a:t>Demand for each 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9629" y="2286000"/>
            <a:ext cx="7147932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one of these parameters is not set, it is chosen randomly:</a:t>
            </a:r>
          </a:p>
          <a:p>
            <a:pPr lvl="1"/>
            <a:r>
              <a:rPr lang="en-US" dirty="0"/>
              <a:t>Time span: 5, 7 or 14</a:t>
            </a:r>
          </a:p>
          <a:p>
            <a:pPr lvl="1"/>
            <a:r>
              <a:rPr lang="en-US" dirty="0"/>
              <a:t>Minimum days off: random integer between 0 and the time span</a:t>
            </a:r>
          </a:p>
          <a:p>
            <a:pPr lvl="1"/>
            <a:r>
              <a:rPr lang="en-US" dirty="0"/>
              <a:t>Maximum days off: random integer between minimum days off and the time span</a:t>
            </a:r>
          </a:p>
          <a:p>
            <a:pPr lvl="1"/>
            <a:r>
              <a:rPr lang="en-US" dirty="0"/>
              <a:t>Minimum days on: random integer between 0 and the time span</a:t>
            </a:r>
          </a:p>
          <a:p>
            <a:pPr lvl="1"/>
            <a:r>
              <a:rPr lang="en-US" dirty="0"/>
              <a:t>Maximum days on: random integer between minimum days on and the time span</a:t>
            </a:r>
          </a:p>
          <a:p>
            <a:pPr lvl="1"/>
            <a:r>
              <a:rPr lang="en-US" dirty="0"/>
              <a:t>Demand: array of length time span with integers between 0 and 2 times the time span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5705706"/>
            <a:ext cx="8144108" cy="106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may still lead to insolvable problems</a:t>
            </a:r>
          </a:p>
          <a:p>
            <a:r>
              <a:rPr lang="en-US" dirty="0"/>
              <a:t>When a problem appears to be insolvable, a new problem is generated</a:t>
            </a:r>
          </a:p>
        </p:txBody>
      </p:sp>
    </p:spTree>
    <p:extLst>
      <p:ext uri="{BB962C8B-B14F-4D97-AF65-F5344CB8AC3E}">
        <p14:creationId xmlns:p14="http://schemas.microsoft.com/office/powerpoint/2010/main" val="2143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4951"/>
          </a:xfrm>
        </p:spPr>
        <p:txBody>
          <a:bodyPr>
            <a:normAutofit/>
          </a:bodyPr>
          <a:lstStyle/>
          <a:p>
            <a:r>
              <a:rPr lang="en-US" dirty="0" smtClean="0"/>
              <a:t>Used for both GDODOSP and CDODOSP</a:t>
            </a:r>
          </a:p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Less greedy hill climbing</a:t>
            </a:r>
          </a:p>
          <a:p>
            <a:pPr lvl="1"/>
            <a:r>
              <a:rPr lang="en-US" dirty="0" smtClean="0"/>
              <a:t>We won’t go into too much detail</a:t>
            </a:r>
          </a:p>
          <a:p>
            <a:r>
              <a:rPr lang="en-US" dirty="0" smtClean="0"/>
              <a:t>Main difficulties:</a:t>
            </a:r>
          </a:p>
          <a:p>
            <a:pPr lvl="1"/>
            <a:r>
              <a:rPr lang="en-US" dirty="0" smtClean="0"/>
              <a:t>Candidate solution generation</a:t>
            </a:r>
          </a:p>
          <a:p>
            <a:pPr lvl="1"/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A cost function</a:t>
            </a:r>
          </a:p>
          <a:p>
            <a:r>
              <a:rPr lang="en-US" dirty="0" smtClean="0"/>
              <a:t>One Parameter:</a:t>
            </a:r>
          </a:p>
          <a:p>
            <a:pPr lvl="1"/>
            <a:r>
              <a:rPr lang="en-US" dirty="0" smtClean="0"/>
              <a:t>Length of Fitness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9205"/>
            <a:ext cx="5692886" cy="31109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99878" y="2528047"/>
            <a:ext cx="2861534" cy="353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Try to guess when the algorithm has converged to a close to optimal solution</a:t>
            </a:r>
          </a:p>
          <a:p>
            <a:pPr lvl="1"/>
            <a:r>
              <a:rPr lang="en-US" dirty="0" smtClean="0"/>
              <a:t>For CDODOSP and GDODOSP difficult to pinpoint </a:t>
            </a:r>
          </a:p>
          <a:p>
            <a:pPr lvl="1"/>
            <a:r>
              <a:rPr lang="en-US" dirty="0" smtClean="0"/>
              <a:t>=&gt; Opted for limiting the number of repeating solutions</a:t>
            </a:r>
            <a:endParaRPr lang="en-US" dirty="0"/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Simple cost function: just count the number of ones. </a:t>
            </a:r>
            <a:endParaRPr lang="en-US" dirty="0" smtClean="0"/>
          </a:p>
          <a:p>
            <a:r>
              <a:rPr lang="en-US" dirty="0" err="1" smtClean="0"/>
              <a:t>Neighbourhoods</a:t>
            </a:r>
            <a:endParaRPr lang="en-US" dirty="0" smtClean="0"/>
          </a:p>
          <a:p>
            <a:pPr lvl="1"/>
            <a:r>
              <a:rPr lang="en-US" dirty="0" smtClean="0"/>
              <a:t>When generating solution the decision to fulfil a certain demand.</a:t>
            </a:r>
            <a:endParaRPr lang="en-US" dirty="0"/>
          </a:p>
          <a:p>
            <a:pPr lvl="1"/>
            <a:r>
              <a:rPr lang="en-US" dirty="0" smtClean="0"/>
              <a:t>For CDODOSP adding extra basic assignment represents a </a:t>
            </a:r>
            <a:r>
              <a:rPr lang="en-US" smtClean="0"/>
              <a:t>neighbourhood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tree like structure by linearly ”walking” through possible assignments </a:t>
            </a:r>
          </a:p>
          <a:p>
            <a:r>
              <a:rPr lang="en-US" dirty="0" smtClean="0"/>
              <a:t>Decompose the tree using linked list structure</a:t>
            </a:r>
          </a:p>
          <a:p>
            <a:r>
              <a:rPr lang="en-US" dirty="0" smtClean="0"/>
              <a:t>After these steps we have a list of BASIC assignments</a:t>
            </a:r>
          </a:p>
          <a:p>
            <a:r>
              <a:rPr lang="en-US" dirty="0" smtClean="0"/>
              <a:t>If GDODOSP: Permute cyclically these results and filter again</a:t>
            </a:r>
          </a:p>
          <a:p>
            <a:r>
              <a:rPr lang="en-US" dirty="0" smtClean="0"/>
              <a:t>If CDODOSP: Choose one “BASIC” assignment and permute this one cyclically</a:t>
            </a:r>
          </a:p>
          <a:p>
            <a:r>
              <a:rPr lang="en-US" dirty="0" smtClean="0"/>
              <a:t>These are all stored in a dictionary where the key indicates in which position a one can be found</a:t>
            </a:r>
          </a:p>
        </p:txBody>
      </p:sp>
    </p:spTree>
    <p:extLst>
      <p:ext uri="{BB962C8B-B14F-4D97-AF65-F5344CB8AC3E}">
        <p14:creationId xmlns:p14="http://schemas.microsoft.com/office/powerpoint/2010/main" val="100253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4808429"/>
              </p:ext>
            </p:extLst>
          </p:nvPr>
        </p:nvGraphicFramePr>
        <p:xfrm>
          <a:off x="1875419" y="177501"/>
          <a:ext cx="10259210" cy="636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GDODOSP:</a:t>
            </a:r>
          </a:p>
          <a:p>
            <a:pPr lvl="1"/>
            <a:r>
              <a:rPr lang="en-US" dirty="0" smtClean="0"/>
              <a:t>Choose an assignment to satisfy a certain day in the demand</a:t>
            </a:r>
          </a:p>
          <a:p>
            <a:pPr lvl="1"/>
            <a:r>
              <a:rPr lang="en-US" dirty="0" smtClean="0"/>
              <a:t>Keep adding assignments until all demands are satisfied</a:t>
            </a:r>
          </a:p>
          <a:p>
            <a:r>
              <a:rPr lang="en-US" dirty="0" smtClean="0"/>
              <a:t>CDODOSP:</a:t>
            </a:r>
          </a:p>
          <a:p>
            <a:pPr lvl="1"/>
            <a:r>
              <a:rPr lang="en-US" dirty="0" smtClean="0"/>
              <a:t>Design </a:t>
            </a:r>
            <a:r>
              <a:rPr lang="en-US" dirty="0" err="1" smtClean="0"/>
              <a:t>neighbourhoods</a:t>
            </a:r>
            <a:r>
              <a:rPr lang="en-US" dirty="0" smtClean="0"/>
              <a:t>: choose a basic assignment and permute cyclically</a:t>
            </a:r>
          </a:p>
          <a:p>
            <a:pPr lvl="1"/>
            <a:r>
              <a:rPr lang="en-US" dirty="0" smtClean="0"/>
              <a:t>Try to build solutions from a random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pPr lvl="1"/>
            <a:r>
              <a:rPr lang="en-US" dirty="0" smtClean="0"/>
              <a:t>When the </a:t>
            </a:r>
            <a:r>
              <a:rPr lang="en-US" dirty="0" err="1" smtClean="0"/>
              <a:t>neighbourhood</a:t>
            </a:r>
            <a:r>
              <a:rPr lang="en-US" dirty="0" smtClean="0"/>
              <a:t> space increases, there are more </a:t>
            </a:r>
            <a:r>
              <a:rPr lang="en-US" dirty="0" err="1" smtClean="0"/>
              <a:t>neighbourhoods</a:t>
            </a:r>
            <a:r>
              <a:rPr lang="en-US" dirty="0" smtClean="0"/>
              <a:t> to choose from</a:t>
            </a:r>
          </a:p>
        </p:txBody>
      </p:sp>
    </p:spTree>
    <p:extLst>
      <p:ext uri="{BB962C8B-B14F-4D97-AF65-F5344CB8AC3E}">
        <p14:creationId xmlns:p14="http://schemas.microsoft.com/office/powerpoint/2010/main" val="10493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for GDODOSP: </a:t>
            </a:r>
            <a:r>
              <a:rPr lang="en-US" b="1" dirty="0" smtClean="0"/>
              <a:t>length</a:t>
            </a:r>
            <a:r>
              <a:rPr lang="en-US" dirty="0" smtClean="0"/>
              <a:t> of fitness array</a:t>
            </a:r>
          </a:p>
          <a:p>
            <a:pPr lvl="1"/>
            <a:r>
              <a:rPr lang="en-US" dirty="0" smtClean="0"/>
              <a:t>Experiments: </a:t>
            </a:r>
            <a:r>
              <a:rPr lang="en-US" b="1" dirty="0" smtClean="0"/>
              <a:t>length</a:t>
            </a:r>
            <a:r>
              <a:rPr lang="en-US" dirty="0" smtClean="0"/>
              <a:t> best between </a:t>
            </a:r>
            <a:r>
              <a:rPr lang="en-US" b="1" dirty="0" smtClean="0"/>
              <a:t>55</a:t>
            </a:r>
            <a:r>
              <a:rPr lang="en-US" dirty="0" smtClean="0"/>
              <a:t> and </a:t>
            </a:r>
            <a:r>
              <a:rPr lang="en-US" b="1" dirty="0" smtClean="0"/>
              <a:t>65</a:t>
            </a:r>
          </a:p>
          <a:p>
            <a:r>
              <a:rPr lang="en-US" dirty="0" smtClean="0"/>
              <a:t>Parameter for CDODOSP: </a:t>
            </a:r>
            <a:r>
              <a:rPr lang="en-US" b="1" dirty="0" smtClean="0"/>
              <a:t>size</a:t>
            </a:r>
            <a:r>
              <a:rPr lang="en-US" dirty="0" smtClean="0"/>
              <a:t> of the </a:t>
            </a:r>
            <a:r>
              <a:rPr lang="en-US" dirty="0" err="1" smtClean="0"/>
              <a:t>neighbourhood</a:t>
            </a:r>
            <a:r>
              <a:rPr lang="en-US" dirty="0" smtClean="0"/>
              <a:t> space and the </a:t>
            </a:r>
            <a:r>
              <a:rPr lang="en-US" b="1" dirty="0" smtClean="0"/>
              <a:t>length</a:t>
            </a:r>
            <a:r>
              <a:rPr lang="en-US" dirty="0" smtClean="0"/>
              <a:t> of the fitness array</a:t>
            </a:r>
          </a:p>
          <a:p>
            <a:pPr lvl="1"/>
            <a:r>
              <a:rPr lang="en-US" dirty="0" smtClean="0"/>
              <a:t>Experiments: </a:t>
            </a:r>
            <a:r>
              <a:rPr lang="en-US" b="1" dirty="0" smtClean="0"/>
              <a:t>length</a:t>
            </a:r>
            <a:r>
              <a:rPr lang="en-US" dirty="0" smtClean="0"/>
              <a:t> best between </a:t>
            </a:r>
            <a:r>
              <a:rPr lang="en-US" b="1" dirty="0" smtClean="0"/>
              <a:t>40</a:t>
            </a:r>
            <a:r>
              <a:rPr lang="en-US" dirty="0" smtClean="0"/>
              <a:t> and </a:t>
            </a:r>
            <a:r>
              <a:rPr lang="en-US" b="1" dirty="0" smtClean="0"/>
              <a:t>79</a:t>
            </a:r>
            <a:r>
              <a:rPr lang="en-US" dirty="0" smtClean="0"/>
              <a:t>, </a:t>
            </a:r>
            <a:r>
              <a:rPr lang="en-US" b="1" dirty="0" smtClean="0"/>
              <a:t>size</a:t>
            </a:r>
            <a:r>
              <a:rPr lang="en-US" dirty="0" smtClean="0"/>
              <a:t> best between </a:t>
            </a:r>
            <a:r>
              <a:rPr lang="en-US" b="1" dirty="0" smtClean="0"/>
              <a:t>110</a:t>
            </a:r>
            <a:r>
              <a:rPr lang="en-US" dirty="0" smtClean="0"/>
              <a:t> and </a:t>
            </a:r>
            <a:r>
              <a:rPr lang="en-US" b="1" dirty="0" smtClean="0"/>
              <a:t>180</a:t>
            </a:r>
          </a:p>
          <a:p>
            <a:pPr lvl="1"/>
            <a:r>
              <a:rPr lang="en-US" dirty="0" smtClean="0"/>
              <a:t>When best length increases, best size decreases</a:t>
            </a:r>
          </a:p>
          <a:p>
            <a:pPr lvl="1"/>
            <a:r>
              <a:rPr lang="en-US" dirty="0" smtClean="0"/>
              <a:t>Not efficient: +6u runtime</a:t>
            </a:r>
          </a:p>
        </p:txBody>
      </p:sp>
    </p:spTree>
    <p:extLst>
      <p:ext uri="{BB962C8B-B14F-4D97-AF65-F5344CB8AC3E}">
        <p14:creationId xmlns:p14="http://schemas.microsoft.com/office/powerpoint/2010/main" val="5949975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104</TotalTime>
  <Words>553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PROJECT 3: HEURISTICS</vt:lpstr>
      <vt:lpstr>Overview</vt:lpstr>
      <vt:lpstr>Problem generation</vt:lpstr>
      <vt:lpstr>LAHC</vt:lpstr>
      <vt:lpstr>LAHC </vt:lpstr>
      <vt:lpstr>Assignment generation</vt:lpstr>
      <vt:lpstr>PowerPoint Presentation</vt:lpstr>
      <vt:lpstr>Solution generation</vt:lpstr>
      <vt:lpstr>IRACE</vt:lpstr>
      <vt:lpstr>Conclusion</vt:lpstr>
      <vt:lpstr>Questions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HEURISTICS</dc:title>
  <dc:creator>r0297884</dc:creator>
  <cp:lastModifiedBy>r0297884</cp:lastModifiedBy>
  <cp:revision>21</cp:revision>
  <dcterms:created xsi:type="dcterms:W3CDTF">2016-04-26T11:57:25Z</dcterms:created>
  <dcterms:modified xsi:type="dcterms:W3CDTF">2016-04-27T09:09:03Z</dcterms:modified>
</cp:coreProperties>
</file>