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Applied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smtClean="0"/>
              <a:t>Less greedy hill climbing</a:t>
            </a:r>
            <a:endParaRPr lang="en-US" dirty="0" smtClean="0"/>
          </a:p>
          <a:p>
            <a:r>
              <a:rPr lang="en-US" dirty="0" smtClean="0"/>
              <a:t>Depends heavily on the generation of candidate solutions</a:t>
            </a:r>
          </a:p>
          <a:p>
            <a:pPr lvl="1"/>
            <a:r>
              <a:rPr lang="en-US" dirty="0" smtClean="0"/>
              <a:t>Start by building </a:t>
            </a:r>
            <a:r>
              <a:rPr lang="en-US" dirty="0" err="1" smtClean="0"/>
              <a:t>possiblities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Experimentally devised</a:t>
            </a:r>
          </a:p>
        </p:txBody>
      </p: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51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PROJECT 3: HEURISTICS</vt:lpstr>
      <vt:lpstr>Overview</vt:lpstr>
      <vt:lpstr>Problem generation</vt:lpstr>
      <vt:lpstr>LAHC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r0297884</cp:lastModifiedBy>
  <cp:revision>3</cp:revision>
  <dcterms:created xsi:type="dcterms:W3CDTF">2016-04-26T11:57:25Z</dcterms:created>
  <dcterms:modified xsi:type="dcterms:W3CDTF">2016-04-26T12:08:08Z</dcterms:modified>
</cp:coreProperties>
</file>