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K BAVYA</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au510421104017</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92</TotalTime>
  <Words>1596</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Akshaya krish</cp:lastModifiedBy>
  <cp:revision>9</cp:revision>
  <dcterms:modified xsi:type="dcterms:W3CDTF">2024-04-09T15:38:07Z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