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9dc6df418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9dc6df41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9dc6df418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9dc6df41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9dc6df418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9dc6df418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9dc6df418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9dc6df418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9dc6df418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9dc6df418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9dc6df418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9dc6df418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9dc6df418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9dc6df418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9dc6df418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9dc6df418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9dc6df418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9dc6df418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9dc6df41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9dc6df41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9dc6df41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9dc6df41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9dc6df41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9dc6df41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9dc6df41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9dc6df41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9dc6df41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9dc6df41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9dc6df41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9dc6df41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9dc6df418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9dc6df418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9dc6df418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9dc6df418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ANALYSIS OF RPL ATTACKS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USING COOJA SIMULATOR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000">
                <a:solidFill>
                  <a:srgbClr val="000000"/>
                </a:solidFill>
              </a:rPr>
              <a:t>Bavya Balakrishnan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       192IT003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Flooding power trace</a:t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30575"/>
            <a:ext cx="4088474" cy="253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6400" y="1496356"/>
            <a:ext cx="4395900" cy="2822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Version Number modification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Since root handles this there is no change in DAG.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But important energy exhaustion is observed.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Significant power increase in all nodes (above 1.50mW). Attacker and its neighbours have power above 4mW.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4825" y="2571750"/>
            <a:ext cx="3448600" cy="249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trace Version modification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028619"/>
            <a:ext cx="4260301" cy="2580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194699"/>
            <a:ext cx="3952875" cy="241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152475"/>
            <a:ext cx="8520600" cy="41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Decreased Rank</a:t>
            </a:r>
            <a:endParaRPr sz="13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The malicious node will advertise a better rank than neighbours, causing the DAG to be modified.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Took a lot of time to start data transmission(network stabilization took time).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High power consumption by attacker node and its neighbours.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 Initially only the unaffected nodes send packets.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421550"/>
            <a:ext cx="2951325" cy="287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Decreased rank Power trace</a:t>
            </a:r>
            <a:endParaRPr/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500" y="1721874"/>
            <a:ext cx="4337775" cy="269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Blackhole attack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750" y="1673775"/>
            <a:ext cx="2784150" cy="28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311700" y="454500"/>
            <a:ext cx="8520600" cy="41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Blackhole</a:t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increase in number of DIO message exchanged indicates the unstable topology with respect to routing of packets.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Time duration: 500000ms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Scenario 1: Without blackhole attack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Total no packets: 26933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Total no DIO packets: 23726(88.1%)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Scenario 2: With blackhole attack</a:t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Total no packets: 26391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Total no DIO packets: 23830(90.3%)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We can observe an increase in DIO packets for nodes 1,2,7,8,9,10 . Where 8,9 are the neighbours of malicious node 10.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57" name="Google Shape;1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0475" y="803200"/>
            <a:ext cx="3329850" cy="25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Impact of various attacks uniformly chosen amongst the presented taxonomy on RPL is analysed using Cooja simulator.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Found that such attacks affected the resources, topology and integrity of the WSN network.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Possible further improvements includes, testing the network with multiple malicious nodes, explore the mitigation strategies for each attack.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169" name="Google Shape;16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Impact of Packet Dropping Attacks on RPL, Arvind Kumar ,Rakesh Matam , Shailendra Shukla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T. Winter et. al, RPL: IPv6 Routing protocol for Low power and Lossy Networks, Internet Draft draft-ietf-roll-rpl-17 Retrieved, June 2015.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Geoff Mulligan, The 6LoWPAN architecture, EmNets 2007: Proceedings of the 4th workshop on Embedded networked sensors, ACM, 2007.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 IEEE Standard. 802.15.4, Wireless LAN Medium Access Control (MAC) and Physical Layer (PHY) Specification for Low Rate Wireless Personal Area Networks (LR-WPANs),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IEEE 2011.Mobile and Embedded Computing: RPL Attacks Framework, Alexandre D’Hondt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RPL is a routing protocol designed for low power and lossy networks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Devices constrained in memory, energy and processing power.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They have low data rate and experience relatively significant packet losses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Due to the open environment of operation more susceptible to several security attacks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Analysing the various attacks on RPL protocol using simulation in contiki platform.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Main objective is to test and show the effect of some chosen attacks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Constrained devices employed to monitor, measure and report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meet the specific requirements new protocols coming into picture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IEEE 802.15.4, 6LowPAN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</a:t>
            </a:r>
            <a:r>
              <a:rPr lang="en"/>
              <a:t>ecurity side of RPL.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analyse various attacks such as Packet dropping attack, Flooding, Version number modification and Decreased rank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40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</a:rPr>
              <a:t>Security techniques from other networks cannot be applied straight away because of the specific constraints of RPL. </a:t>
            </a:r>
            <a:r>
              <a:rPr lang="en" sz="1700">
                <a:solidFill>
                  <a:srgbClr val="000000"/>
                </a:solidFill>
              </a:rPr>
              <a:t>Chose some sample attacks from different categories to test on RPL . The attacks in blue frames are the ones we chose to explore.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Taxonomy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100" y="2571750"/>
            <a:ext cx="5253675" cy="237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227800"/>
            <a:ext cx="8520600" cy="49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</a:t>
            </a:r>
            <a:r>
              <a:rPr lang="en">
                <a:solidFill>
                  <a:srgbClr val="000000"/>
                </a:solidFill>
              </a:rPr>
              <a:t>hose some sample attacks from different categories to test on RPL 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Flooding: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Version Number Modification:</a:t>
            </a:r>
            <a:r>
              <a:rPr lang="en" sz="1300">
                <a:solidFill>
                  <a:srgbClr val="000000"/>
                </a:solidFill>
              </a:rPr>
              <a:t> </a:t>
            </a:r>
            <a:r>
              <a:rPr lang="en" sz="1100">
                <a:solidFill>
                  <a:srgbClr val="000000"/>
                </a:solidFill>
              </a:rPr>
              <a:t>	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64625"/>
            <a:ext cx="405765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363" y="3575600"/>
            <a:ext cx="3990975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0" y="367275"/>
            <a:ext cx="8520600" cy="45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Decreased Rank attack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Blackhole attack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99900"/>
            <a:ext cx="3758875" cy="145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076338"/>
            <a:ext cx="4800600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-103475"/>
            <a:ext cx="85206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ethodology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454525"/>
            <a:ext cx="8520600" cy="46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Flooding</a:t>
            </a:r>
            <a:endParaRPr sz="1100"/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#define RPL_DIS_INTERVAL 0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#define RPL_DIS_START_DELAY 0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Also in rpl-timers.c replace "next_dis++;" with "next_dis++; int i=0; while (i&lt;10) {i++; dis_output(NULL);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Version number Modification</a:t>
            </a:r>
            <a:endParaRPr sz="1100"/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In rpl-icmp6.c replace dag-&gt;version with dag-&gt;version++ in dio_output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Decreased Rank</a:t>
            </a:r>
            <a:endParaRPr sz="1100"/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RPL_CONF_MIN_HOPRANKINC is set to 0 in udp_sender.c of attacker node.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RPL_MAX_RANKINC in rpl-private.h to limit the number of levels of children in the network. i.e. leaf nodes will not forward any DIOs.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INFINITE_RANK is reduced to 256 from 0xffff.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Blackhole</a:t>
            </a:r>
            <a:endParaRPr sz="1100"/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selective forwarding by dropping DAO messages.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Below lines in rpl-icmp6.c are commented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.uip_icmp6_send(rpl_get_parent_ipaddr(dag-&gt;preferred_parent),ICMP6_RPL,RPL_CODE_DAO, buffer_length);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goto fwd_dao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SETUP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Experiments are conducted on Cooja 3.0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Radio Medium: Unit Disk Graph Medium(UDGM): Distance loss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Mote startup delay: 1000 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seed: 123456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Total number of nodes 10 out of which one is malicious node and one is root.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98875" y="96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669025"/>
            <a:ext cx="8520600" cy="44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Flooding</a:t>
            </a:r>
            <a:endParaRPr b="1" sz="1100"/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The malicious node immediately starts sending DIS messages to its neighbours, then triggering DIO messages and trickle timers reset.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No change in DAG.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Important energy exhaustion is observed.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Particularly impacted by the attack in terms of ON and RX times due to multicast DIS.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Around 1% of total packets were DIS messages generated from malicious node 2 to disturb the network and every other node generated 0.1% DIS messages.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 sz="11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8896" y="2425271"/>
            <a:ext cx="3379374" cy="258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