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2E6D-816D-354F-A737-F6BB843D02C0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76D3-3A9A-A14E-A670-D854520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356785" y="4438877"/>
            <a:ext cx="2134201" cy="4059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356785" y="1937917"/>
            <a:ext cx="2134201" cy="2906875"/>
          </a:xfrm>
          <a:prstGeom prst="can">
            <a:avLst/>
          </a:prstGeom>
          <a:solidFill>
            <a:schemeClr val="bg1">
              <a:lumMod val="75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252039" y="1937917"/>
            <a:ext cx="2319961" cy="57613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45498" y="4243586"/>
            <a:ext cx="531215" cy="523730"/>
            <a:chOff x="2430626" y="4844792"/>
            <a:chExt cx="531215" cy="523730"/>
          </a:xfrm>
        </p:grpSpPr>
        <p:sp>
          <p:nvSpPr>
            <p:cNvPr id="11" name="Oval 10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0626" y="4844792"/>
              <a:ext cx="5312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51389" y="4301932"/>
            <a:ext cx="531215" cy="523730"/>
            <a:chOff x="2430626" y="4844792"/>
            <a:chExt cx="531215" cy="523730"/>
          </a:xfrm>
        </p:grpSpPr>
        <p:sp>
          <p:nvSpPr>
            <p:cNvPr id="22" name="Oval 21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30626" y="4844792"/>
              <a:ext cx="5312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88596" y="4181521"/>
            <a:ext cx="636863" cy="523730"/>
            <a:chOff x="2377802" y="4844792"/>
            <a:chExt cx="636863" cy="523730"/>
          </a:xfrm>
        </p:grpSpPr>
        <p:sp>
          <p:nvSpPr>
            <p:cNvPr id="25" name="Oval 24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RW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70164" y="4301932"/>
            <a:ext cx="636863" cy="523730"/>
            <a:chOff x="2377802" y="4844792"/>
            <a:chExt cx="636863" cy="523730"/>
          </a:xfrm>
        </p:grpSpPr>
        <p:sp>
          <p:nvSpPr>
            <p:cNvPr id="28" name="Oval 27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RW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54123" y="3853082"/>
            <a:ext cx="636863" cy="523730"/>
            <a:chOff x="2377802" y="4844792"/>
            <a:chExt cx="636863" cy="523730"/>
          </a:xfrm>
        </p:grpSpPr>
        <p:sp>
          <p:nvSpPr>
            <p:cNvPr id="31" name="Oval 30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RW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47890" y="3879301"/>
            <a:ext cx="636863" cy="523730"/>
            <a:chOff x="2377802" y="4844792"/>
            <a:chExt cx="636863" cy="523730"/>
          </a:xfrm>
        </p:grpSpPr>
        <p:sp>
          <p:nvSpPr>
            <p:cNvPr id="34" name="Oval 33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tx2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RW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2149" y="3218242"/>
            <a:ext cx="636863" cy="523730"/>
            <a:chOff x="2377802" y="4844792"/>
            <a:chExt cx="636863" cy="523730"/>
          </a:xfrm>
        </p:grpSpPr>
        <p:sp>
          <p:nvSpPr>
            <p:cNvPr id="37" name="Oval 36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11788" y="3368773"/>
            <a:ext cx="636863" cy="523730"/>
            <a:chOff x="2377802" y="4844792"/>
            <a:chExt cx="636863" cy="523730"/>
          </a:xfrm>
        </p:grpSpPr>
        <p:sp>
          <p:nvSpPr>
            <p:cNvPr id="40" name="Oval 39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99179" y="3419660"/>
            <a:ext cx="636863" cy="523730"/>
            <a:chOff x="2377802" y="4844792"/>
            <a:chExt cx="636863" cy="523730"/>
          </a:xfrm>
        </p:grpSpPr>
        <p:sp>
          <p:nvSpPr>
            <p:cNvPr id="43" name="Oval 42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46188" y="3333657"/>
            <a:ext cx="636863" cy="523730"/>
            <a:chOff x="2377802" y="4844792"/>
            <a:chExt cx="636863" cy="523730"/>
          </a:xfrm>
        </p:grpSpPr>
        <p:sp>
          <p:nvSpPr>
            <p:cNvPr id="46" name="Oval 45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77802" y="4844792"/>
              <a:ext cx="6368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3">
                      <a:lumMod val="50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WR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04579" y="3791017"/>
            <a:ext cx="649537" cy="523730"/>
            <a:chOff x="2371464" y="4844792"/>
            <a:chExt cx="649537" cy="523730"/>
          </a:xfrm>
        </p:grpSpPr>
        <p:sp>
          <p:nvSpPr>
            <p:cNvPr id="49" name="Oval 48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71464" y="4925575"/>
              <a:ext cx="64953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WW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94828" y="3461389"/>
            <a:ext cx="649537" cy="523730"/>
            <a:chOff x="2371464" y="4844792"/>
            <a:chExt cx="649537" cy="523730"/>
          </a:xfrm>
        </p:grpSpPr>
        <p:sp>
          <p:nvSpPr>
            <p:cNvPr id="52" name="Oval 51"/>
            <p:cNvSpPr/>
            <p:nvPr/>
          </p:nvSpPr>
          <p:spPr>
            <a:xfrm>
              <a:off x="2430626" y="4844792"/>
              <a:ext cx="523730" cy="52373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71464" y="4925575"/>
              <a:ext cx="64953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WW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Bryant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Blais</dc:creator>
  <cp:lastModifiedBy>Brian Blais</cp:lastModifiedBy>
  <cp:revision>4</cp:revision>
  <dcterms:created xsi:type="dcterms:W3CDTF">2012-01-17T23:52:00Z</dcterms:created>
  <dcterms:modified xsi:type="dcterms:W3CDTF">2012-01-18T01:29:47Z</dcterms:modified>
</cp:coreProperties>
</file>