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7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56785" y="4438877"/>
            <a:ext cx="2134201" cy="4059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356785" y="1937917"/>
            <a:ext cx="2134201" cy="2906875"/>
          </a:xfrm>
          <a:prstGeom prst="can">
            <a:avLst/>
          </a:prstGeom>
          <a:solidFill>
            <a:schemeClr val="bg1">
              <a:lumMod val="75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252039" y="1937917"/>
            <a:ext cx="2319961" cy="57613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87718" y="4177012"/>
            <a:ext cx="523730" cy="52373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97043" y="4177012"/>
            <a:ext cx="523730" cy="52373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Bryant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Blais</dc:creator>
  <cp:lastModifiedBy>Brian Blais</cp:lastModifiedBy>
  <cp:revision>1</cp:revision>
  <dcterms:created xsi:type="dcterms:W3CDTF">2012-01-17T23:52:00Z</dcterms:created>
  <dcterms:modified xsi:type="dcterms:W3CDTF">2012-01-18T00:00:14Z</dcterms:modified>
</cp:coreProperties>
</file>