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12"/>
  </p:notesMasterIdLst>
  <p:handoutMasterIdLst>
    <p:handoutMasterId r:id="rId13"/>
  </p:handoutMasterIdLst>
  <p:sldIdLst>
    <p:sldId id="567" r:id="rId2"/>
    <p:sldId id="541" r:id="rId3"/>
    <p:sldId id="543" r:id="rId4"/>
    <p:sldId id="553" r:id="rId5"/>
    <p:sldId id="554" r:id="rId6"/>
    <p:sldId id="555" r:id="rId7"/>
    <p:sldId id="547" r:id="rId8"/>
    <p:sldId id="550" r:id="rId9"/>
    <p:sldId id="551" r:id="rId10"/>
    <p:sldId id="5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8" autoAdjust="0"/>
    <p:restoredTop sz="88260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23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A7A17-B0E1-7340-BA27-DD2AB9B55580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D09FA-C55A-F94E-9171-27FD37017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9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Regular" charset="0"/>
              </a:defRPr>
            </a:lvl1pPr>
          </a:lstStyle>
          <a:p>
            <a:fld id="{E79F04AE-50C4-9448-A90C-6014DA8721B5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Regular" charset="0"/>
              </a:defRPr>
            </a:lvl1pPr>
          </a:lstStyle>
          <a:p>
            <a:fld id="{2032B9E8-698A-8948-9227-39339D2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6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189" indent="0" algn="ctr">
              <a:buNone/>
              <a:defRPr sz="2000">
                <a:uFillTx/>
              </a:defRPr>
            </a:lvl2pPr>
            <a:lvl3pPr marL="914377" indent="0" algn="ctr">
              <a:buNone/>
              <a:defRPr sz="1800">
                <a:uFillTx/>
              </a:defRPr>
            </a:lvl3pPr>
            <a:lvl4pPr marL="1371566" indent="0" algn="ctr">
              <a:buNone/>
              <a:defRPr sz="1600">
                <a:uFillTx/>
              </a:defRPr>
            </a:lvl4pPr>
            <a:lvl5pPr marL="1828754" indent="0" algn="ctr">
              <a:buNone/>
              <a:defRPr sz="1600">
                <a:uFillTx/>
              </a:defRPr>
            </a:lvl5pPr>
            <a:lvl6pPr marL="2285943" indent="0" algn="ctr">
              <a:buNone/>
              <a:defRPr sz="1600">
                <a:uFillTx/>
              </a:defRPr>
            </a:lvl6pPr>
            <a:lvl7pPr marL="2743131" indent="0" algn="ctr">
              <a:buNone/>
              <a:defRPr sz="1600">
                <a:uFillTx/>
              </a:defRPr>
            </a:lvl7pPr>
            <a:lvl8pPr marL="3200320" indent="0" algn="ctr">
              <a:buNone/>
              <a:defRPr sz="1600">
                <a:uFillTx/>
              </a:defRPr>
            </a:lvl8pPr>
            <a:lvl9pPr marL="3657509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025"/>
            <a:ext cx="10515600" cy="4150940"/>
          </a:xfrm>
        </p:spPr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Todo</a:t>
            </a:r>
            <a:r>
              <a:rPr lang="en-US" dirty="0">
                <a:uFillTx/>
              </a:rPr>
              <a:t> Slide</a:t>
            </a: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2080315">
            <a:off x="8030560" y="740354"/>
            <a:ext cx="5319706" cy="461665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effectLst>
                  <a:glow rad="368300">
                    <a:srgbClr val="FFC000">
                      <a:alpha val="76000"/>
                    </a:srgbClr>
                  </a:glow>
                </a:effectLst>
                <a:uFillTx/>
              </a:rPr>
              <a:t>Under Construction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1pPr>
            <a:lvl2pPr marL="45720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2pPr>
            <a:lvl3pPr marL="10620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3pPr>
            <a:lvl4pPr marL="159385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4pPr>
            <a:lvl5pPr marL="20526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6FC-AD6B-D04B-9886-FBA5C0D2176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7E77-65BD-CE4E-8599-E46F6A8116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CBEDB6FC-AD6B-D04B-9886-FBA5C0D2176A}" type="datetimeFigureOut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4A0C7E77-65BD-CE4E-8599-E46F6A8116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200"/>
        </a:spcBef>
        <a:buFont typeface="Wingdings" charset="2"/>
        <a:buNone/>
        <a:defRPr sz="2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</a:t>
            </a:r>
            <a:br>
              <a:rPr lang="en-US" dirty="0"/>
            </a:br>
            <a:r>
              <a:rPr lang="en-US" dirty="0"/>
              <a:t>Group By and Pivot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951517" y="3106079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785261" y="31124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785261" y="2464214"/>
            <a:ext cx="643967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951517" y="31124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601315" y="3106078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951519" y="37051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83188" y="37051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601315" y="3699475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951519" y="429554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5783188" y="430148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6611266" y="429554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951517" y="486074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797252" y="4860742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11266" y="2464214"/>
            <a:ext cx="646040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601315" y="4860741"/>
            <a:ext cx="646040" cy="40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7355" y="4899182"/>
            <a:ext cx="367440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/>
              <a:t>to address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732425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3" name="Rectangle 2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7" name="Rectangle 1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9" name="Rectangle 18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21" name="Rectangle 2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23" name="Rectangle 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25" name="Rectangle 24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37" name="Rectangle 36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40" name="Rectangle 39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64" name="Rectangle 63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2" name="Rectangle 81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5" name="Rectangle 84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88" name="Rectangle 87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1" name="Rectangle 9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4" name="Rectangle 93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7" name="Rectangle 96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0" name="Rectangle 99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3" name="Rectangle 102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6" name="Rectangle 105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01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88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25079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94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358145" y="4177401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358145" y="324257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358145" y="3715093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cxnSp>
        <p:nvCxnSpPr>
          <p:cNvPr id="148" name="Straight Arrow Connector 147"/>
          <p:cNvCxnSpPr/>
          <p:nvPr/>
        </p:nvCxnSpPr>
        <p:spPr>
          <a:xfrm>
            <a:off x="7929154" y="2351418"/>
            <a:ext cx="1346165" cy="138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7929154" y="3973515"/>
            <a:ext cx="134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929154" y="4199944"/>
            <a:ext cx="1346165" cy="157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141212" y="3657592"/>
            <a:ext cx="92204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Merge</a:t>
            </a:r>
          </a:p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4486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45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8431" y="4567316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04673" y="4879292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04673" y="2445350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04673" y="3097999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04673" y="5531941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04673" y="3750648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804673" y="422664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04673" y="6184592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804673" y="1792701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04673" y="1323225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32969" y="3643177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2232938" y="1527112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2232938" y="1996588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570152" y="1443009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7197463" y="155532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366218" y="155532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69494" y="155532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570152" y="2305922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7197463" y="24182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366218" y="24182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769494" y="241823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570152" y="2996846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7197463" y="310915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366218" y="310915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769494" y="310915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570152" y="3840096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7197463" y="395240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366218" y="395240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769494" y="395240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5570152" y="4785083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7197463" y="489739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366218" y="489739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769494" y="489739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5570152" y="5415995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7197463" y="552830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366218" y="552830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769494" y="552830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570152" y="6119325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7197463" y="623163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366218" y="623163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769494" y="623163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1731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3" grpId="0" animBg="1"/>
      <p:bldP spid="114" grpId="0" animBg="1"/>
      <p:bldP spid="115" grpId="0" animBg="1"/>
      <p:bldP spid="156" grpId="0" animBg="1"/>
      <p:bldP spid="157" grpId="0" animBg="1"/>
      <p:bldP spid="158" grpId="0" animBg="1"/>
      <p:bldP spid="163" grpId="0" animBg="1"/>
      <p:bldP spid="164" grpId="0" animBg="1"/>
      <p:bldP spid="165" grpId="0" animBg="1"/>
      <p:bldP spid="170" grpId="0" animBg="1"/>
      <p:bldP spid="171" grpId="0" animBg="1"/>
      <p:bldP spid="172" grpId="0" animBg="1"/>
      <p:bldP spid="177" grpId="0" animBg="1"/>
      <p:bldP spid="178" grpId="0" animBg="1"/>
      <p:bldP spid="179" grpId="0" animBg="1"/>
      <p:bldP spid="184" grpId="0" animBg="1"/>
      <p:bldP spid="185" grpId="0" animBg="1"/>
      <p:bldP spid="1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44263" y="138661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813018" y="138661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16294" y="138661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44263" y="224952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813018" y="224952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44263" y="294044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813018" y="294044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44263" y="378369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813018" y="378369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44263" y="472868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813018" y="472868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644263" y="535959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813018" y="535959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44263" y="606292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813018" y="606292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2578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30" grpId="0" animBg="1"/>
      <p:bldP spid="134" grpId="0" animBg="1"/>
      <p:bldP spid="146" grpId="0" animBg="1"/>
      <p:bldP spid="155" grpId="0" animBg="1"/>
      <p:bldP spid="162" grpId="0" animBg="1"/>
      <p:bldP spid="169" grpId="0" animBg="1"/>
      <p:bldP spid="176" grpId="0" animBg="1"/>
      <p:bldP spid="183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  <a:extLst>
    <a:ext uri="{05A4C25C-085E-4340-85A3-A5531E510DB2}">
      <thm15:themeFamily xmlns:thm15="http://schemas.microsoft.com/office/thememl/2012/main" name="ds100template" id="{3FE8F141-A9AE-1C42-89F6-14DD072DA360}" vid="{28E99920-B6A5-B44B-8849-CDA2E6579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20477</TotalTime>
  <Words>671</Words>
  <Application>Microsoft Macintosh PowerPoint</Application>
  <PresentationFormat>Widescreen</PresentationFormat>
  <Paragraphs>629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Helvetica Neue</vt:lpstr>
      <vt:lpstr>Helvetica Neue Light</vt:lpstr>
      <vt:lpstr>Helvetica Neue Regular</vt:lpstr>
      <vt:lpstr>Monaco</vt:lpstr>
      <vt:lpstr>Wingdings</vt:lpstr>
      <vt:lpstr>2_Office Theme</vt:lpstr>
      <vt:lpstr>Reviewing  Group By and Pivot</vt:lpstr>
      <vt:lpstr>Manipulating Granularity: Group By</vt:lpstr>
      <vt:lpstr>Manipulating Granularity: Group By</vt:lpstr>
      <vt:lpstr>Manipulating Granularity: Group By</vt:lpstr>
      <vt:lpstr>Manipulating Granularity: Group By</vt:lpstr>
      <vt:lpstr>Manipulating Granularity: Group By</vt:lpstr>
      <vt:lpstr>Manipulating Granularity: Pivot </vt:lpstr>
      <vt:lpstr>Manipulating Granularity: Pivot </vt:lpstr>
      <vt:lpstr>Manipulating Granularity: Pivot </vt:lpstr>
      <vt:lpstr>Manipulating Granularity: Pivot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DS100 Principles and Techniques of Data Science TA Info Session</dc:title>
  <dc:creator>Joseph Gonzalez</dc:creator>
  <cp:lastModifiedBy>Fernando Perez</cp:lastModifiedBy>
  <cp:revision>454</cp:revision>
  <cp:lastPrinted>2017-09-05T17:27:38Z</cp:lastPrinted>
  <dcterms:created xsi:type="dcterms:W3CDTF">2016-10-21T21:56:42Z</dcterms:created>
  <dcterms:modified xsi:type="dcterms:W3CDTF">2018-01-25T11:35:50Z</dcterms:modified>
</cp:coreProperties>
</file>