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7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8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2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9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5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5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2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0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8CA9E-1457-4EDB-8526-BD4EDAE9176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0F2AFA-547B-4275-9EF8-5A6BCAFA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61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izzlyMagnumJr/GAN_Networ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676C-ED71-4FFB-A32E-6EC83F545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78C52-C43B-4A1C-A19C-F35723C7F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Summaries of Each Model + Activity Diagram</a:t>
            </a:r>
          </a:p>
          <a:p>
            <a:r>
              <a:rPr lang="en-US" dirty="0"/>
              <a:t>Team Machine</a:t>
            </a:r>
          </a:p>
        </p:txBody>
      </p:sp>
    </p:spTree>
    <p:extLst>
      <p:ext uri="{BB962C8B-B14F-4D97-AF65-F5344CB8AC3E}">
        <p14:creationId xmlns:p14="http://schemas.microsoft.com/office/powerpoint/2010/main" val="208320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E47B7BA-821A-4484-AE44-2FD319C5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52550"/>
            <a:ext cx="97726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28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9EF573B-F717-4B57-B102-E68CDFC7A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07" y="270526"/>
            <a:ext cx="5294097" cy="631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83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5A83A23-2330-4243-A10C-261B4041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10" y="281432"/>
            <a:ext cx="6306336" cy="62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85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FE33EA17-42EB-4F97-AFE0-5A78ED959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2550"/>
            <a:ext cx="96012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2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643521C-8AEE-492F-A1FC-7DDBFE03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21" y="100019"/>
            <a:ext cx="5141558" cy="66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8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7FE31D6F-4BAE-4A38-B263-B9B1EC92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62" y="355413"/>
            <a:ext cx="5917475" cy="614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39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84E34777-1051-4C29-8D6D-499965051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90650"/>
            <a:ext cx="92392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5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E3736931-8E13-461C-A15A-C3EE1F3B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97" y="67900"/>
            <a:ext cx="4541379" cy="672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E15781-A296-4894-80A0-72933DACB3C2}"/>
              </a:ext>
            </a:extLst>
          </p:cNvPr>
          <p:cNvSpPr txBox="1"/>
          <p:nvPr/>
        </p:nvSpPr>
        <p:spPr>
          <a:xfrm>
            <a:off x="914400" y="1171852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(Split this in to 2)</a:t>
            </a:r>
          </a:p>
        </p:txBody>
      </p:sp>
    </p:spTree>
    <p:extLst>
      <p:ext uri="{BB962C8B-B14F-4D97-AF65-F5344CB8AC3E}">
        <p14:creationId xmlns:p14="http://schemas.microsoft.com/office/powerpoint/2010/main" val="186724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1998F73A-EEA5-4BC2-80DC-D3E22DD8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58" y="417222"/>
            <a:ext cx="5980683" cy="602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249A753B-E997-4775-A1FB-0FA93169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195" y="371371"/>
            <a:ext cx="4983609" cy="611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1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5DB72-B95A-41B1-8BFC-6CBD25E85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929" y="1258458"/>
            <a:ext cx="7786142" cy="434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48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EC0E2B60-AB04-4951-9C02-38AADF199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333500"/>
            <a:ext cx="9067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175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FF5241-BF16-4BDC-9091-3951CB6A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804862"/>
            <a:ext cx="101536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20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F5EDA1-1F1A-4C31-84DA-680DA3982E8F}"/>
              </a:ext>
            </a:extLst>
          </p:cNvPr>
          <p:cNvSpPr txBox="1"/>
          <p:nvPr/>
        </p:nvSpPr>
        <p:spPr>
          <a:xfrm>
            <a:off x="1874668" y="2195565"/>
            <a:ext cx="88155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https://github.com/GrizzlyMagnumJr/GAN_Networks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Adalid</a:t>
            </a:r>
            <a:r>
              <a:rPr lang="en-US" sz="2800" dirty="0"/>
              <a:t> </a:t>
            </a:r>
            <a:r>
              <a:rPr lang="en-US" sz="2800" dirty="0" err="1"/>
              <a:t>Helguero</a:t>
            </a:r>
            <a:endParaRPr lang="en-US" sz="2800" dirty="0"/>
          </a:p>
          <a:p>
            <a:r>
              <a:rPr lang="en-US" sz="2800" dirty="0"/>
              <a:t>Twinkle Gera</a:t>
            </a:r>
          </a:p>
          <a:p>
            <a:r>
              <a:rPr lang="en-US" sz="2800" dirty="0" err="1"/>
              <a:t>Bawer</a:t>
            </a:r>
            <a:r>
              <a:rPr lang="en-US" sz="2800" dirty="0"/>
              <a:t> Alissa</a:t>
            </a:r>
          </a:p>
          <a:p>
            <a:r>
              <a:rPr lang="en-US" sz="2800" dirty="0"/>
              <a:t>Amir </a:t>
            </a:r>
            <a:r>
              <a:rPr lang="en-US" sz="2800" dirty="0" err="1"/>
              <a:t>Itayem</a:t>
            </a:r>
            <a:endParaRPr lang="en-US" sz="2800" dirty="0"/>
          </a:p>
          <a:p>
            <a:r>
              <a:rPr lang="en-US" sz="2800" dirty="0"/>
              <a:t>Mohammad Saad</a:t>
            </a:r>
          </a:p>
        </p:txBody>
      </p:sp>
    </p:spTree>
    <p:extLst>
      <p:ext uri="{BB962C8B-B14F-4D97-AF65-F5344CB8AC3E}">
        <p14:creationId xmlns:p14="http://schemas.microsoft.com/office/powerpoint/2010/main" val="203918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20AA980-B60B-432C-856C-264753232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866775"/>
            <a:ext cx="94107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5EB16E2-8B6B-4271-8047-5B7144DE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428750"/>
            <a:ext cx="98869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55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DD23D16-F6CF-4DEC-BEC3-B87C1886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752475"/>
            <a:ext cx="643890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2FF5563-A7F0-46E2-8790-38F9BBCF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752475"/>
            <a:ext cx="787717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76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A4E5F4-C4BA-4DD6-9052-8B6BF89BA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390650"/>
            <a:ext cx="8877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9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3159C4F-0FE6-47EB-94C3-DD37D1FC9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32" y="388489"/>
            <a:ext cx="5763318" cy="609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1BFFB6F-9C95-4325-B98E-D4A7DFA8C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01" y="699209"/>
            <a:ext cx="6650300" cy="57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217</TotalTime>
  <Words>39</Words>
  <Application>Microsoft Office PowerPoint</Application>
  <PresentationFormat>Widescreen</PresentationFormat>
  <Paragraphs>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Celestial</vt:lpstr>
      <vt:lpstr>Product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Specifications</dc:title>
  <dc:creator>Saad</dc:creator>
  <cp:lastModifiedBy>Saad</cp:lastModifiedBy>
  <cp:revision>5</cp:revision>
  <dcterms:created xsi:type="dcterms:W3CDTF">2020-04-30T06:26:39Z</dcterms:created>
  <dcterms:modified xsi:type="dcterms:W3CDTF">2020-04-30T10:04:39Z</dcterms:modified>
</cp:coreProperties>
</file>