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66" y="-1349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>
                <a:uFillTx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>
                <a:uFillTx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>
                <a:uFillTx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>
                <a:uFillTx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>
                <a:uFillTx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>
                <a:uFillTx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>
                <a:uFillTx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>
                <a:uFillTx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>
                <a:uFillTx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>
            <a:spLocks/>
          </p:cNvSpPr>
          <p:nvPr/>
        </p:nvSpPr>
        <p:spPr>
          <a:xfrm>
            <a:off x="644565" y="341211"/>
            <a:ext cx="5687347" cy="32842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Project Title:</a:t>
            </a:r>
            <a:endParaRPr sz="1200" b="1" i="0" u="none" strike="noStrike" cap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"/>
          <p:cNvSpPr>
            <a:spLocks/>
          </p:cNvSpPr>
          <p:nvPr/>
        </p:nvSpPr>
        <p:spPr>
          <a:xfrm>
            <a:off x="644561" y="669636"/>
            <a:ext cx="2843678" cy="39719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Sponsor:</a:t>
            </a:r>
            <a:endParaRPr sz="1200" b="1" i="0" u="none" strike="noStrike" cap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"/>
          <p:cNvSpPr>
            <a:spLocks/>
          </p:cNvSpPr>
          <p:nvPr/>
        </p:nvSpPr>
        <p:spPr>
          <a:xfrm>
            <a:off x="644561" y="1066832"/>
            <a:ext cx="2843675" cy="95105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Challenge/Project Summary:</a:t>
            </a:r>
            <a:endParaRPr>
              <a:uFillTx/>
            </a:endParaRPr>
          </a:p>
        </p:txBody>
      </p:sp>
      <p:sp>
        <p:nvSpPr>
          <p:cNvPr id="9" name="Google Shape;9;p2"/>
          <p:cNvSpPr>
            <a:spLocks/>
          </p:cNvSpPr>
          <p:nvPr/>
        </p:nvSpPr>
        <p:spPr>
          <a:xfrm>
            <a:off x="3488236" y="1066832"/>
            <a:ext cx="2843676" cy="207918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uFillTx/>
                <a:latin typeface="Calibri"/>
                <a:ea typeface="Calibri"/>
                <a:cs typeface="Calibri"/>
                <a:sym typeface="Calibri"/>
              </a:rPr>
              <a:t>Team Photo Here</a:t>
            </a:r>
            <a:endParaRPr>
              <a:uFillTx/>
            </a:endParaRPr>
          </a:p>
        </p:txBody>
      </p:sp>
      <p:sp>
        <p:nvSpPr>
          <p:cNvPr id="10" name="Google Shape;10;p2"/>
          <p:cNvSpPr>
            <a:spLocks/>
          </p:cNvSpPr>
          <p:nvPr/>
        </p:nvSpPr>
        <p:spPr>
          <a:xfrm>
            <a:off x="3488236" y="3153363"/>
            <a:ext cx="2843676" cy="39207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uFillTx/>
                <a:latin typeface="Calibri"/>
                <a:ea typeface="Calibri"/>
                <a:cs typeface="Calibri"/>
                <a:sym typeface="Calibri"/>
              </a:rPr>
              <a:t>Names (Left to Right)</a:t>
            </a:r>
            <a:endParaRPr sz="1200" b="0" i="0" u="none" strike="noStrike" cap="none"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>
            <a:spLocks/>
          </p:cNvSpPr>
          <p:nvPr/>
        </p:nvSpPr>
        <p:spPr>
          <a:xfrm>
            <a:off x="644532" y="2017456"/>
            <a:ext cx="2843676" cy="37484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Name and Home Town:</a:t>
            </a: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>
            <a:spLocks/>
          </p:cNvSpPr>
          <p:nvPr/>
        </p:nvSpPr>
        <p:spPr>
          <a:xfrm>
            <a:off x="3488238" y="669636"/>
            <a:ext cx="2843674" cy="38396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SME: </a:t>
            </a:r>
            <a:endParaRPr sz="1200" b="1" i="0" u="none" strike="noStrike" cap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>
            <a:spLocks/>
          </p:cNvSpPr>
          <p:nvPr/>
        </p:nvSpPr>
        <p:spPr>
          <a:xfrm>
            <a:off x="644539" y="2405599"/>
            <a:ext cx="2843676" cy="37484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Degree:</a:t>
            </a:r>
            <a:endParaRPr>
              <a:uFillTx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>
            <a:spLocks/>
          </p:cNvSpPr>
          <p:nvPr/>
        </p:nvSpPr>
        <p:spPr>
          <a:xfrm>
            <a:off x="644539" y="2787504"/>
            <a:ext cx="2843676" cy="738648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Aspirations:</a:t>
            </a:r>
            <a:endParaRPr>
              <a:uFillTx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>
            <a:spLocks/>
          </p:cNvSpPr>
          <p:nvPr/>
        </p:nvSpPr>
        <p:spPr>
          <a:xfrm>
            <a:off x="644539" y="3526152"/>
            <a:ext cx="2843676" cy="738648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Something about the class:</a:t>
            </a:r>
            <a:endParaRPr>
              <a:uFillTx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>
            <a:spLocks/>
          </p:cNvSpPr>
          <p:nvPr/>
        </p:nvSpPr>
        <p:spPr>
          <a:xfrm>
            <a:off x="644539" y="2017456"/>
            <a:ext cx="2843676" cy="22473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>
            <a:spLocks/>
          </p:cNvSpPr>
          <p:nvPr/>
        </p:nvSpPr>
        <p:spPr>
          <a:xfrm>
            <a:off x="3488236" y="3556261"/>
            <a:ext cx="2843676" cy="37484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Name and Home Town:</a:t>
            </a: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>
            <a:spLocks/>
          </p:cNvSpPr>
          <p:nvPr/>
        </p:nvSpPr>
        <p:spPr>
          <a:xfrm>
            <a:off x="3488243" y="3944404"/>
            <a:ext cx="2843676" cy="37484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Degree:</a:t>
            </a:r>
            <a:endParaRPr>
              <a:uFillTx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>
            <a:spLocks/>
          </p:cNvSpPr>
          <p:nvPr/>
        </p:nvSpPr>
        <p:spPr>
          <a:xfrm>
            <a:off x="3488243" y="4326309"/>
            <a:ext cx="2843676" cy="738648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Aspirations:</a:t>
            </a:r>
            <a:endParaRPr>
              <a:uFillTx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>
            <a:spLocks/>
          </p:cNvSpPr>
          <p:nvPr/>
        </p:nvSpPr>
        <p:spPr>
          <a:xfrm>
            <a:off x="3488243" y="5064957"/>
            <a:ext cx="2843676" cy="738648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Something about the class:</a:t>
            </a:r>
            <a:endParaRPr>
              <a:uFillTx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>
            <a:spLocks/>
          </p:cNvSpPr>
          <p:nvPr/>
        </p:nvSpPr>
        <p:spPr>
          <a:xfrm>
            <a:off x="3488243" y="3556261"/>
            <a:ext cx="2843676" cy="22473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>
            <a:spLocks/>
          </p:cNvSpPr>
          <p:nvPr/>
        </p:nvSpPr>
        <p:spPr>
          <a:xfrm>
            <a:off x="3488229" y="5803605"/>
            <a:ext cx="2843676" cy="37484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Name and Home Town:</a:t>
            </a: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>
            <a:spLocks/>
          </p:cNvSpPr>
          <p:nvPr/>
        </p:nvSpPr>
        <p:spPr>
          <a:xfrm>
            <a:off x="3488236" y="6191748"/>
            <a:ext cx="2843676" cy="37484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Degree:</a:t>
            </a:r>
            <a:endParaRPr>
              <a:uFillTx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>
            <a:spLocks/>
          </p:cNvSpPr>
          <p:nvPr/>
        </p:nvSpPr>
        <p:spPr>
          <a:xfrm>
            <a:off x="3488236" y="6573653"/>
            <a:ext cx="2843676" cy="738648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Aspirations:</a:t>
            </a:r>
            <a:endParaRPr>
              <a:uFillTx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>
            <a:spLocks/>
          </p:cNvSpPr>
          <p:nvPr/>
        </p:nvSpPr>
        <p:spPr>
          <a:xfrm>
            <a:off x="3488236" y="7312301"/>
            <a:ext cx="2843676" cy="738648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Something about the class:</a:t>
            </a:r>
            <a:endParaRPr>
              <a:uFillTx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>
            <a:spLocks/>
          </p:cNvSpPr>
          <p:nvPr/>
        </p:nvSpPr>
        <p:spPr>
          <a:xfrm>
            <a:off x="3488236" y="5803605"/>
            <a:ext cx="2843676" cy="22473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>
            <a:spLocks/>
          </p:cNvSpPr>
          <p:nvPr/>
        </p:nvSpPr>
        <p:spPr>
          <a:xfrm>
            <a:off x="644525" y="4264800"/>
            <a:ext cx="2843676" cy="37484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Name and Home Town:</a:t>
            </a: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>
            <a:spLocks/>
          </p:cNvSpPr>
          <p:nvPr/>
        </p:nvSpPr>
        <p:spPr>
          <a:xfrm>
            <a:off x="644532" y="4652943"/>
            <a:ext cx="2843676" cy="37484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Degree:</a:t>
            </a:r>
            <a:endParaRPr>
              <a:uFillTx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>
            <a:spLocks/>
          </p:cNvSpPr>
          <p:nvPr/>
        </p:nvSpPr>
        <p:spPr>
          <a:xfrm>
            <a:off x="644532" y="5034848"/>
            <a:ext cx="2843676" cy="738648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Aspirations:</a:t>
            </a:r>
            <a:endParaRPr>
              <a:uFillTx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>
            <a:spLocks/>
          </p:cNvSpPr>
          <p:nvPr/>
        </p:nvSpPr>
        <p:spPr>
          <a:xfrm>
            <a:off x="644532" y="5773496"/>
            <a:ext cx="2843676" cy="738648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Something about the class:</a:t>
            </a:r>
            <a:endParaRPr>
              <a:uFillTx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>
            <a:spLocks/>
          </p:cNvSpPr>
          <p:nvPr/>
        </p:nvSpPr>
        <p:spPr>
          <a:xfrm>
            <a:off x="644532" y="4264800"/>
            <a:ext cx="2843676" cy="22473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>
            <a:spLocks/>
          </p:cNvSpPr>
          <p:nvPr/>
        </p:nvSpPr>
        <p:spPr>
          <a:xfrm>
            <a:off x="644518" y="6496029"/>
            <a:ext cx="2843676" cy="37484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Name and Home Town:</a:t>
            </a: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>
            <a:spLocks/>
          </p:cNvSpPr>
          <p:nvPr/>
        </p:nvSpPr>
        <p:spPr>
          <a:xfrm>
            <a:off x="644525" y="6884172"/>
            <a:ext cx="2843676" cy="37484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Degree:</a:t>
            </a:r>
            <a:endParaRPr>
              <a:uFillTx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>
            <a:spLocks/>
          </p:cNvSpPr>
          <p:nvPr/>
        </p:nvSpPr>
        <p:spPr>
          <a:xfrm>
            <a:off x="644525" y="7266077"/>
            <a:ext cx="2843676" cy="738648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Aspirations:</a:t>
            </a:r>
            <a:endParaRPr>
              <a:uFillTx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>
            <a:spLocks/>
          </p:cNvSpPr>
          <p:nvPr/>
        </p:nvSpPr>
        <p:spPr>
          <a:xfrm>
            <a:off x="644525" y="8004725"/>
            <a:ext cx="2843676" cy="738648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Something about the class:</a:t>
            </a:r>
            <a:endParaRPr>
              <a:uFillTx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>
            <a:spLocks/>
          </p:cNvSpPr>
          <p:nvPr/>
        </p:nvSpPr>
        <p:spPr>
          <a:xfrm>
            <a:off x="644525" y="6496029"/>
            <a:ext cx="2843676" cy="22473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>
            <a:spLocks/>
          </p:cNvSpPr>
          <p:nvPr/>
        </p:nvSpPr>
        <p:spPr>
          <a:xfrm>
            <a:off x="1605816" y="367725"/>
            <a:ext cx="4621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Lockheed Martin Space Cyber Research Project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 txBox="1">
            <a:spLocks/>
          </p:cNvSpPr>
          <p:nvPr/>
        </p:nvSpPr>
        <p:spPr>
          <a:xfrm>
            <a:off x="1259262" y="729077"/>
            <a:ext cx="11259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Tim Parker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 txBox="1">
            <a:spLocks/>
          </p:cNvSpPr>
          <p:nvPr/>
        </p:nvSpPr>
        <p:spPr>
          <a:xfrm>
            <a:off x="3963212" y="742251"/>
            <a:ext cx="11259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Jonathan Brant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 txBox="1">
            <a:spLocks/>
          </p:cNvSpPr>
          <p:nvPr/>
        </p:nvSpPr>
        <p:spPr>
          <a:xfrm>
            <a:off x="1275567" y="2469450"/>
            <a:ext cx="243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Cyber Security Engineering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 txBox="1">
            <a:spLocks/>
          </p:cNvSpPr>
          <p:nvPr/>
        </p:nvSpPr>
        <p:spPr>
          <a:xfrm>
            <a:off x="770739" y="3000312"/>
            <a:ext cx="2599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I aspire to get certified in the  Splunk tool and work on projects with that.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 txBox="1">
            <a:spLocks/>
          </p:cNvSpPr>
          <p:nvPr/>
        </p:nvSpPr>
        <p:spPr>
          <a:xfrm>
            <a:off x="643439" y="3695055"/>
            <a:ext cx="27255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This class and project has taught me to gain a deeper knowledge of how neural networks work.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 txBox="1">
            <a:spLocks/>
          </p:cNvSpPr>
          <p:nvPr/>
        </p:nvSpPr>
        <p:spPr>
          <a:xfrm>
            <a:off x="873131" y="4404038"/>
            <a:ext cx="2876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Adalid Helguero, Falls Church, VA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>
            <a:spLocks/>
          </p:cNvSpPr>
          <p:nvPr/>
        </p:nvSpPr>
        <p:spPr>
          <a:xfrm>
            <a:off x="705342" y="5180564"/>
            <a:ext cx="27903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I am studying to become an expert in cyber security practices, ethical hacker, or penetration tester.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 txBox="1">
            <a:spLocks/>
          </p:cNvSpPr>
          <p:nvPr/>
        </p:nvSpPr>
        <p:spPr>
          <a:xfrm>
            <a:off x="3534823" y="7563213"/>
            <a:ext cx="29364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I learned how to generate fake images with machine learning.   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 txBox="1">
            <a:spLocks/>
          </p:cNvSpPr>
          <p:nvPr/>
        </p:nvSpPr>
        <p:spPr>
          <a:xfrm>
            <a:off x="3785386" y="3702150"/>
            <a:ext cx="2876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Bawer Alissa, South RIding, VA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 txBox="1">
            <a:spLocks/>
          </p:cNvSpPr>
          <p:nvPr/>
        </p:nvSpPr>
        <p:spPr>
          <a:xfrm>
            <a:off x="3632600" y="4552925"/>
            <a:ext cx="27903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I plan to become a System Integrity Management Platform Engineer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>
            <a:spLocks/>
          </p:cNvSpPr>
          <p:nvPr/>
        </p:nvSpPr>
        <p:spPr>
          <a:xfrm>
            <a:off x="3507268" y="5209755"/>
            <a:ext cx="287609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This project helped me  become a </a:t>
            </a:r>
            <a:r>
              <a:rPr lang="en-US" sz="1200" dirty="0" err="1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TensorBoard</a:t>
            </a:r>
            <a:r>
              <a:rPr lang="en-US" sz="1200" dirty="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 expert which helped push our project forward to deeper milestones.</a:t>
            </a:r>
            <a:endParaRPr sz="1200" dirty="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 txBox="1">
            <a:spLocks/>
          </p:cNvSpPr>
          <p:nvPr/>
        </p:nvSpPr>
        <p:spPr>
          <a:xfrm>
            <a:off x="3459572" y="6715951"/>
            <a:ext cx="2876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I aspire to learn new things everyday to become an experienced and efficient cyber security engineer. 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>
            <a:spLocks/>
          </p:cNvSpPr>
          <p:nvPr/>
        </p:nvSpPr>
        <p:spPr>
          <a:xfrm>
            <a:off x="632300" y="8160900"/>
            <a:ext cx="2876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This capstone project has taught me a lot about machine learning and artificial intelligence.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>
            <a:spLocks/>
          </p:cNvSpPr>
          <p:nvPr/>
        </p:nvSpPr>
        <p:spPr>
          <a:xfrm>
            <a:off x="878245" y="6644863"/>
            <a:ext cx="3148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Twinkle Gera, Falls Church, VA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 txBox="1">
            <a:spLocks/>
          </p:cNvSpPr>
          <p:nvPr/>
        </p:nvSpPr>
        <p:spPr>
          <a:xfrm>
            <a:off x="632301" y="7508067"/>
            <a:ext cx="26574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I’m working to learn new things and become successful in cyber security, 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 txBox="1">
            <a:spLocks/>
          </p:cNvSpPr>
          <p:nvPr/>
        </p:nvSpPr>
        <p:spPr>
          <a:xfrm>
            <a:off x="632300" y="5993463"/>
            <a:ext cx="2876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I learned how to use Keras to deepen our models for the senior design project.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>
            <a:spLocks/>
          </p:cNvSpPr>
          <p:nvPr/>
        </p:nvSpPr>
        <p:spPr>
          <a:xfrm>
            <a:off x="568392" y="1221460"/>
            <a:ext cx="3064200" cy="8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The purpose of this project is to improve the process of tagging data to use for the training of machine learning object detection and classification models.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 txBox="1">
            <a:spLocks/>
          </p:cNvSpPr>
          <p:nvPr/>
        </p:nvSpPr>
        <p:spPr>
          <a:xfrm>
            <a:off x="1275567" y="4716238"/>
            <a:ext cx="243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Cyber Security Engineering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 txBox="1">
            <a:spLocks/>
          </p:cNvSpPr>
          <p:nvPr/>
        </p:nvSpPr>
        <p:spPr>
          <a:xfrm>
            <a:off x="741649" y="2151375"/>
            <a:ext cx="2657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Amir Itayem, Gainesville, VA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 txBox="1">
            <a:spLocks/>
          </p:cNvSpPr>
          <p:nvPr/>
        </p:nvSpPr>
        <p:spPr>
          <a:xfrm>
            <a:off x="3784999" y="5962900"/>
            <a:ext cx="2657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Mohammad Saad, Lorton VA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/>
          </p:cNvSpPr>
          <p:nvPr/>
        </p:nvSpPr>
        <p:spPr>
          <a:xfrm>
            <a:off x="4106592" y="6239788"/>
            <a:ext cx="243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Cyber Security Engineering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 txBox="1">
            <a:spLocks/>
          </p:cNvSpPr>
          <p:nvPr/>
        </p:nvSpPr>
        <p:spPr>
          <a:xfrm>
            <a:off x="1275567" y="6904813"/>
            <a:ext cx="243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Cyber Security Engineering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>
            <a:spLocks/>
          </p:cNvSpPr>
          <p:nvPr/>
        </p:nvSpPr>
        <p:spPr>
          <a:xfrm>
            <a:off x="4027973" y="3975295"/>
            <a:ext cx="243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Cyber Security Engineering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59575" y="1042000"/>
            <a:ext cx="2876100" cy="20800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>
            <a:spLocks/>
          </p:cNvSpPr>
          <p:nvPr/>
        </p:nvSpPr>
        <p:spPr>
          <a:xfrm>
            <a:off x="3495675" y="3162300"/>
            <a:ext cx="2876100" cy="38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68" name="Google Shape;68;p1"/>
          <p:cNvSpPr txBox="1">
            <a:spLocks/>
          </p:cNvSpPr>
          <p:nvPr/>
        </p:nvSpPr>
        <p:spPr>
          <a:xfrm>
            <a:off x="3495670" y="3110711"/>
            <a:ext cx="28761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Twinkle, Bawer, Mohammad, Adalid, Amir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66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                         (Left to Right)</a:t>
            </a:r>
            <a:endParaRPr sz="1200">
              <a:solidFill>
                <a:srgbClr val="FF66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Schulz</dc:creator>
  <cp:lastModifiedBy>Saad</cp:lastModifiedBy>
  <cp:revision>1</cp:revision>
  <dcterms:created xsi:type="dcterms:W3CDTF">2017-03-15T13:50:20Z</dcterms:created>
  <dcterms:modified xsi:type="dcterms:W3CDTF">2020-04-03T00:02:08Z</dcterms:modified>
</cp:coreProperties>
</file>