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46C3-53DC-46C7-B0A7-E12CEC596F5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8199-5EF6-498E-A68A-0865963C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7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46C3-53DC-46C7-B0A7-E12CEC596F5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8199-5EF6-498E-A68A-0865963C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9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46C3-53DC-46C7-B0A7-E12CEC596F5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8199-5EF6-498E-A68A-0865963C6EC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4938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46C3-53DC-46C7-B0A7-E12CEC596F5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8199-5EF6-498E-A68A-0865963C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87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46C3-53DC-46C7-B0A7-E12CEC596F5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8199-5EF6-498E-A68A-0865963C6EC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0215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46C3-53DC-46C7-B0A7-E12CEC596F5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8199-5EF6-498E-A68A-0865963C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12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46C3-53DC-46C7-B0A7-E12CEC596F5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8199-5EF6-498E-A68A-0865963C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16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46C3-53DC-46C7-B0A7-E12CEC596F5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8199-5EF6-498E-A68A-0865963C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43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46C3-53DC-46C7-B0A7-E12CEC596F5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8199-5EF6-498E-A68A-0865963C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46C3-53DC-46C7-B0A7-E12CEC596F5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8199-5EF6-498E-A68A-0865963C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9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46C3-53DC-46C7-B0A7-E12CEC596F5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8199-5EF6-498E-A68A-0865963C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2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46C3-53DC-46C7-B0A7-E12CEC596F5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8199-5EF6-498E-A68A-0865963C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3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46C3-53DC-46C7-B0A7-E12CEC596F5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8199-5EF6-498E-A68A-0865963C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1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46C3-53DC-46C7-B0A7-E12CEC596F5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8199-5EF6-498E-A68A-0865963C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7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46C3-53DC-46C7-B0A7-E12CEC596F5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8199-5EF6-498E-A68A-0865963C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1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46C3-53DC-46C7-B0A7-E12CEC596F5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F8199-5EF6-498E-A68A-0865963C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8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746C3-53DC-46C7-B0A7-E12CEC596F57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40F8199-5EF6-498E-A68A-0865963C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0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9-17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03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Sealed Classes (Java 17)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 of restricting inheritance of a class to specific classes per certain set conditions using the </a:t>
            </a:r>
            <a:r>
              <a:rPr lang="en-US" b="1" dirty="0" smtClean="0"/>
              <a:t>permit</a:t>
            </a:r>
            <a:r>
              <a:rPr lang="en-US" dirty="0" smtClean="0"/>
              <a:t> keyword.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69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for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</a:p>
          <a:p>
            <a:r>
              <a:rPr lang="en-US" dirty="0" smtClean="0"/>
              <a:t>Local-Variable Inheritance Type</a:t>
            </a:r>
          </a:p>
          <a:p>
            <a:r>
              <a:rPr lang="en-US" dirty="0" smtClean="0"/>
              <a:t>New String Methods</a:t>
            </a:r>
          </a:p>
          <a:p>
            <a:r>
              <a:rPr lang="en-US" dirty="0" smtClean="0"/>
              <a:t>Switch Expressions</a:t>
            </a:r>
          </a:p>
          <a:p>
            <a:r>
              <a:rPr lang="en-US" dirty="0" smtClean="0"/>
              <a:t>Text Blocks</a:t>
            </a:r>
          </a:p>
          <a:p>
            <a:r>
              <a:rPr lang="en-US" dirty="0" smtClean="0"/>
              <a:t>Records</a:t>
            </a:r>
          </a:p>
          <a:p>
            <a:r>
              <a:rPr lang="en-US" dirty="0" smtClean="0"/>
              <a:t>Pattern Matching for </a:t>
            </a:r>
            <a:r>
              <a:rPr lang="en-US" dirty="0" err="1" smtClean="0"/>
              <a:t>instanceof</a:t>
            </a:r>
            <a:endParaRPr lang="en-US" dirty="0" smtClean="0"/>
          </a:p>
          <a:p>
            <a:r>
              <a:rPr lang="en-US" dirty="0" smtClean="0"/>
              <a:t>Sealed Classes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2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MODULES(Java 9)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Java modules are used to provide different layers of encapsulation to java programs by using packages like </a:t>
            </a:r>
            <a:r>
              <a:rPr lang="en-US" dirty="0"/>
              <a:t>IO bundle, AWT package, swing bundle, </a:t>
            </a:r>
            <a:r>
              <a:rPr lang="en-US" dirty="0" smtClean="0"/>
              <a:t>etc.</a:t>
            </a:r>
            <a:endParaRPr lang="en-US" dirty="0"/>
          </a:p>
          <a:p>
            <a:r>
              <a:rPr lang="en-US" dirty="0" smtClean="0"/>
              <a:t>Module reduces file sizes</a:t>
            </a:r>
          </a:p>
          <a:p>
            <a:r>
              <a:rPr lang="en-US" dirty="0" smtClean="0"/>
              <a:t>JVM and JPMS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4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Local-Variable Inference Type(Java 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of the </a:t>
            </a:r>
            <a:r>
              <a:rPr lang="en-US" dirty="0" err="1" smtClean="0"/>
              <a:t>var</a:t>
            </a:r>
            <a:r>
              <a:rPr lang="en-US" dirty="0" smtClean="0"/>
              <a:t> keyword for local variable type to automatically identify data type.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7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String Methods (Java 11)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below methods were introduced;</a:t>
            </a:r>
          </a:p>
          <a:p>
            <a:r>
              <a:rPr lang="en-US" dirty="0" err="1" smtClean="0"/>
              <a:t>isBlank</a:t>
            </a:r>
            <a:endParaRPr lang="en-US" dirty="0" smtClean="0"/>
          </a:p>
          <a:p>
            <a:r>
              <a:rPr lang="en-US" dirty="0" smtClean="0"/>
              <a:t>Lines</a:t>
            </a:r>
          </a:p>
          <a:p>
            <a:r>
              <a:rPr lang="en-US" dirty="0" smtClean="0"/>
              <a:t>Strip</a:t>
            </a:r>
          </a:p>
          <a:p>
            <a:r>
              <a:rPr lang="en-US" dirty="0" err="1" smtClean="0"/>
              <a:t>stripLeading</a:t>
            </a:r>
            <a:endParaRPr lang="en-US" dirty="0" smtClean="0"/>
          </a:p>
          <a:p>
            <a:r>
              <a:rPr lang="en-US" dirty="0" err="1" smtClean="0"/>
              <a:t>stripTrailing</a:t>
            </a:r>
            <a:endParaRPr lang="en-US" dirty="0" smtClean="0"/>
          </a:p>
          <a:p>
            <a:r>
              <a:rPr lang="en-US" dirty="0" smtClean="0"/>
              <a:t>repeat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Expressions (Java 12)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 to Java 12 switch statements were required to end with a </a:t>
            </a:r>
            <a:r>
              <a:rPr lang="en-US" b="1" dirty="0" smtClean="0"/>
              <a:t>break</a:t>
            </a:r>
            <a:r>
              <a:rPr lang="en-US" dirty="0" smtClean="0"/>
              <a:t> statement and a variable to hold the value needed to select the case.</a:t>
            </a:r>
          </a:p>
          <a:p>
            <a:endParaRPr lang="en-US" dirty="0"/>
          </a:p>
          <a:p>
            <a:r>
              <a:rPr lang="en-US" dirty="0" smtClean="0"/>
              <a:t>Java 12 introduced arrow functions to determine which case to jump to by pointing directly to said case, thus making use of break unneeded.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1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Blocks (Java 13)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of multi-line statements enclosed in triple-double quotation marks allowing users to write multi-line String statements without having to explicitly introduce key characters like </a:t>
            </a:r>
            <a:r>
              <a:rPr lang="en-US" b="1" dirty="0" smtClean="0"/>
              <a:t>/n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623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Records (Java 14)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building classes to handle and manage immutable data issues with regards to updating said classes and/or creating these classes (it becomes cumbersome having to define the necessary methods for each class)</a:t>
            </a:r>
          </a:p>
          <a:p>
            <a:endParaRPr lang="en-US" dirty="0"/>
          </a:p>
          <a:p>
            <a:r>
              <a:rPr lang="en-US" dirty="0" smtClean="0"/>
              <a:t>When defined manually these classes can become bulky beyond their purpose (holding data)</a:t>
            </a:r>
          </a:p>
          <a:p>
            <a:endParaRPr lang="en-US" dirty="0"/>
          </a:p>
          <a:p>
            <a:r>
              <a:rPr lang="en-US" dirty="0" smtClean="0"/>
              <a:t>Records allow for simple class definition by just specifying the data fields in question with java providing the necessary methods automatically at compile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7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Matching for </a:t>
            </a:r>
            <a:r>
              <a:rPr lang="en-US" dirty="0" err="1" smtClean="0"/>
              <a:t>instanceof</a:t>
            </a:r>
            <a:r>
              <a:rPr lang="en-US" dirty="0" smtClean="0"/>
              <a:t> (Java 16)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Java 16 users would both have to check if an object is an instance of a class and then manually cast said object to that class.</a:t>
            </a:r>
          </a:p>
          <a:p>
            <a:endParaRPr lang="en-US" dirty="0"/>
          </a:p>
          <a:p>
            <a:r>
              <a:rPr lang="en-US" dirty="0" smtClean="0"/>
              <a:t>With Java 16 there is no need to manually cast if checking whether an object is an instance of a class as the </a:t>
            </a:r>
            <a:r>
              <a:rPr lang="en-US" b="1" dirty="0" err="1" smtClean="0"/>
              <a:t>instanceof</a:t>
            </a:r>
            <a:r>
              <a:rPr lang="en-US" dirty="0" smtClean="0"/>
              <a:t> keyword automatically casts for the user.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109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219</TotalTime>
  <Words>364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JAVA 9-17 FEATURES</vt:lpstr>
      <vt:lpstr>Features for Discussion</vt:lpstr>
      <vt:lpstr>JAVA MODULES(Java 9)</vt:lpstr>
      <vt:lpstr>Local-Variable Inference Type(Java 10)</vt:lpstr>
      <vt:lpstr>New String Methods (Java 11)</vt:lpstr>
      <vt:lpstr>Switch Expressions (Java 12)</vt:lpstr>
      <vt:lpstr>Text Blocks (Java 13)</vt:lpstr>
      <vt:lpstr>Records (Java 14)</vt:lpstr>
      <vt:lpstr>Pattern Matching for instanceof (Java 16)</vt:lpstr>
      <vt:lpstr>Sealed Classes (Java 17)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9-17 FEATURES</dc:title>
  <dc:creator>Hubert Delasi Korbla Dake</dc:creator>
  <cp:lastModifiedBy>Hubert Delasi Korbla Dake</cp:lastModifiedBy>
  <cp:revision>9</cp:revision>
  <dcterms:created xsi:type="dcterms:W3CDTF">2024-11-23T10:45:01Z</dcterms:created>
  <dcterms:modified xsi:type="dcterms:W3CDTF">2024-11-23T14:24:17Z</dcterms:modified>
</cp:coreProperties>
</file>