
<file path=[Content_Types].xml><?xml version="1.0" encoding="utf-8"?>
<Types xmlns="http://schemas.openxmlformats.org/package/2006/content-types">
  <Default Extension="png" ContentType="image/png"/>
  <Default Extension="jfif" ContentType="image/jpeg"/>
  <Default Extension="web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C226"/>
    <a:srgbClr val="96C532"/>
    <a:srgbClr val="ADD2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fi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eb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Networking &amp; JDBC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779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0944" y="73730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90C226"/>
                </a:solidFill>
              </a:rPr>
              <a:t>PreparedStatement </a:t>
            </a:r>
          </a:p>
          <a:p>
            <a:r>
              <a:rPr lang="en-US" dirty="0" smtClean="0"/>
              <a:t>It </a:t>
            </a:r>
            <a:r>
              <a:rPr lang="en-US" dirty="0"/>
              <a:t>is used when you want to use SQL statements many times. The PreparedStatement interface accepts input parameters at runtime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944" y="2882988"/>
            <a:ext cx="9002185" cy="2969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886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2458" y="0"/>
            <a:ext cx="6222558" cy="622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968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57" y="114282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 smtClean="0">
                <a:solidFill>
                  <a:srgbClr val="90C226"/>
                </a:solidFill>
              </a:rPr>
              <a:t>JAVA Networking</a:t>
            </a:r>
          </a:p>
          <a:p>
            <a:r>
              <a:rPr lang="en-US" dirty="0"/>
              <a:t>Java Networking is a concept of connecting two or more computing devices together so that we can share </a:t>
            </a:r>
            <a:r>
              <a:rPr lang="en-US" dirty="0" smtClean="0"/>
              <a:t>resources.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Java networking is the foundation for building networked applications. It allows programs to send and receive data over the network, and by using classes like Socket, </a:t>
            </a:r>
            <a:r>
              <a:rPr lang="en-US" dirty="0" err="1"/>
              <a:t>ServerSocket</a:t>
            </a:r>
            <a:r>
              <a:rPr lang="en-US" dirty="0"/>
              <a:t>, and </a:t>
            </a:r>
            <a:r>
              <a:rPr lang="en-US" dirty="0" smtClean="0"/>
              <a:t>others.</a:t>
            </a:r>
          </a:p>
          <a:p>
            <a:endParaRPr lang="en-US" dirty="0" smtClean="0"/>
          </a:p>
          <a:p>
            <a:r>
              <a:rPr lang="en-US" dirty="0" smtClean="0"/>
              <a:t>Java </a:t>
            </a:r>
            <a:r>
              <a:rPr lang="en-US" dirty="0"/>
              <a:t>makes it relatively easy to implement communication between computers.</a:t>
            </a:r>
          </a:p>
        </p:txBody>
      </p:sp>
    </p:spTree>
    <p:extLst>
      <p:ext uri="{BB962C8B-B14F-4D97-AF65-F5344CB8AC3E}">
        <p14:creationId xmlns:p14="http://schemas.microsoft.com/office/powerpoint/2010/main" val="312366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918" y="761160"/>
            <a:ext cx="8596668" cy="521027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rgbClr val="96C532"/>
                </a:solidFill>
              </a:rPr>
              <a:t>Sockets</a:t>
            </a:r>
          </a:p>
          <a:p>
            <a:r>
              <a:rPr lang="en-US" dirty="0"/>
              <a:t>A socket is a communication endpoint that allows data exchange between two devices on a network. It acts as a bridge between the application and the transport </a:t>
            </a:r>
            <a:r>
              <a:rPr lang="en-US" dirty="0" smtClean="0"/>
              <a:t>layer.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>
                <a:solidFill>
                  <a:srgbClr val="90C226"/>
                </a:solidFill>
              </a:rPr>
              <a:t>Types of </a:t>
            </a:r>
            <a:r>
              <a:rPr lang="en-US" b="1" dirty="0" smtClean="0">
                <a:solidFill>
                  <a:srgbClr val="90C226"/>
                </a:solidFill>
              </a:rPr>
              <a:t>Socket</a:t>
            </a:r>
          </a:p>
          <a:p>
            <a:r>
              <a:rPr lang="en-US" dirty="0" smtClean="0"/>
              <a:t>Datagram </a:t>
            </a:r>
            <a:r>
              <a:rPr lang="en-US" dirty="0"/>
              <a:t>Sockets: Datagram sockets allow processes to use the User Datagram Protocol (UDP). It is a two-way flow of communication or messages. The socket type of datagram socket is SOCK_DGRAM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Stream </a:t>
            </a:r>
            <a:r>
              <a:rPr lang="en-US" dirty="0"/>
              <a:t>Sockets: Stream socket allows processes to use the Transfer Control Protocol (TCP) for communication. A stream socket provides a sequenced, constant or reliable, and two-way (bidirectional) flow of data. The socket type of stream socket is SOCK_STREAM.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748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286" y="121438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90C226"/>
                </a:solidFill>
              </a:rPr>
              <a:t>URL</a:t>
            </a:r>
          </a:p>
          <a:p>
            <a:r>
              <a:rPr lang="en-US" dirty="0"/>
              <a:t>URL known as Uniform Resource Locator is simply a string of text that identifies all the resources on the Internet, telling us the address of the resource, how </a:t>
            </a:r>
            <a:r>
              <a:rPr lang="en-US" dirty="0" smtClean="0"/>
              <a:t>to </a:t>
            </a:r>
            <a:r>
              <a:rPr lang="en-US" dirty="0"/>
              <a:t>communicate with it, and retrieve something from it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544" y="3245498"/>
            <a:ext cx="6315956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77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821" y="119574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90C226"/>
                </a:solidFill>
              </a:rPr>
              <a:t>HTTP</a:t>
            </a:r>
          </a:p>
          <a:p>
            <a:r>
              <a:rPr lang="en-US" dirty="0"/>
              <a:t>HTTP (Hypertext Transfer Protocol) is a fundamental protocol of the Internet, enabling the transfer of data between a client and a server. It is the foundation of data communication for the World Wide Web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402" y="3260421"/>
            <a:ext cx="52197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141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832721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90C226"/>
                </a:solidFill>
              </a:rPr>
              <a:t>JAVA RMI</a:t>
            </a:r>
          </a:p>
          <a:p>
            <a:r>
              <a:rPr lang="en-US" dirty="0"/>
              <a:t>Remote Method Invocation (RMI) is an API that allows an object to invoke a method on an object that exists in another address space, which could be on the same machine or on a remote machine. Through RMI, an object running in a JVM present on a computer (Client-side) can invoke methods on an object present in another JVM (Server-side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509" y="3122597"/>
            <a:ext cx="7249537" cy="1590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71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382" y="713451"/>
            <a:ext cx="8596668" cy="55760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solidFill>
                  <a:srgbClr val="90C226"/>
                </a:solidFill>
              </a:rPr>
              <a:t>JDBC</a:t>
            </a:r>
          </a:p>
          <a:p>
            <a:r>
              <a:rPr lang="en-US" dirty="0"/>
              <a:t>JDBC stands for Java Database Connectivity. JDBC is a Java API to connect and execute the query with the database, and processing the </a:t>
            </a:r>
            <a:r>
              <a:rPr lang="en-US" dirty="0" smtClean="0"/>
              <a:t>results.</a:t>
            </a:r>
          </a:p>
          <a:p>
            <a:r>
              <a:rPr lang="en-US" dirty="0" smtClean="0"/>
              <a:t>It </a:t>
            </a:r>
            <a:r>
              <a:rPr lang="en-US" dirty="0"/>
              <a:t>enables you to execute SQL queries, retrieve results, and handle database errors</a:t>
            </a:r>
            <a:r>
              <a:rPr lang="en-US" dirty="0" smtClean="0"/>
              <a:t>. </a:t>
            </a:r>
          </a:p>
          <a:p>
            <a:pPr marL="0" indent="0">
              <a:buNone/>
            </a:pPr>
            <a:r>
              <a:rPr lang="en-US" dirty="0">
                <a:solidFill>
                  <a:srgbClr val="90C226"/>
                </a:solidFill>
              </a:rPr>
              <a:t>Steps to Connect Java Application with Database</a:t>
            </a:r>
          </a:p>
          <a:p>
            <a:r>
              <a:rPr lang="en-US" dirty="0" smtClean="0"/>
              <a:t>Step </a:t>
            </a:r>
            <a:r>
              <a:rPr lang="en-US" dirty="0"/>
              <a:t>1 – Import the Packages</a:t>
            </a:r>
          </a:p>
          <a:p>
            <a:r>
              <a:rPr lang="en-US" dirty="0"/>
              <a:t>Step 2 – Load the drivers using the </a:t>
            </a:r>
            <a:r>
              <a:rPr lang="en-US" dirty="0" err="1"/>
              <a:t>forName</a:t>
            </a:r>
            <a:r>
              <a:rPr lang="en-US" dirty="0"/>
              <a:t>() method </a:t>
            </a:r>
          </a:p>
          <a:p>
            <a:r>
              <a:rPr lang="en-US" dirty="0"/>
              <a:t>Step 3 – Register the drivers using </a:t>
            </a:r>
            <a:r>
              <a:rPr lang="en-US" dirty="0" err="1"/>
              <a:t>DriverManager</a:t>
            </a:r>
            <a:r>
              <a:rPr lang="en-US" dirty="0"/>
              <a:t> </a:t>
            </a:r>
          </a:p>
          <a:p>
            <a:r>
              <a:rPr lang="en-US" dirty="0"/>
              <a:t>Step 4 – Establish a connection using the Connection class object</a:t>
            </a:r>
          </a:p>
          <a:p>
            <a:r>
              <a:rPr lang="en-US" dirty="0"/>
              <a:t>Step 5 – Create a statement</a:t>
            </a:r>
          </a:p>
          <a:p>
            <a:r>
              <a:rPr lang="en-US" dirty="0"/>
              <a:t>Step 6 – Execute the query</a:t>
            </a:r>
          </a:p>
          <a:p>
            <a:r>
              <a:rPr lang="en-US" dirty="0"/>
              <a:t>Step 7 – Close the connections</a:t>
            </a:r>
          </a:p>
        </p:txBody>
      </p:sp>
    </p:spTree>
    <p:extLst>
      <p:ext uri="{BB962C8B-B14F-4D97-AF65-F5344CB8AC3E}">
        <p14:creationId xmlns:p14="http://schemas.microsoft.com/office/powerpoint/2010/main" val="2275717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042" y="832721"/>
            <a:ext cx="8596668" cy="4741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90C226"/>
                </a:solidFill>
              </a:rPr>
              <a:t>CRUD</a:t>
            </a:r>
          </a:p>
          <a:p>
            <a:r>
              <a:rPr lang="en-US" dirty="0"/>
              <a:t>CRUD stands for Create, Read/Retrieve, Update and Delete and these are the four basic operations that we perform on persistence </a:t>
            </a:r>
            <a:r>
              <a:rPr lang="en-US" dirty="0" smtClean="0"/>
              <a:t>storage.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90C226"/>
                </a:solidFill>
              </a:rPr>
              <a:t>CRUD Operations</a:t>
            </a:r>
          </a:p>
          <a:p>
            <a:r>
              <a:rPr lang="en-US" dirty="0"/>
              <a:t>Create</a:t>
            </a:r>
            <a:r>
              <a:rPr lang="en-US" dirty="0" smtClean="0"/>
              <a:t>: This </a:t>
            </a:r>
            <a:r>
              <a:rPr lang="en-US" dirty="0"/>
              <a:t>operation adds new records to a table using an INSERT SQL </a:t>
            </a:r>
            <a:r>
              <a:rPr lang="en-US" dirty="0" smtClean="0"/>
              <a:t>statement.</a:t>
            </a:r>
          </a:p>
          <a:p>
            <a:r>
              <a:rPr lang="en-US" dirty="0"/>
              <a:t>Read</a:t>
            </a:r>
            <a:r>
              <a:rPr lang="en-US" dirty="0" smtClean="0"/>
              <a:t>: This </a:t>
            </a:r>
            <a:r>
              <a:rPr lang="en-US" dirty="0"/>
              <a:t>operation retrieves data from a table using a SELECT SQL </a:t>
            </a:r>
            <a:r>
              <a:rPr lang="en-US" dirty="0" smtClean="0"/>
              <a:t>statement.</a:t>
            </a:r>
          </a:p>
          <a:p>
            <a:r>
              <a:rPr lang="en-US" dirty="0"/>
              <a:t>Update</a:t>
            </a:r>
            <a:r>
              <a:rPr lang="en-US" dirty="0" smtClean="0"/>
              <a:t>: This </a:t>
            </a:r>
            <a:r>
              <a:rPr lang="en-US" dirty="0"/>
              <a:t>operation modifies existing data in the table using an UPDATE SQL </a:t>
            </a:r>
            <a:r>
              <a:rPr lang="en-US" dirty="0" smtClean="0"/>
              <a:t>statement.</a:t>
            </a:r>
          </a:p>
          <a:p>
            <a:r>
              <a:rPr lang="en-US" dirty="0"/>
              <a:t>Delete</a:t>
            </a:r>
            <a:r>
              <a:rPr lang="en-US" dirty="0" smtClean="0"/>
              <a:t>: This </a:t>
            </a:r>
            <a:r>
              <a:rPr lang="en-US" dirty="0"/>
              <a:t>operation removes records from a table using a DELETE SQL </a:t>
            </a:r>
            <a:r>
              <a:rPr lang="en-US" dirty="0" smtClean="0"/>
              <a:t>statement.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414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8166" y="67369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>
                <a:solidFill>
                  <a:srgbClr val="90C226"/>
                </a:solidFill>
              </a:rPr>
              <a:t>CallableStatement</a:t>
            </a:r>
          </a:p>
          <a:p>
            <a:r>
              <a:rPr lang="en-US" dirty="0" smtClean="0"/>
              <a:t>It </a:t>
            </a:r>
            <a:r>
              <a:rPr lang="en-US" dirty="0"/>
              <a:t>is used when you want to use the database stored procedures. CallableStatement can accept </a:t>
            </a:r>
            <a:r>
              <a:rPr lang="en-US" dirty="0" smtClean="0"/>
              <a:t>runtime </a:t>
            </a:r>
            <a:r>
              <a:rPr lang="en-US" dirty="0"/>
              <a:t>input parameters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59" y="2614080"/>
            <a:ext cx="8874597" cy="302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53547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122</TotalTime>
  <Words>579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JAVA Networking &amp; JDBC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Networking &amp; JDBC</dc:title>
  <dc:creator>Daniel David Davordzie-Banini</dc:creator>
  <cp:lastModifiedBy>Daniel David Davordzie-Banini</cp:lastModifiedBy>
  <cp:revision>9</cp:revision>
  <dcterms:created xsi:type="dcterms:W3CDTF">2024-11-23T10:50:24Z</dcterms:created>
  <dcterms:modified xsi:type="dcterms:W3CDTF">2024-11-23T12:53:15Z</dcterms:modified>
</cp:coreProperties>
</file>