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3099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F2677-1E22-4147-8880-2390F005A85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3F53-9912-44E9-84FC-AE9951F8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3F53-9912-44E9-84FC-AE9951F89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3F53-9912-44E9-84FC-AE9951F89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3F53-9912-44E9-84FC-AE9951F89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3F53-9912-44E9-84FC-AE9951F89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0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3F53-9912-44E9-84FC-AE9951F89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58681-1199-EF0D-765B-25EBA6A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168660"/>
          </a:xfrm>
        </p:spPr>
        <p:txBody>
          <a:bodyPr/>
          <a:lstStyle/>
          <a:p>
            <a:pPr algn="ctr"/>
            <a:r>
              <a:rPr lang="en-US" dirty="0" smtClean="0"/>
              <a:t>Programming Flow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64532" y="5190316"/>
            <a:ext cx="7766936" cy="1096899"/>
          </a:xfrm>
        </p:spPr>
        <p:txBody>
          <a:bodyPr/>
          <a:lstStyle/>
          <a:p>
            <a:pPr algn="l"/>
            <a:r>
              <a:rPr lang="en-US" dirty="0" smtClean="0"/>
              <a:t>Author	: 	Ebenezer Nuamah</a:t>
            </a:r>
          </a:p>
          <a:p>
            <a:pPr algn="l"/>
            <a:r>
              <a:rPr lang="en-US" dirty="0" smtClean="0"/>
              <a:t>Date	: 	14</a:t>
            </a:r>
            <a:r>
              <a:rPr lang="en-US" baseline="30000" dirty="0" smtClean="0"/>
              <a:t>th</a:t>
            </a:r>
            <a:r>
              <a:rPr lang="en-US" dirty="0" smtClean="0"/>
              <a:t> October,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74DB0-7DC2-0CF8-FE01-4377EE62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Control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EEB0C-2131-7C5A-629F-334F0954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983"/>
            <a:ext cx="8596668" cy="3880773"/>
          </a:xfrm>
        </p:spPr>
        <p:txBody>
          <a:bodyPr/>
          <a:lstStyle/>
          <a:p>
            <a:r>
              <a:rPr lang="en-US" dirty="0"/>
              <a:t>Loops in Programming </a:t>
            </a:r>
            <a:r>
              <a:rPr lang="en-US" dirty="0" smtClean="0"/>
              <a:t>Flow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For loop</a:t>
            </a:r>
            <a:r>
              <a:rPr lang="en-US" dirty="0"/>
              <a:t>: Repeats a block of code a fixed number of times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While </a:t>
            </a:r>
            <a:r>
              <a:rPr lang="en-US" b="1" dirty="0"/>
              <a:t>loop</a:t>
            </a:r>
            <a:r>
              <a:rPr lang="en-US" dirty="0"/>
              <a:t>: Repeats while a condition is true. </a:t>
            </a:r>
            <a:r>
              <a:rPr lang="en-US" dirty="0" smtClean="0"/>
              <a:t>Checks the condition, </a:t>
            </a:r>
            <a:r>
              <a:rPr lang="en-US" dirty="0"/>
              <a:t>before </a:t>
            </a:r>
            <a:r>
              <a:rPr lang="en-US" dirty="0" smtClean="0"/>
              <a:t>executing statement. </a:t>
            </a:r>
            <a:r>
              <a:rPr lang="en-US" dirty="0"/>
              <a:t>This loop has a minimum iteration of </a:t>
            </a:r>
            <a:r>
              <a:rPr lang="en-US" dirty="0" smtClean="0"/>
              <a:t>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Do While loop</a:t>
            </a:r>
            <a:r>
              <a:rPr lang="en-US" dirty="0"/>
              <a:t>: </a:t>
            </a:r>
            <a:r>
              <a:rPr lang="en-US" dirty="0" smtClean="0"/>
              <a:t>Repeats </a:t>
            </a:r>
            <a:r>
              <a:rPr lang="en-US" dirty="0"/>
              <a:t>while a condition is true</a:t>
            </a:r>
            <a:r>
              <a:rPr lang="en-US" dirty="0" smtClean="0"/>
              <a:t>. Executes the statement first, before checking the condition. This loop has a minimum iteration of 1.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66" y="3505950"/>
            <a:ext cx="4597497" cy="29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4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0E3DC-0665-7BB9-78C5-14BE935E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0AF13B-11C8-26BC-4D02-AFA37046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81"/>
            <a:ext cx="8596668" cy="3880773"/>
          </a:xfrm>
        </p:spPr>
        <p:txBody>
          <a:bodyPr/>
          <a:lstStyle/>
          <a:p>
            <a:r>
              <a:rPr lang="en-US" dirty="0"/>
              <a:t>Summary of Programming </a:t>
            </a:r>
            <a:r>
              <a:rPr lang="en-US" dirty="0" smtClean="0"/>
              <a:t>Flows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Flowcharts</a:t>
            </a:r>
            <a:r>
              <a:rPr lang="en-US" dirty="0"/>
              <a:t> help visualize program logic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Conditions</a:t>
            </a:r>
            <a:r>
              <a:rPr lang="en-US" dirty="0" smtClean="0"/>
              <a:t> </a:t>
            </a:r>
            <a:r>
              <a:rPr lang="en-US" dirty="0"/>
              <a:t>(IF-ELSE) control the flow based on different scenarios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Parameters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arguments</a:t>
            </a:r>
            <a:r>
              <a:rPr lang="en-US" dirty="0"/>
              <a:t> allow functions to be flexible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Control </a:t>
            </a:r>
            <a:r>
              <a:rPr lang="en-US" b="1" dirty="0"/>
              <a:t>structures </a:t>
            </a:r>
            <a:r>
              <a:rPr lang="en-US" dirty="0"/>
              <a:t>like loops and conditionals are the building blocks of programming flows.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3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FEA35-FC36-B718-CF84-57AC0A29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0" y="1627505"/>
            <a:ext cx="5389863" cy="3881438"/>
          </a:xfrm>
        </p:spPr>
      </p:pic>
    </p:spTree>
    <p:extLst>
      <p:ext uri="{BB962C8B-B14F-4D97-AF65-F5344CB8AC3E}">
        <p14:creationId xmlns:p14="http://schemas.microsoft.com/office/powerpoint/2010/main" val="395550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AD90B-940C-6D3D-379F-E13D7935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7397"/>
            <a:ext cx="8596668" cy="13208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FDE156-A427-4D88-1347-6EB9AA90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762"/>
            <a:ext cx="8596668" cy="4155805"/>
          </a:xfrm>
        </p:spPr>
        <p:txBody>
          <a:bodyPr>
            <a:normAutofit/>
          </a:bodyPr>
          <a:lstStyle/>
          <a:p>
            <a:r>
              <a:rPr lang="en-US" dirty="0"/>
              <a:t>Introduction to Programming </a:t>
            </a:r>
            <a:r>
              <a:rPr lang="en-US" dirty="0" smtClean="0"/>
              <a:t>Flows</a:t>
            </a:r>
          </a:p>
          <a:p>
            <a:r>
              <a:rPr lang="en-US" dirty="0"/>
              <a:t>Importance of Flow in </a:t>
            </a:r>
            <a:r>
              <a:rPr lang="en-US" dirty="0" smtClean="0"/>
              <a:t>Programming</a:t>
            </a:r>
          </a:p>
          <a:p>
            <a:r>
              <a:rPr lang="en-US" dirty="0"/>
              <a:t>Flowcharts in </a:t>
            </a:r>
            <a:r>
              <a:rPr lang="en-US" dirty="0" smtClean="0"/>
              <a:t>Programming</a:t>
            </a:r>
          </a:p>
          <a:p>
            <a:r>
              <a:rPr lang="en-US" dirty="0"/>
              <a:t>Benefits of </a:t>
            </a:r>
            <a:r>
              <a:rPr lang="en-US" dirty="0" smtClean="0"/>
              <a:t>Flowcharts</a:t>
            </a:r>
          </a:p>
          <a:p>
            <a:r>
              <a:rPr lang="en-US" dirty="0"/>
              <a:t>Conditional </a:t>
            </a:r>
            <a:r>
              <a:rPr lang="en-US" dirty="0" smtClean="0"/>
              <a:t>Statements</a:t>
            </a:r>
          </a:p>
          <a:p>
            <a:r>
              <a:rPr lang="en-US" dirty="0"/>
              <a:t>Parameters and </a:t>
            </a:r>
            <a:r>
              <a:rPr lang="en-US" dirty="0" smtClean="0"/>
              <a:t>Arguments</a:t>
            </a:r>
          </a:p>
          <a:p>
            <a:r>
              <a:rPr lang="en-US" dirty="0"/>
              <a:t>Flow of Function Calls with </a:t>
            </a:r>
            <a:r>
              <a:rPr lang="en-US" dirty="0" smtClean="0"/>
              <a:t>Parameters</a:t>
            </a:r>
          </a:p>
          <a:p>
            <a:r>
              <a:rPr lang="en-US" dirty="0"/>
              <a:t>Loops and Control </a:t>
            </a:r>
            <a:r>
              <a:rPr lang="en-US" dirty="0" smtClean="0"/>
              <a:t>Flow</a:t>
            </a:r>
          </a:p>
          <a:p>
            <a:r>
              <a:rPr lang="en-US" dirty="0"/>
              <a:t>Recap and </a:t>
            </a:r>
            <a:r>
              <a:rPr lang="en-US" dirty="0" smtClean="0"/>
              <a:t>Summary</a:t>
            </a:r>
          </a:p>
          <a:p>
            <a:r>
              <a:rPr lang="en-US" dirty="0"/>
              <a:t>Questions and Answers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93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F33C4-9257-25E2-A456-D4BC990A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Programming 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2DBDB4-1DBD-371D-FEEF-5224F605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Programming </a:t>
            </a:r>
            <a:r>
              <a:rPr lang="en-US" dirty="0" smtClean="0"/>
              <a:t>Flows?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Programming flows refer to the sequence in which instructions are executed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flow is determined by control structures like loops, conditionals, and functions.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74" y="3366379"/>
            <a:ext cx="2465963" cy="33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0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F2E4B-D75C-D23B-9E52-2FA66680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Flow in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48023-8CDC-23FD-91A7-CD8BA572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Programming Flow is Important</a:t>
            </a:r>
            <a:r>
              <a:rPr lang="en-US" dirty="0" smtClean="0"/>
              <a:t> 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Helps in organizing code </a:t>
            </a:r>
            <a:r>
              <a:rPr lang="en-US" dirty="0" smtClean="0"/>
              <a:t>logically.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debugging and maintenance easier</a:t>
            </a:r>
            <a:r>
              <a:rPr lang="en-US" dirty="0" smtClean="0"/>
              <a:t>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Ensures </a:t>
            </a:r>
            <a:r>
              <a:rPr lang="en-US" dirty="0"/>
              <a:t>correct execution of program </a:t>
            </a:r>
            <a:r>
              <a:rPr lang="en-US" dirty="0" smtClean="0"/>
              <a:t>steps.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7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EA98F-E7E2-B142-C8C7-8A819A7E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 in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4C0B3-AAD1-9881-FBC4-55384EA8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Flowcharts</a:t>
            </a:r>
            <a:endParaRPr lang="en-US" dirty="0" smtClean="0"/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dirty="0"/>
              <a:t>Flowcharts are graphical representations of a program's flow</a:t>
            </a:r>
            <a:r>
              <a:rPr lang="en-US" dirty="0" smtClean="0"/>
              <a:t>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dirty="0" smtClean="0"/>
              <a:t>Symbols: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dirty="0"/>
              <a:t>Oval: Start/End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Rectangle</a:t>
            </a:r>
            <a:r>
              <a:rPr lang="en-US" dirty="0"/>
              <a:t>: </a:t>
            </a:r>
            <a:r>
              <a:rPr lang="en-US" dirty="0" smtClean="0"/>
              <a:t>Process/Instruction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Diamond</a:t>
            </a:r>
            <a:r>
              <a:rPr lang="en-US" dirty="0"/>
              <a:t>: Decision (Conditional check</a:t>
            </a:r>
            <a:r>
              <a:rPr lang="en-US" dirty="0" smtClean="0"/>
              <a:t>)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dirty="0" smtClean="0"/>
              <a:t>Arrow</a:t>
            </a:r>
            <a:r>
              <a:rPr lang="en-US" dirty="0"/>
              <a:t>: Flow </a:t>
            </a:r>
            <a:r>
              <a:rPr lang="en-US" dirty="0" smtClean="0"/>
              <a:t>direction</a:t>
            </a:r>
            <a:endParaRPr lang="en-US" dirty="0"/>
          </a:p>
          <a:p>
            <a:pPr marL="857250" lvl="2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78" y="4733778"/>
            <a:ext cx="1426210" cy="1892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61" y="1930400"/>
            <a:ext cx="2384585" cy="44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0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9A10E-A0CD-D464-CF80-4C88B81F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Flowcharts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9B4DE4-F063-2360-E20A-21F335C9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44" y="145720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Why Use Flowcharts</a:t>
            </a:r>
            <a:r>
              <a:rPr lang="en-US" dirty="0" smtClean="0"/>
              <a:t>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the program's logic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Helps </a:t>
            </a:r>
            <a:r>
              <a:rPr lang="en-US" dirty="0"/>
              <a:t>in understanding complex processes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collaboration easier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giving a bird's eye view of the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80" y="625552"/>
            <a:ext cx="4682134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0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CE1D2E-1BD6-0D67-ED98-17077FAA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04E2F1-2061-3CCC-5C29-3B73EC12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69"/>
            <a:ext cx="8596668" cy="3880773"/>
          </a:xfrm>
        </p:spPr>
        <p:txBody>
          <a:bodyPr/>
          <a:lstStyle/>
          <a:p>
            <a:r>
              <a:rPr lang="en-US" dirty="0"/>
              <a:t>Conditional Statements (IF, ELSE, ELSE IF)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IF</a:t>
            </a:r>
            <a:r>
              <a:rPr lang="en-US" dirty="0"/>
              <a:t> statement: Executes a block of code if a specified condition is true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ELSE</a:t>
            </a:r>
            <a:r>
              <a:rPr lang="en-US" dirty="0"/>
              <a:t>: Executes if the condition is false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ELSE </a:t>
            </a:r>
            <a:r>
              <a:rPr lang="en-US" b="1" dirty="0"/>
              <a:t>IF</a:t>
            </a:r>
            <a:r>
              <a:rPr lang="en-US" dirty="0"/>
              <a:t>: Tests additional conditions if the first one is </a:t>
            </a:r>
            <a:r>
              <a:rPr lang="en-US" dirty="0" smtClean="0"/>
              <a:t>false.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45" y="3100107"/>
            <a:ext cx="2013318" cy="268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9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280FF-6CC1-B650-FE61-D0A62C44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49F37-2C92-ACEB-3EB2-117DDEBE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64"/>
            <a:ext cx="8596668" cy="3880773"/>
          </a:xfrm>
        </p:spPr>
        <p:txBody>
          <a:bodyPr/>
          <a:lstStyle/>
          <a:p>
            <a:r>
              <a:rPr lang="en-US" dirty="0"/>
              <a:t>Understanding Parameters and </a:t>
            </a:r>
            <a:r>
              <a:rPr lang="en-US" dirty="0" smtClean="0"/>
              <a:t>Arguments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Parameters</a:t>
            </a:r>
            <a:r>
              <a:rPr lang="en-US" dirty="0"/>
              <a:t>: Variables defined by a function that allow the function to receive inputs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Arguments</a:t>
            </a:r>
            <a:r>
              <a:rPr lang="en-US" dirty="0"/>
              <a:t>: Actual values or inputs passed to the function when it is called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5" y="3385750"/>
            <a:ext cx="7005280" cy="25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87CCD-DD7F-8F11-9A07-81435C0C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Function Calls with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11EC9-D575-AC7B-8AFD-4CB3B8AF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76"/>
            <a:ext cx="8596668" cy="3880773"/>
          </a:xfrm>
        </p:spPr>
        <p:txBody>
          <a:bodyPr/>
          <a:lstStyle/>
          <a:p>
            <a:r>
              <a:rPr lang="en-US" dirty="0"/>
              <a:t>How Functions Work with Parameters and </a:t>
            </a:r>
            <a:r>
              <a:rPr lang="en-US" dirty="0" smtClean="0"/>
              <a:t>Arguments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Step-by-step process of how a function accepts parameters and uses arguments during execution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Function </a:t>
            </a:r>
            <a:r>
              <a:rPr lang="en-US" dirty="0"/>
              <a:t>call flow (Pass by value or reference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27" y="2494965"/>
            <a:ext cx="4089699" cy="41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77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426</Words>
  <Application>Microsoft Office PowerPoint</Application>
  <PresentationFormat>Widescreen</PresentationFormat>
  <Paragraphs>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Programming Flow</vt:lpstr>
      <vt:lpstr>Agenda</vt:lpstr>
      <vt:lpstr>Introduction to Programming Flows</vt:lpstr>
      <vt:lpstr>Importance of Flow in Programming</vt:lpstr>
      <vt:lpstr>Flowcharts in Programming</vt:lpstr>
      <vt:lpstr>Benefits of Flowcharts</vt:lpstr>
      <vt:lpstr>Conditional Statements</vt:lpstr>
      <vt:lpstr>Parameters and Arguments</vt:lpstr>
      <vt:lpstr>Flow of Function Calls with Parameters</vt:lpstr>
      <vt:lpstr>Loops and Control Flow</vt:lpstr>
      <vt:lpstr>Recap and Summary</vt:lpstr>
      <vt:lpstr>Questions and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Flow</dc:title>
  <dc:creator>Seshachala Hadonahalli Ramprakash</dc:creator>
  <cp:lastModifiedBy>Ebenezer Nuamah</cp:lastModifiedBy>
  <cp:revision>20</cp:revision>
  <dcterms:created xsi:type="dcterms:W3CDTF">2024-10-08T08:51:06Z</dcterms:created>
  <dcterms:modified xsi:type="dcterms:W3CDTF">2024-10-14T09:40:14Z</dcterms:modified>
</cp:coreProperties>
</file>