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6d429f562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6d429f562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6d429f562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6d429f562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6d429f562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6d429f562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6d429f562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6d429f562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6d429f562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6d429f562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6d429f562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6d429f562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6d2565b12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6d2565b1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6d24ce6a98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6d24ce6a98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6d24ce6a9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6d24ce6a9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6d24ce6a98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6d24ce6a9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6d429f562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6d429f562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6d429f562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6d429f562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6d429f562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6d429f562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6d429f562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6d429f562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 rotWithShape="1">
          <a:blip r:embed="rId3">
            <a:alphaModFix/>
          </a:blip>
          <a:srcRect b="0" l="-34716" r="0" t="0"/>
          <a:stretch/>
        </p:blipFill>
        <p:spPr>
          <a:xfrm>
            <a:off x="-3174500" y="-629550"/>
            <a:ext cx="12318501" cy="63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/>
        </p:nvSpPr>
        <p:spPr>
          <a:xfrm>
            <a:off x="281275" y="2042700"/>
            <a:ext cx="4433700" cy="1828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Answer 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select distinct(hometown),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count(character_id) as "total characters"   from characters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group by(hometown);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41" name="Google Shape;341;p22"/>
          <p:cNvSpPr txBox="1"/>
          <p:nvPr/>
        </p:nvSpPr>
        <p:spPr>
          <a:xfrm>
            <a:off x="281275" y="442025"/>
            <a:ext cx="4714800" cy="123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chemeClr val="dk1"/>
                </a:solidFill>
              </a:rPr>
              <a:t>Question 6 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Calculate the total number of characters from each hometown?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2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2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50">
              <a:solidFill>
                <a:schemeClr val="dk2"/>
              </a:solidFill>
            </a:endParaRPr>
          </a:p>
        </p:txBody>
      </p:sp>
      <p:pic>
        <p:nvPicPr>
          <p:cNvPr id="342" name="Google Shape;342;p22"/>
          <p:cNvPicPr preferRelativeResize="0"/>
          <p:nvPr/>
        </p:nvPicPr>
        <p:blipFill rotWithShape="1">
          <a:blip r:embed="rId3">
            <a:alphaModFix/>
          </a:blip>
          <a:srcRect b="48518" l="12866" r="69271" t="34729"/>
          <a:stretch/>
        </p:blipFill>
        <p:spPr>
          <a:xfrm>
            <a:off x="5398000" y="1681026"/>
            <a:ext cx="3187899" cy="182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/>
        </p:nvSpPr>
        <p:spPr>
          <a:xfrm>
            <a:off x="281275" y="1681025"/>
            <a:ext cx="4848900" cy="3261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Answer 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select characters.name, events.season from characters  join relationships on characters.character_id= relationships.character1_id or characters.character_id= relationships.character2_id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join events on events.event_id=relationships.relationship_id where season in(1,2) order by season;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48" name="Google Shape;348;p23"/>
          <p:cNvSpPr txBox="1"/>
          <p:nvPr/>
        </p:nvSpPr>
        <p:spPr>
          <a:xfrm>
            <a:off x="281275" y="442025"/>
            <a:ext cx="4848900" cy="123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chemeClr val="dk1"/>
                </a:solidFill>
              </a:rPr>
              <a:t>Question 7 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Retrieve characters who were involved in events in Season 1 or Season 2?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2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2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50">
              <a:solidFill>
                <a:schemeClr val="dk2"/>
              </a:solidFill>
            </a:endParaRPr>
          </a:p>
        </p:txBody>
      </p:sp>
      <p:pic>
        <p:nvPicPr>
          <p:cNvPr id="349" name="Google Shape;349;p23"/>
          <p:cNvPicPr preferRelativeResize="0"/>
          <p:nvPr/>
        </p:nvPicPr>
        <p:blipFill rotWithShape="1">
          <a:blip r:embed="rId3">
            <a:alphaModFix/>
          </a:blip>
          <a:srcRect b="23677" l="15464" r="69270" t="38775"/>
          <a:stretch/>
        </p:blipFill>
        <p:spPr>
          <a:xfrm>
            <a:off x="5612325" y="562575"/>
            <a:ext cx="3295052" cy="401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/>
        </p:nvSpPr>
        <p:spPr>
          <a:xfrm>
            <a:off x="281275" y="1681025"/>
            <a:ext cx="4714800" cy="1305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Answer 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select name,age from characters order by age desc limit 3;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55" name="Google Shape;355;p24"/>
          <p:cNvSpPr txBox="1"/>
          <p:nvPr/>
        </p:nvSpPr>
        <p:spPr>
          <a:xfrm>
            <a:off x="281275" y="442025"/>
            <a:ext cx="3469200" cy="1084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chemeClr val="dk1"/>
                </a:solidFill>
              </a:rPr>
              <a:t>Question 8 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Find the top 3 oldest characters?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2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2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50">
              <a:solidFill>
                <a:schemeClr val="dk2"/>
              </a:solidFill>
            </a:endParaRPr>
          </a:p>
        </p:txBody>
      </p:sp>
      <p:pic>
        <p:nvPicPr>
          <p:cNvPr id="356" name="Google Shape;356;p24"/>
          <p:cNvPicPr preferRelativeResize="0"/>
          <p:nvPr/>
        </p:nvPicPr>
        <p:blipFill rotWithShape="1">
          <a:blip r:embed="rId3">
            <a:alphaModFix/>
          </a:blip>
          <a:srcRect b="36390" l="12069" r="66669" t="35720"/>
          <a:stretch/>
        </p:blipFill>
        <p:spPr>
          <a:xfrm>
            <a:off x="5223875" y="2183325"/>
            <a:ext cx="3656700" cy="21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/>
          <p:nvPr/>
        </p:nvSpPr>
        <p:spPr>
          <a:xfrm>
            <a:off x="281275" y="1681025"/>
            <a:ext cx="4714800" cy="1614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Answer 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select round( avg(age)) as AvgAge, hometown from characters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where hometown="Hawkins";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62" name="Google Shape;362;p25"/>
          <p:cNvSpPr txBox="1"/>
          <p:nvPr/>
        </p:nvSpPr>
        <p:spPr>
          <a:xfrm>
            <a:off x="281275" y="442025"/>
            <a:ext cx="4714800" cy="1084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chemeClr val="dk1"/>
                </a:solidFill>
              </a:rPr>
              <a:t>Question 9 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Find the average age of characters in Hawkins?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2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2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50">
              <a:solidFill>
                <a:schemeClr val="dk2"/>
              </a:solidFill>
            </a:endParaRPr>
          </a:p>
        </p:txBody>
      </p:sp>
      <p:pic>
        <p:nvPicPr>
          <p:cNvPr id="363" name="Google Shape;363;p25"/>
          <p:cNvPicPr preferRelativeResize="0"/>
          <p:nvPr/>
        </p:nvPicPr>
        <p:blipFill rotWithShape="1">
          <a:blip r:embed="rId3">
            <a:alphaModFix/>
          </a:blip>
          <a:srcRect b="46298" l="13114" r="69807" t="36961"/>
          <a:stretch/>
        </p:blipFill>
        <p:spPr>
          <a:xfrm>
            <a:off x="5639125" y="1312675"/>
            <a:ext cx="3201276" cy="17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 txBox="1"/>
          <p:nvPr/>
        </p:nvSpPr>
        <p:spPr>
          <a:xfrm>
            <a:off x="281275" y="1681025"/>
            <a:ext cx="5116800" cy="1614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Answer 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select name,age ,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dense_rank() over(order by age desc) as "rank" from characters;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69" name="Google Shape;369;p26"/>
          <p:cNvSpPr txBox="1"/>
          <p:nvPr/>
        </p:nvSpPr>
        <p:spPr>
          <a:xfrm>
            <a:off x="281275" y="442025"/>
            <a:ext cx="4714800" cy="1084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chemeClr val="dk1"/>
                </a:solidFill>
              </a:rPr>
              <a:t>Question 10 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Rank characters by age in descending order?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2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2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50">
              <a:solidFill>
                <a:schemeClr val="dk2"/>
              </a:solidFill>
            </a:endParaRPr>
          </a:p>
        </p:txBody>
      </p:sp>
      <p:pic>
        <p:nvPicPr>
          <p:cNvPr id="370" name="Google Shape;370;p26"/>
          <p:cNvPicPr preferRelativeResize="0"/>
          <p:nvPr/>
        </p:nvPicPr>
        <p:blipFill rotWithShape="1">
          <a:blip r:embed="rId3">
            <a:alphaModFix/>
          </a:blip>
          <a:srcRect b="30149" l="14125" r="67254" t="37578"/>
          <a:stretch/>
        </p:blipFill>
        <p:spPr>
          <a:xfrm>
            <a:off x="5826625" y="442025"/>
            <a:ext cx="2853024" cy="3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 txBox="1"/>
          <p:nvPr/>
        </p:nvSpPr>
        <p:spPr>
          <a:xfrm>
            <a:off x="1714500" y="790275"/>
            <a:ext cx="53979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solidFill>
                  <a:schemeClr val="dk1"/>
                </a:solidFill>
              </a:rPr>
              <a:t>THANK YOU</a:t>
            </a:r>
            <a:endParaRPr sz="6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66975" y="89600"/>
            <a:ext cx="88269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Table Schema: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 rotWithShape="1">
          <a:blip r:embed="rId3">
            <a:alphaModFix/>
          </a:blip>
          <a:srcRect b="9725" l="26752" r="22609" t="15177"/>
          <a:stretch/>
        </p:blipFill>
        <p:spPr>
          <a:xfrm>
            <a:off x="1245675" y="937600"/>
            <a:ext cx="7554525" cy="40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15"/>
          <p:cNvPicPr preferRelativeResize="0"/>
          <p:nvPr/>
        </p:nvPicPr>
        <p:blipFill rotWithShape="1">
          <a:blip r:embed="rId3">
            <a:alphaModFix/>
          </a:blip>
          <a:srcRect b="12342" l="0" r="0" t="0"/>
          <a:stretch/>
        </p:blipFill>
        <p:spPr>
          <a:xfrm>
            <a:off x="1754675" y="910825"/>
            <a:ext cx="6710701" cy="400497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>
            <p:ph type="title"/>
          </p:nvPr>
        </p:nvSpPr>
        <p:spPr>
          <a:xfrm>
            <a:off x="160750" y="143175"/>
            <a:ext cx="77718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Characters :</a:t>
            </a:r>
            <a:endParaRPr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6"/>
          <p:cNvPicPr preferRelativeResize="0"/>
          <p:nvPr/>
        </p:nvPicPr>
        <p:blipFill rotWithShape="1">
          <a:blip r:embed="rId3">
            <a:alphaModFix/>
          </a:blip>
          <a:srcRect b="17207" l="15257" r="72576" t="55817"/>
          <a:stretch/>
        </p:blipFill>
        <p:spPr>
          <a:xfrm>
            <a:off x="5732850" y="529050"/>
            <a:ext cx="2531574" cy="257175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8" name="Google Shape;298;p16"/>
          <p:cNvSpPr txBox="1"/>
          <p:nvPr/>
        </p:nvSpPr>
        <p:spPr>
          <a:xfrm>
            <a:off x="281275" y="2042700"/>
            <a:ext cx="3714900" cy="1058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Answer 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select name from characters;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281275" y="442025"/>
            <a:ext cx="3714900" cy="1058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chemeClr val="dk1"/>
                </a:solidFill>
              </a:rPr>
              <a:t>Question 1 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260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chemeClr val="dk1"/>
                </a:solidFill>
              </a:rPr>
              <a:t>Retrieve the names of the characters?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2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/>
        </p:nvSpPr>
        <p:spPr>
          <a:xfrm rot="269">
            <a:off x="200991" y="255923"/>
            <a:ext cx="3831000" cy="108330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Question 2:</a:t>
            </a:r>
            <a:endParaRPr sz="1500">
              <a:solidFill>
                <a:schemeClr val="dk1"/>
              </a:solidFill>
              <a:highlight>
                <a:srgbClr val="A61C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Find characters with age greater than 18?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201000" y="1915425"/>
            <a:ext cx="3831000" cy="1017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Answer 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select * from characters where age&gt;18;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306" name="Google Shape;306;p17"/>
          <p:cNvPicPr preferRelativeResize="0"/>
          <p:nvPr/>
        </p:nvPicPr>
        <p:blipFill rotWithShape="1">
          <a:blip r:embed="rId3">
            <a:alphaModFix/>
          </a:blip>
          <a:srcRect b="43034" l="16769" r="39005" t="47227"/>
          <a:stretch/>
        </p:blipFill>
        <p:spPr>
          <a:xfrm>
            <a:off x="361650" y="3335250"/>
            <a:ext cx="8344798" cy="13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 rotWithShape="1">
          <a:blip r:embed="rId4">
            <a:alphaModFix/>
          </a:blip>
          <a:srcRect b="75221" l="0" r="0" t="0"/>
          <a:stretch/>
        </p:blipFill>
        <p:spPr>
          <a:xfrm>
            <a:off x="4572000" y="741750"/>
            <a:ext cx="4214825" cy="18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/>
        </p:nvSpPr>
        <p:spPr>
          <a:xfrm>
            <a:off x="281275" y="1828400"/>
            <a:ext cx="4206000" cy="1058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Answer 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select * from events where season=2;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281275" y="442025"/>
            <a:ext cx="3714900" cy="1058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chemeClr val="dk1"/>
                </a:solidFill>
              </a:rPr>
              <a:t>Question 3 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2600"/>
              </a:spcBef>
              <a:spcAft>
                <a:spcPts val="0"/>
              </a:spcAft>
              <a:buSzPts val="275"/>
              <a:buNone/>
            </a:pPr>
            <a:r>
              <a:rPr lang="en" sz="1600">
                <a:solidFill>
                  <a:schemeClr val="dk1"/>
                </a:solidFill>
              </a:rPr>
              <a:t>Find events in Season 2?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2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2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50">
              <a:solidFill>
                <a:schemeClr val="dk2"/>
              </a:solidFill>
            </a:endParaRPr>
          </a:p>
        </p:txBody>
      </p:sp>
      <p:pic>
        <p:nvPicPr>
          <p:cNvPr id="314" name="Google Shape;314;p18"/>
          <p:cNvPicPr preferRelativeResize="0"/>
          <p:nvPr/>
        </p:nvPicPr>
        <p:blipFill rotWithShape="1">
          <a:blip r:embed="rId3">
            <a:alphaModFix/>
          </a:blip>
          <a:srcRect b="36183" l="16805" r="39143" t="55019"/>
          <a:stretch/>
        </p:blipFill>
        <p:spPr>
          <a:xfrm>
            <a:off x="174125" y="3482575"/>
            <a:ext cx="8518926" cy="12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19"/>
          <p:cNvPicPr preferRelativeResize="0"/>
          <p:nvPr/>
        </p:nvPicPr>
        <p:blipFill rotWithShape="1">
          <a:blip r:embed="rId3">
            <a:alphaModFix/>
          </a:blip>
          <a:srcRect b="17207" l="15257" r="72576" t="55817"/>
          <a:stretch/>
        </p:blipFill>
        <p:spPr>
          <a:xfrm>
            <a:off x="5732850" y="529050"/>
            <a:ext cx="2531574" cy="257175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0" name="Google Shape;320;p19"/>
          <p:cNvSpPr txBox="1"/>
          <p:nvPr/>
        </p:nvSpPr>
        <p:spPr>
          <a:xfrm>
            <a:off x="281275" y="2042700"/>
            <a:ext cx="3714900" cy="1058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Answer 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select name from characters;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281275" y="442025"/>
            <a:ext cx="3714900" cy="1058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chemeClr val="dk1"/>
                </a:solidFill>
              </a:rPr>
              <a:t>Question 1 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260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chemeClr val="dk1"/>
                </a:solidFill>
              </a:rPr>
              <a:t>Retrieve the names of the characters?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2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/>
        </p:nvSpPr>
        <p:spPr>
          <a:xfrm>
            <a:off x="281275" y="2042700"/>
            <a:ext cx="4433700" cy="123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Answer 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select * from monsters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where name="Mind Flayer";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281275" y="442025"/>
            <a:ext cx="4433700" cy="1058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chemeClr val="dk1"/>
                </a:solidFill>
              </a:rPr>
              <a:t>Question 4 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Get details of the 'Mind Flayer' monster?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2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2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50">
              <a:solidFill>
                <a:schemeClr val="dk2"/>
              </a:solidFill>
            </a:endParaRPr>
          </a:p>
        </p:txBody>
      </p:sp>
      <p:pic>
        <p:nvPicPr>
          <p:cNvPr id="328" name="Google Shape;328;p20"/>
          <p:cNvPicPr preferRelativeResize="0"/>
          <p:nvPr/>
        </p:nvPicPr>
        <p:blipFill rotWithShape="1">
          <a:blip r:embed="rId3">
            <a:alphaModFix/>
          </a:blip>
          <a:srcRect b="40491" l="14161" r="50326" t="54134"/>
          <a:stretch/>
        </p:blipFill>
        <p:spPr>
          <a:xfrm>
            <a:off x="200925" y="3623225"/>
            <a:ext cx="8143873" cy="123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/>
        </p:nvSpPr>
        <p:spPr>
          <a:xfrm>
            <a:off x="281275" y="1694450"/>
            <a:ext cx="4862100" cy="2149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Answer 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select characters.name, events.event_name from characters  join relationships on characters.character_id= relationships.character1_id or characters.character_id= relationships.character2_id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34" name="Google Shape;334;p21"/>
          <p:cNvSpPr txBox="1"/>
          <p:nvPr/>
        </p:nvSpPr>
        <p:spPr>
          <a:xfrm>
            <a:off x="281275" y="442025"/>
            <a:ext cx="4862100" cy="937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chemeClr val="dk1"/>
                </a:solidFill>
              </a:rPr>
              <a:t>Question 5 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2600"/>
              </a:spcBef>
              <a:spcAft>
                <a:spcPts val="0"/>
              </a:spcAft>
              <a:buSzPts val="275"/>
              <a:buNone/>
            </a:pPr>
            <a:r>
              <a:rPr lang="en" sz="1600">
                <a:solidFill>
                  <a:schemeClr val="dk1"/>
                </a:solidFill>
              </a:rPr>
              <a:t>Retrieve characters and their associated events?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2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2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2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2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50">
              <a:solidFill>
                <a:schemeClr val="dk2"/>
              </a:solidFill>
            </a:endParaRPr>
          </a:p>
        </p:txBody>
      </p:sp>
      <p:pic>
        <p:nvPicPr>
          <p:cNvPr id="335" name="Google Shape;335;p21"/>
          <p:cNvPicPr preferRelativeResize="0"/>
          <p:nvPr/>
        </p:nvPicPr>
        <p:blipFill rotWithShape="1">
          <a:blip r:embed="rId3">
            <a:alphaModFix/>
          </a:blip>
          <a:srcRect b="19870" l="15383" r="59781" t="40967"/>
          <a:stretch/>
        </p:blipFill>
        <p:spPr>
          <a:xfrm>
            <a:off x="5505150" y="442025"/>
            <a:ext cx="3495976" cy="41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