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96325" cy="30267275"/>
  <p:notesSz cx="6715125" cy="9239250"/>
  <p:defaultTextStyle>
    <a:defPPr>
      <a:defRPr lang="en-US"/>
    </a:defPPr>
    <a:lvl1pPr algn="ctr" rtl="0" fontAlgn="base">
      <a:spcBef>
        <a:spcPct val="0"/>
      </a:spcBef>
      <a:spcAft>
        <a:spcPct val="0"/>
      </a:spcAft>
      <a:defRPr sz="5823" kern="1200">
        <a:solidFill>
          <a:schemeClr val="tx1"/>
        </a:solidFill>
        <a:latin typeface="Arial" charset="0"/>
        <a:ea typeface="+mn-ea"/>
        <a:cs typeface="+mn-cs"/>
      </a:defRPr>
    </a:lvl1pPr>
    <a:lvl2pPr marL="385892" algn="ctr" rtl="0" fontAlgn="base">
      <a:spcBef>
        <a:spcPct val="0"/>
      </a:spcBef>
      <a:spcAft>
        <a:spcPct val="0"/>
      </a:spcAft>
      <a:defRPr sz="5823" kern="1200">
        <a:solidFill>
          <a:schemeClr val="tx1"/>
        </a:solidFill>
        <a:latin typeface="Arial" charset="0"/>
        <a:ea typeface="+mn-ea"/>
        <a:cs typeface="+mn-cs"/>
      </a:defRPr>
    </a:lvl2pPr>
    <a:lvl3pPr marL="771784" algn="ctr" rtl="0" fontAlgn="base">
      <a:spcBef>
        <a:spcPct val="0"/>
      </a:spcBef>
      <a:spcAft>
        <a:spcPct val="0"/>
      </a:spcAft>
      <a:defRPr sz="5823" kern="1200">
        <a:solidFill>
          <a:schemeClr val="tx1"/>
        </a:solidFill>
        <a:latin typeface="Arial" charset="0"/>
        <a:ea typeface="+mn-ea"/>
        <a:cs typeface="+mn-cs"/>
      </a:defRPr>
    </a:lvl3pPr>
    <a:lvl4pPr marL="1157676" algn="ctr" rtl="0" fontAlgn="base">
      <a:spcBef>
        <a:spcPct val="0"/>
      </a:spcBef>
      <a:spcAft>
        <a:spcPct val="0"/>
      </a:spcAft>
      <a:defRPr sz="5823" kern="1200">
        <a:solidFill>
          <a:schemeClr val="tx1"/>
        </a:solidFill>
        <a:latin typeface="Arial" charset="0"/>
        <a:ea typeface="+mn-ea"/>
        <a:cs typeface="+mn-cs"/>
      </a:defRPr>
    </a:lvl4pPr>
    <a:lvl5pPr marL="1543568" algn="ctr" rtl="0" fontAlgn="base">
      <a:spcBef>
        <a:spcPct val="0"/>
      </a:spcBef>
      <a:spcAft>
        <a:spcPct val="0"/>
      </a:spcAft>
      <a:defRPr sz="5823" kern="1200">
        <a:solidFill>
          <a:schemeClr val="tx1"/>
        </a:solidFill>
        <a:latin typeface="Arial" charset="0"/>
        <a:ea typeface="+mn-ea"/>
        <a:cs typeface="+mn-cs"/>
      </a:defRPr>
    </a:lvl5pPr>
    <a:lvl6pPr marL="1929461" algn="l" defTabSz="771784" rtl="0" eaLnBrk="1" latinLnBrk="0" hangingPunct="1">
      <a:defRPr sz="5823" kern="1200">
        <a:solidFill>
          <a:schemeClr val="tx1"/>
        </a:solidFill>
        <a:latin typeface="Arial" charset="0"/>
        <a:ea typeface="+mn-ea"/>
        <a:cs typeface="+mn-cs"/>
      </a:defRPr>
    </a:lvl6pPr>
    <a:lvl7pPr marL="2315352" algn="l" defTabSz="771784" rtl="0" eaLnBrk="1" latinLnBrk="0" hangingPunct="1">
      <a:defRPr sz="5823" kern="1200">
        <a:solidFill>
          <a:schemeClr val="tx1"/>
        </a:solidFill>
        <a:latin typeface="Arial" charset="0"/>
        <a:ea typeface="+mn-ea"/>
        <a:cs typeface="+mn-cs"/>
      </a:defRPr>
    </a:lvl7pPr>
    <a:lvl8pPr marL="2701244" algn="l" defTabSz="771784" rtl="0" eaLnBrk="1" latinLnBrk="0" hangingPunct="1">
      <a:defRPr sz="5823" kern="1200">
        <a:solidFill>
          <a:schemeClr val="tx1"/>
        </a:solidFill>
        <a:latin typeface="Arial" charset="0"/>
        <a:ea typeface="+mn-ea"/>
        <a:cs typeface="+mn-cs"/>
      </a:defRPr>
    </a:lvl8pPr>
    <a:lvl9pPr marL="3087135" algn="l" defTabSz="771784" rtl="0" eaLnBrk="1" latinLnBrk="0" hangingPunct="1">
      <a:defRPr sz="5823"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447" userDrawn="1">
          <p15:clr>
            <a:srgbClr val="A4A3A4"/>
          </p15:clr>
        </p15:guide>
        <p15:guide id="2" orient="horz" pos="18569" userDrawn="1">
          <p15:clr>
            <a:srgbClr val="A4A3A4"/>
          </p15:clr>
        </p15:guide>
        <p15:guide id="3" orient="horz" pos="1975" userDrawn="1">
          <p15:clr>
            <a:srgbClr val="A4A3A4"/>
          </p15:clr>
        </p15:guide>
        <p15:guide id="4"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D2"/>
    <a:srgbClr val="C0C0C0"/>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86405" autoAdjust="0"/>
  </p:normalViewPr>
  <p:slideViewPr>
    <p:cSldViewPr snapToGrid="0" showGuides="1">
      <p:cViewPr>
        <p:scale>
          <a:sx n="75" d="100"/>
          <a:sy n="75" d="100"/>
        </p:scale>
        <p:origin x="43" y="-11568"/>
      </p:cViewPr>
      <p:guideLst>
        <p:guide orient="horz" pos="4447"/>
        <p:guide orient="horz" pos="18569"/>
        <p:guide orient="horz" pos="1975"/>
        <p:guide pos="673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33600" y="692150"/>
            <a:ext cx="2449513"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13" kern="1200">
        <a:solidFill>
          <a:schemeClr val="tx1"/>
        </a:solidFill>
        <a:latin typeface="Arial" charset="0"/>
        <a:ea typeface="+mn-ea"/>
        <a:cs typeface="+mn-cs"/>
      </a:defRPr>
    </a:lvl1pPr>
    <a:lvl2pPr marL="385892" algn="l" rtl="0" eaLnBrk="0" fontAlgn="base" hangingPunct="0">
      <a:spcBef>
        <a:spcPct val="30000"/>
      </a:spcBef>
      <a:spcAft>
        <a:spcPct val="0"/>
      </a:spcAft>
      <a:defRPr sz="1013" kern="1200">
        <a:solidFill>
          <a:schemeClr val="tx1"/>
        </a:solidFill>
        <a:latin typeface="Arial" charset="0"/>
        <a:ea typeface="+mn-ea"/>
        <a:cs typeface="+mn-cs"/>
      </a:defRPr>
    </a:lvl2pPr>
    <a:lvl3pPr marL="771784" algn="l" rtl="0" eaLnBrk="0" fontAlgn="base" hangingPunct="0">
      <a:spcBef>
        <a:spcPct val="30000"/>
      </a:spcBef>
      <a:spcAft>
        <a:spcPct val="0"/>
      </a:spcAft>
      <a:defRPr sz="1013" kern="1200">
        <a:solidFill>
          <a:schemeClr val="tx1"/>
        </a:solidFill>
        <a:latin typeface="Arial" charset="0"/>
        <a:ea typeface="+mn-ea"/>
        <a:cs typeface="+mn-cs"/>
      </a:defRPr>
    </a:lvl3pPr>
    <a:lvl4pPr marL="1157676" algn="l" rtl="0" eaLnBrk="0" fontAlgn="base" hangingPunct="0">
      <a:spcBef>
        <a:spcPct val="30000"/>
      </a:spcBef>
      <a:spcAft>
        <a:spcPct val="0"/>
      </a:spcAft>
      <a:defRPr sz="1013" kern="1200">
        <a:solidFill>
          <a:schemeClr val="tx1"/>
        </a:solidFill>
        <a:latin typeface="Arial" charset="0"/>
        <a:ea typeface="+mn-ea"/>
        <a:cs typeface="+mn-cs"/>
      </a:defRPr>
    </a:lvl4pPr>
    <a:lvl5pPr marL="1543568" algn="l" rtl="0" eaLnBrk="0" fontAlgn="base" hangingPunct="0">
      <a:spcBef>
        <a:spcPct val="30000"/>
      </a:spcBef>
      <a:spcAft>
        <a:spcPct val="0"/>
      </a:spcAft>
      <a:defRPr sz="1013" kern="1200">
        <a:solidFill>
          <a:schemeClr val="tx1"/>
        </a:solidFill>
        <a:latin typeface="Arial" charset="0"/>
        <a:ea typeface="+mn-ea"/>
        <a:cs typeface="+mn-cs"/>
      </a:defRPr>
    </a:lvl5pPr>
    <a:lvl6pPr marL="1929461" algn="l" defTabSz="771784" rtl="0" eaLnBrk="1" latinLnBrk="0" hangingPunct="1">
      <a:defRPr sz="1013" kern="1200">
        <a:solidFill>
          <a:schemeClr val="tx1"/>
        </a:solidFill>
        <a:latin typeface="+mn-lt"/>
        <a:ea typeface="+mn-ea"/>
        <a:cs typeface="+mn-cs"/>
      </a:defRPr>
    </a:lvl6pPr>
    <a:lvl7pPr marL="2315352" algn="l" defTabSz="771784" rtl="0" eaLnBrk="1" latinLnBrk="0" hangingPunct="1">
      <a:defRPr sz="1013" kern="1200">
        <a:solidFill>
          <a:schemeClr val="tx1"/>
        </a:solidFill>
        <a:latin typeface="+mn-lt"/>
        <a:ea typeface="+mn-ea"/>
        <a:cs typeface="+mn-cs"/>
      </a:defRPr>
    </a:lvl7pPr>
    <a:lvl8pPr marL="2701244" algn="l" defTabSz="771784" rtl="0" eaLnBrk="1" latinLnBrk="0" hangingPunct="1">
      <a:defRPr sz="1013" kern="1200">
        <a:solidFill>
          <a:schemeClr val="tx1"/>
        </a:solidFill>
        <a:latin typeface="+mn-lt"/>
        <a:ea typeface="+mn-ea"/>
        <a:cs typeface="+mn-cs"/>
      </a:defRPr>
    </a:lvl8pPr>
    <a:lvl9pPr marL="3087135" algn="l" defTabSz="771784" rtl="0" eaLnBrk="1" latinLnBrk="0" hangingPunct="1">
      <a:defRPr sz="10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xfrm>
            <a:off x="2133600" y="692150"/>
            <a:ext cx="2449513" cy="3465513"/>
          </a:xfrm>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699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5231" y="9403050"/>
            <a:ext cx="18185865" cy="6486703"/>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209113" y="17151056"/>
            <a:ext cx="14978101" cy="7735993"/>
          </a:xfrm>
          <a:prstGeom prst="rect">
            <a:avLst/>
          </a:prstGeom>
        </p:spPr>
        <p:txBody>
          <a:bodyPr/>
          <a:lstStyle>
            <a:lvl1pPr marL="0" indent="0" algn="ctr">
              <a:buNone/>
              <a:defRPr/>
            </a:lvl1pPr>
            <a:lvl2pPr marL="384414" indent="0" algn="ctr">
              <a:buNone/>
              <a:defRPr/>
            </a:lvl2pPr>
            <a:lvl3pPr marL="768828" indent="0" algn="ctr">
              <a:buNone/>
              <a:defRPr/>
            </a:lvl3pPr>
            <a:lvl4pPr marL="1153241" indent="0" algn="ctr">
              <a:buNone/>
              <a:defRPr/>
            </a:lvl4pPr>
            <a:lvl5pPr marL="1537655" indent="0" algn="ctr">
              <a:buNone/>
              <a:defRPr/>
            </a:lvl5pPr>
            <a:lvl6pPr marL="1922069" indent="0" algn="ctr">
              <a:buNone/>
              <a:defRPr/>
            </a:lvl6pPr>
            <a:lvl7pPr marL="2306483" indent="0" algn="ctr">
              <a:buNone/>
              <a:defRPr/>
            </a:lvl7pPr>
            <a:lvl8pPr marL="2690896" indent="0" algn="ctr">
              <a:buNone/>
              <a:defRPr/>
            </a:lvl8pPr>
            <a:lvl9pPr marL="307531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070154" y="7061965"/>
            <a:ext cx="19256019" cy="1997530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13178" y="1211919"/>
            <a:ext cx="4812994" cy="2582535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70153" y="1211919"/>
            <a:ext cx="14313636" cy="2582535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070154" y="7061965"/>
            <a:ext cx="19256019" cy="1997530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43" y="19449431"/>
            <a:ext cx="18187213" cy="6011545"/>
          </a:xfrm>
          <a:prstGeom prst="rect">
            <a:avLst/>
          </a:prstGeom>
        </p:spPr>
        <p:txBody>
          <a:bodyPr anchor="t"/>
          <a:lstStyle>
            <a:lvl1pPr algn="l">
              <a:defRPr sz="3363" b="1" cap="all"/>
            </a:lvl1pPr>
          </a:lstStyle>
          <a:p>
            <a:r>
              <a:rPr lang="en-US"/>
              <a:t>Click to edit Master title style</a:t>
            </a:r>
          </a:p>
        </p:txBody>
      </p:sp>
      <p:sp>
        <p:nvSpPr>
          <p:cNvPr id="3" name="Text Placeholder 2"/>
          <p:cNvSpPr>
            <a:spLocks noGrp="1"/>
          </p:cNvSpPr>
          <p:nvPr>
            <p:ph type="body" idx="1"/>
          </p:nvPr>
        </p:nvSpPr>
        <p:spPr>
          <a:xfrm>
            <a:off x="1690143" y="12827922"/>
            <a:ext cx="18187213" cy="6621508"/>
          </a:xfrm>
          <a:prstGeom prst="rect">
            <a:avLst/>
          </a:prstGeom>
        </p:spPr>
        <p:txBody>
          <a:bodyPr anchor="b"/>
          <a:lstStyle>
            <a:lvl1pPr marL="0" indent="0">
              <a:buNone/>
              <a:defRPr sz="1682"/>
            </a:lvl1pPr>
            <a:lvl2pPr marL="384414" indent="0">
              <a:buNone/>
              <a:defRPr sz="1513"/>
            </a:lvl2pPr>
            <a:lvl3pPr marL="768828" indent="0">
              <a:buNone/>
              <a:defRPr sz="1345"/>
            </a:lvl3pPr>
            <a:lvl4pPr marL="1153241" indent="0">
              <a:buNone/>
              <a:defRPr sz="1177"/>
            </a:lvl4pPr>
            <a:lvl5pPr marL="1537655" indent="0">
              <a:buNone/>
              <a:defRPr sz="1177"/>
            </a:lvl5pPr>
            <a:lvl6pPr marL="1922069" indent="0">
              <a:buNone/>
              <a:defRPr sz="1177"/>
            </a:lvl6pPr>
            <a:lvl7pPr marL="2306483" indent="0">
              <a:buNone/>
              <a:defRPr sz="1177"/>
            </a:lvl7pPr>
            <a:lvl8pPr marL="2690896" indent="0">
              <a:buNone/>
              <a:defRPr sz="1177"/>
            </a:lvl8pPr>
            <a:lvl9pPr marL="3075310" indent="0">
              <a:buNone/>
              <a:defRPr sz="1177"/>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70155" y="7061965"/>
            <a:ext cx="9562641" cy="19975307"/>
          </a:xfrm>
          <a:prstGeom prst="rect">
            <a:avLst/>
          </a:prstGeom>
        </p:spPr>
        <p:txBody>
          <a:bodyPr/>
          <a:lstStyle>
            <a:lvl1pPr>
              <a:defRPr sz="2354"/>
            </a:lvl1pPr>
            <a:lvl2pPr>
              <a:defRPr sz="2018"/>
            </a:lvl2pPr>
            <a:lvl3pPr>
              <a:defRPr sz="1682"/>
            </a:lvl3pPr>
            <a:lvl4pPr>
              <a:defRPr sz="1513"/>
            </a:lvl4pPr>
            <a:lvl5pPr>
              <a:defRPr sz="1513"/>
            </a:lvl5pPr>
            <a:lvl6pPr>
              <a:defRPr sz="1513"/>
            </a:lvl6pPr>
            <a:lvl7pPr>
              <a:defRPr sz="1513"/>
            </a:lvl7pPr>
            <a:lvl8pPr>
              <a:defRPr sz="1513"/>
            </a:lvl8pPr>
            <a:lvl9pPr>
              <a:defRPr sz="15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762184" y="7061965"/>
            <a:ext cx="9563989" cy="19975307"/>
          </a:xfrm>
          <a:prstGeom prst="rect">
            <a:avLst/>
          </a:prstGeom>
        </p:spPr>
        <p:txBody>
          <a:bodyPr/>
          <a:lstStyle>
            <a:lvl1pPr>
              <a:defRPr sz="2354"/>
            </a:lvl1pPr>
            <a:lvl2pPr>
              <a:defRPr sz="2018"/>
            </a:lvl2pPr>
            <a:lvl3pPr>
              <a:defRPr sz="1682"/>
            </a:lvl3pPr>
            <a:lvl4pPr>
              <a:defRPr sz="1513"/>
            </a:lvl4pPr>
            <a:lvl5pPr>
              <a:defRPr sz="1513"/>
            </a:lvl5pPr>
            <a:lvl6pPr>
              <a:defRPr sz="1513"/>
            </a:lvl6pPr>
            <a:lvl7pPr>
              <a:defRPr sz="1513"/>
            </a:lvl7pPr>
            <a:lvl8pPr>
              <a:defRPr sz="1513"/>
            </a:lvl8pPr>
            <a:lvl9pPr>
              <a:defRPr sz="15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70155" y="6775000"/>
            <a:ext cx="9453469" cy="2824252"/>
          </a:xfrm>
          <a:prstGeom prst="rect">
            <a:avLst/>
          </a:prstGeom>
        </p:spPr>
        <p:txBody>
          <a:bodyPr anchor="b"/>
          <a:lstStyle>
            <a:lvl1pPr marL="0" indent="0">
              <a:buNone/>
              <a:defRPr sz="2018" b="1"/>
            </a:lvl1pPr>
            <a:lvl2pPr marL="384414" indent="0">
              <a:buNone/>
              <a:defRPr sz="1682" b="1"/>
            </a:lvl2pPr>
            <a:lvl3pPr marL="768828" indent="0">
              <a:buNone/>
              <a:defRPr sz="1513" b="1"/>
            </a:lvl3pPr>
            <a:lvl4pPr marL="1153241" indent="0">
              <a:buNone/>
              <a:defRPr sz="1345" b="1"/>
            </a:lvl4pPr>
            <a:lvl5pPr marL="1537655" indent="0">
              <a:buNone/>
              <a:defRPr sz="1345" b="1"/>
            </a:lvl5pPr>
            <a:lvl6pPr marL="1922069" indent="0">
              <a:buNone/>
              <a:defRPr sz="1345" b="1"/>
            </a:lvl6pPr>
            <a:lvl7pPr marL="2306483" indent="0">
              <a:buNone/>
              <a:defRPr sz="1345" b="1"/>
            </a:lvl7pPr>
            <a:lvl8pPr marL="2690896" indent="0">
              <a:buNone/>
              <a:defRPr sz="1345" b="1"/>
            </a:lvl8pPr>
            <a:lvl9pPr marL="3075310" indent="0">
              <a:buNone/>
              <a:defRPr sz="1345" b="1"/>
            </a:lvl9pPr>
          </a:lstStyle>
          <a:p>
            <a:pPr lvl="0"/>
            <a:r>
              <a:rPr lang="en-US"/>
              <a:t>Click to edit Master text styles</a:t>
            </a:r>
          </a:p>
        </p:txBody>
      </p:sp>
      <p:sp>
        <p:nvSpPr>
          <p:cNvPr id="4" name="Content Placeholder 3"/>
          <p:cNvSpPr>
            <a:spLocks noGrp="1"/>
          </p:cNvSpPr>
          <p:nvPr>
            <p:ph sz="half" idx="2"/>
          </p:nvPr>
        </p:nvSpPr>
        <p:spPr>
          <a:xfrm>
            <a:off x="1070155" y="9599253"/>
            <a:ext cx="9453469" cy="17438019"/>
          </a:xfrm>
          <a:prstGeom prst="rect">
            <a:avLst/>
          </a:prstGeom>
        </p:spPr>
        <p:txBody>
          <a:bodyPr/>
          <a:lstStyle>
            <a:lvl1pPr>
              <a:defRPr sz="2018"/>
            </a:lvl1pPr>
            <a:lvl2pPr>
              <a:defRPr sz="1682"/>
            </a:lvl2pPr>
            <a:lvl3pPr>
              <a:defRPr sz="1513"/>
            </a:lvl3pPr>
            <a:lvl4pPr>
              <a:defRPr sz="1345"/>
            </a:lvl4pPr>
            <a:lvl5pPr>
              <a:defRPr sz="1345"/>
            </a:lvl5pPr>
            <a:lvl6pPr>
              <a:defRPr sz="1345"/>
            </a:lvl6pPr>
            <a:lvl7pPr>
              <a:defRPr sz="1345"/>
            </a:lvl7pPr>
            <a:lvl8pPr>
              <a:defRPr sz="1345"/>
            </a:lvl8pPr>
            <a:lvl9pPr>
              <a:defRPr sz="13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8660" y="6775000"/>
            <a:ext cx="9457513" cy="2824252"/>
          </a:xfrm>
          <a:prstGeom prst="rect">
            <a:avLst/>
          </a:prstGeom>
        </p:spPr>
        <p:txBody>
          <a:bodyPr anchor="b"/>
          <a:lstStyle>
            <a:lvl1pPr marL="0" indent="0">
              <a:buNone/>
              <a:defRPr sz="2018" b="1"/>
            </a:lvl1pPr>
            <a:lvl2pPr marL="384414" indent="0">
              <a:buNone/>
              <a:defRPr sz="1682" b="1"/>
            </a:lvl2pPr>
            <a:lvl3pPr marL="768828" indent="0">
              <a:buNone/>
              <a:defRPr sz="1513" b="1"/>
            </a:lvl3pPr>
            <a:lvl4pPr marL="1153241" indent="0">
              <a:buNone/>
              <a:defRPr sz="1345" b="1"/>
            </a:lvl4pPr>
            <a:lvl5pPr marL="1537655" indent="0">
              <a:buNone/>
              <a:defRPr sz="1345" b="1"/>
            </a:lvl5pPr>
            <a:lvl6pPr marL="1922069" indent="0">
              <a:buNone/>
              <a:defRPr sz="1345" b="1"/>
            </a:lvl6pPr>
            <a:lvl7pPr marL="2306483" indent="0">
              <a:buNone/>
              <a:defRPr sz="1345" b="1"/>
            </a:lvl7pPr>
            <a:lvl8pPr marL="2690896" indent="0">
              <a:buNone/>
              <a:defRPr sz="1345" b="1"/>
            </a:lvl8pPr>
            <a:lvl9pPr marL="3075310" indent="0">
              <a:buNone/>
              <a:defRPr sz="1345" b="1"/>
            </a:lvl9pPr>
          </a:lstStyle>
          <a:p>
            <a:pPr lvl="0"/>
            <a:r>
              <a:rPr lang="en-US"/>
              <a:t>Click to edit Master text styles</a:t>
            </a:r>
          </a:p>
        </p:txBody>
      </p:sp>
      <p:sp>
        <p:nvSpPr>
          <p:cNvPr id="6" name="Content Placeholder 5"/>
          <p:cNvSpPr>
            <a:spLocks noGrp="1"/>
          </p:cNvSpPr>
          <p:nvPr>
            <p:ph sz="quarter" idx="4"/>
          </p:nvPr>
        </p:nvSpPr>
        <p:spPr>
          <a:xfrm>
            <a:off x="10868660" y="9599253"/>
            <a:ext cx="9457513" cy="17438019"/>
          </a:xfrm>
          <a:prstGeom prst="rect">
            <a:avLst/>
          </a:prstGeom>
        </p:spPr>
        <p:txBody>
          <a:bodyPr/>
          <a:lstStyle>
            <a:lvl1pPr>
              <a:defRPr sz="2018"/>
            </a:lvl1pPr>
            <a:lvl2pPr>
              <a:defRPr sz="1682"/>
            </a:lvl2pPr>
            <a:lvl3pPr>
              <a:defRPr sz="1513"/>
            </a:lvl3pPr>
            <a:lvl4pPr>
              <a:defRPr sz="1345"/>
            </a:lvl4pPr>
            <a:lvl5pPr>
              <a:defRPr sz="1345"/>
            </a:lvl5pPr>
            <a:lvl6pPr>
              <a:defRPr sz="1345"/>
            </a:lvl6pPr>
            <a:lvl7pPr>
              <a:defRPr sz="1345"/>
            </a:lvl7pPr>
            <a:lvl8pPr>
              <a:defRPr sz="1345"/>
            </a:lvl8pPr>
            <a:lvl9pPr>
              <a:defRPr sz="13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153" y="1205247"/>
            <a:ext cx="7039560" cy="5127965"/>
          </a:xfrm>
          <a:prstGeom prst="rect">
            <a:avLst/>
          </a:prstGeom>
        </p:spPr>
        <p:txBody>
          <a:bodyPr anchor="b"/>
          <a:lstStyle>
            <a:lvl1pPr algn="l">
              <a:defRPr sz="1682" b="1"/>
            </a:lvl1pPr>
          </a:lstStyle>
          <a:p>
            <a:r>
              <a:rPr lang="en-US"/>
              <a:t>Click to edit Master title style</a:t>
            </a:r>
          </a:p>
        </p:txBody>
      </p:sp>
      <p:sp>
        <p:nvSpPr>
          <p:cNvPr id="3" name="Content Placeholder 2"/>
          <p:cNvSpPr>
            <a:spLocks noGrp="1"/>
          </p:cNvSpPr>
          <p:nvPr>
            <p:ph idx="1"/>
          </p:nvPr>
        </p:nvSpPr>
        <p:spPr>
          <a:xfrm>
            <a:off x="8365796" y="1205247"/>
            <a:ext cx="11960377" cy="25832025"/>
          </a:xfrm>
          <a:prstGeom prst="rect">
            <a:avLst/>
          </a:prstGeom>
        </p:spPr>
        <p:txBody>
          <a:bodyPr/>
          <a:lstStyle>
            <a:lvl1pPr>
              <a:defRPr sz="2691"/>
            </a:lvl1pPr>
            <a:lvl2pPr>
              <a:defRPr sz="2354"/>
            </a:lvl2pPr>
            <a:lvl3pPr>
              <a:defRPr sz="2018"/>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0153" y="6333211"/>
            <a:ext cx="7039560" cy="20704060"/>
          </a:xfrm>
          <a:prstGeom prst="rect">
            <a:avLst/>
          </a:prstGeom>
        </p:spPr>
        <p:txBody>
          <a:bodyPr/>
          <a:lstStyle>
            <a:lvl1pPr marL="0" indent="0">
              <a:buNone/>
              <a:defRPr sz="1177"/>
            </a:lvl1pPr>
            <a:lvl2pPr marL="384414" indent="0">
              <a:buNone/>
              <a:defRPr sz="1009"/>
            </a:lvl2pPr>
            <a:lvl3pPr marL="768828" indent="0">
              <a:buNone/>
              <a:defRPr sz="841"/>
            </a:lvl3pPr>
            <a:lvl4pPr marL="1153241" indent="0">
              <a:buNone/>
              <a:defRPr sz="757"/>
            </a:lvl4pPr>
            <a:lvl5pPr marL="1537655" indent="0">
              <a:buNone/>
              <a:defRPr sz="757"/>
            </a:lvl5pPr>
            <a:lvl6pPr marL="1922069" indent="0">
              <a:buNone/>
              <a:defRPr sz="757"/>
            </a:lvl6pPr>
            <a:lvl7pPr marL="2306483" indent="0">
              <a:buNone/>
              <a:defRPr sz="757"/>
            </a:lvl7pPr>
            <a:lvl8pPr marL="2690896" indent="0">
              <a:buNone/>
              <a:defRPr sz="757"/>
            </a:lvl8pPr>
            <a:lvl9pPr marL="3075310" indent="0">
              <a:buNone/>
              <a:defRPr sz="757"/>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4354" y="21187227"/>
            <a:ext cx="12837795" cy="2501251"/>
          </a:xfrm>
          <a:prstGeom prst="rect">
            <a:avLst/>
          </a:prstGeom>
        </p:spPr>
        <p:txBody>
          <a:bodyPr anchor="b"/>
          <a:lstStyle>
            <a:lvl1pPr algn="l">
              <a:defRPr sz="1682" b="1"/>
            </a:lvl1pPr>
          </a:lstStyle>
          <a:p>
            <a:r>
              <a:rPr lang="en-US"/>
              <a:t>Click to edit Master title style</a:t>
            </a:r>
          </a:p>
        </p:txBody>
      </p:sp>
      <p:sp>
        <p:nvSpPr>
          <p:cNvPr id="3" name="Picture Placeholder 2"/>
          <p:cNvSpPr>
            <a:spLocks noGrp="1"/>
          </p:cNvSpPr>
          <p:nvPr>
            <p:ph type="pic" idx="1"/>
          </p:nvPr>
        </p:nvSpPr>
        <p:spPr>
          <a:xfrm>
            <a:off x="4194354" y="2704129"/>
            <a:ext cx="12837795" cy="18160098"/>
          </a:xfrm>
          <a:prstGeom prst="rect">
            <a:avLst/>
          </a:prstGeom>
        </p:spPr>
        <p:txBody>
          <a:bodyPr/>
          <a:lstStyle>
            <a:lvl1pPr marL="0" indent="0">
              <a:buNone/>
              <a:defRPr sz="2691"/>
            </a:lvl1pPr>
            <a:lvl2pPr marL="384414" indent="0">
              <a:buNone/>
              <a:defRPr sz="2354"/>
            </a:lvl2pPr>
            <a:lvl3pPr marL="768828" indent="0">
              <a:buNone/>
              <a:defRPr sz="2018"/>
            </a:lvl3pPr>
            <a:lvl4pPr marL="1153241" indent="0">
              <a:buNone/>
              <a:defRPr sz="1682"/>
            </a:lvl4pPr>
            <a:lvl5pPr marL="1537655" indent="0">
              <a:buNone/>
              <a:defRPr sz="1682"/>
            </a:lvl5pPr>
            <a:lvl6pPr marL="1922069" indent="0">
              <a:buNone/>
              <a:defRPr sz="1682"/>
            </a:lvl6pPr>
            <a:lvl7pPr marL="2306483" indent="0">
              <a:buNone/>
              <a:defRPr sz="1682"/>
            </a:lvl7pPr>
            <a:lvl8pPr marL="2690896" indent="0">
              <a:buNone/>
              <a:defRPr sz="1682"/>
            </a:lvl8pPr>
            <a:lvl9pPr marL="3075310" indent="0">
              <a:buNone/>
              <a:defRPr sz="1682"/>
            </a:lvl9pPr>
          </a:lstStyle>
          <a:p>
            <a:pPr lvl="0"/>
            <a:endParaRPr lang="en-US" noProof="0"/>
          </a:p>
        </p:txBody>
      </p:sp>
      <p:sp>
        <p:nvSpPr>
          <p:cNvPr id="4" name="Text Placeholder 3"/>
          <p:cNvSpPr>
            <a:spLocks noGrp="1"/>
          </p:cNvSpPr>
          <p:nvPr>
            <p:ph type="body" sz="half" idx="2"/>
          </p:nvPr>
        </p:nvSpPr>
        <p:spPr>
          <a:xfrm>
            <a:off x="4194354" y="23688477"/>
            <a:ext cx="12837795" cy="3551670"/>
          </a:xfrm>
          <a:prstGeom prst="rect">
            <a:avLst/>
          </a:prstGeom>
        </p:spPr>
        <p:txBody>
          <a:bodyPr/>
          <a:lstStyle>
            <a:lvl1pPr marL="0" indent="0">
              <a:buNone/>
              <a:defRPr sz="1177"/>
            </a:lvl1pPr>
            <a:lvl2pPr marL="384414" indent="0">
              <a:buNone/>
              <a:defRPr sz="1009"/>
            </a:lvl2pPr>
            <a:lvl3pPr marL="768828" indent="0">
              <a:buNone/>
              <a:defRPr sz="841"/>
            </a:lvl3pPr>
            <a:lvl4pPr marL="1153241" indent="0">
              <a:buNone/>
              <a:defRPr sz="757"/>
            </a:lvl4pPr>
            <a:lvl5pPr marL="1537655" indent="0">
              <a:buNone/>
              <a:defRPr sz="757"/>
            </a:lvl5pPr>
            <a:lvl6pPr marL="1922069" indent="0">
              <a:buNone/>
              <a:defRPr sz="757"/>
            </a:lvl6pPr>
            <a:lvl7pPr marL="2306483" indent="0">
              <a:buNone/>
              <a:defRPr sz="757"/>
            </a:lvl7pPr>
            <a:lvl8pPr marL="2690896" indent="0">
              <a:buNone/>
              <a:defRPr sz="757"/>
            </a:lvl8pPr>
            <a:lvl9pPr marL="3075310" indent="0">
              <a:buNone/>
              <a:defRPr sz="757"/>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1026" name="Object 15">
            <a:hlinkClick r:id="rId13"/>
          </p:cNvPr>
          <p:cNvGraphicFramePr>
            <a:graphicFrameLocks noChangeAspect="1"/>
          </p:cNvGraphicFramePr>
          <p:nvPr userDrawn="1"/>
        </p:nvGraphicFramePr>
        <p:xfrm>
          <a:off x="16183036" y="29808134"/>
          <a:ext cx="2707730" cy="138810"/>
        </p:xfrm>
        <a:graphic>
          <a:graphicData uri="http://schemas.openxmlformats.org/presentationml/2006/ole">
            <mc:AlternateContent xmlns:mc="http://schemas.openxmlformats.org/markup-compatibility/2006">
              <mc:Choice xmlns:v="urn:schemas-microsoft-com:vml" Requires="v">
                <p:oleObj name="CorelDRAW" r:id="rId14" imgW="8833104" imgH="310896" progId="CorelDraw.Graphic.15">
                  <p:embed/>
                </p:oleObj>
              </mc:Choice>
              <mc:Fallback>
                <p:oleObj name="CorelDRAW" r:id="rId14" imgW="8833104" imgH="310896" progId="CorelDraw.Graphic.15">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r="38562"/>
                      <a:stretch>
                        <a:fillRect/>
                      </a:stretch>
                    </p:blipFill>
                    <p:spPr bwMode="auto">
                      <a:xfrm>
                        <a:off x="16183036" y="29808134"/>
                        <a:ext cx="2707730" cy="1388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Text Box 16"/>
          <p:cNvSpPr txBox="1">
            <a:spLocks noChangeArrowheads="1"/>
          </p:cNvSpPr>
          <p:nvPr userDrawn="1"/>
        </p:nvSpPr>
        <p:spPr bwMode="auto">
          <a:xfrm>
            <a:off x="18859648" y="29753410"/>
            <a:ext cx="1574470" cy="2476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3497263">
              <a:defRPr>
                <a:solidFill>
                  <a:schemeClr val="tx1"/>
                </a:solidFill>
                <a:latin typeface="Arial" charset="0"/>
              </a:defRPr>
            </a:lvl1pPr>
            <a:lvl2pPr algn="l" defTabSz="3497263">
              <a:defRPr>
                <a:solidFill>
                  <a:schemeClr val="tx1"/>
                </a:solidFill>
                <a:latin typeface="Arial" charset="0"/>
              </a:defRPr>
            </a:lvl2pPr>
            <a:lvl3pPr algn="l" defTabSz="3497263">
              <a:defRPr>
                <a:solidFill>
                  <a:schemeClr val="tx1"/>
                </a:solidFill>
                <a:latin typeface="Arial" charset="0"/>
              </a:defRPr>
            </a:lvl3pPr>
            <a:lvl4pPr algn="l" defTabSz="3497263">
              <a:defRPr>
                <a:solidFill>
                  <a:schemeClr val="tx1"/>
                </a:solidFill>
                <a:latin typeface="Arial" charset="0"/>
              </a:defRPr>
            </a:lvl4pPr>
            <a:lvl5pPr algn="l" defTabSz="3497263">
              <a:defRPr>
                <a:solidFill>
                  <a:schemeClr val="tx1"/>
                </a:solidFill>
                <a:latin typeface="Arial" charset="0"/>
              </a:defRPr>
            </a:lvl5pPr>
            <a:lvl6pPr defTabSz="3497263" fontAlgn="base">
              <a:spcBef>
                <a:spcPct val="0"/>
              </a:spcBef>
              <a:spcAft>
                <a:spcPct val="0"/>
              </a:spcAft>
              <a:defRPr>
                <a:solidFill>
                  <a:schemeClr val="tx1"/>
                </a:solidFill>
                <a:latin typeface="Arial" charset="0"/>
              </a:defRPr>
            </a:lvl6pPr>
            <a:lvl7pPr defTabSz="3497263" fontAlgn="base">
              <a:spcBef>
                <a:spcPct val="0"/>
              </a:spcBef>
              <a:spcAft>
                <a:spcPct val="0"/>
              </a:spcAft>
              <a:defRPr>
                <a:solidFill>
                  <a:schemeClr val="tx1"/>
                </a:solidFill>
                <a:latin typeface="Arial" charset="0"/>
              </a:defRPr>
            </a:lvl7pPr>
            <a:lvl8pPr defTabSz="3497263" fontAlgn="base">
              <a:spcBef>
                <a:spcPct val="0"/>
              </a:spcBef>
              <a:spcAft>
                <a:spcPct val="0"/>
              </a:spcAft>
              <a:defRPr>
                <a:solidFill>
                  <a:schemeClr val="tx1"/>
                </a:solidFill>
                <a:latin typeface="Arial" charset="0"/>
              </a:defRPr>
            </a:lvl8pPr>
            <a:lvl9pPr defTabSz="3497263" fontAlgn="base">
              <a:spcBef>
                <a:spcPct val="0"/>
              </a:spcBef>
              <a:spcAft>
                <a:spcPct val="0"/>
              </a:spcAft>
              <a:defRPr>
                <a:solidFill>
                  <a:schemeClr val="tx1"/>
                </a:solidFill>
                <a:latin typeface="Arial" charset="0"/>
              </a:defRPr>
            </a:lvl9pPr>
          </a:lstStyle>
          <a:p>
            <a:pPr algn="ctr">
              <a:defRPr/>
            </a:pPr>
            <a:r>
              <a:rPr lang="en-US" altLang="en-US" sz="1009">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40499" rtl="0" eaLnBrk="0" fontAlgn="base" hangingPunct="0">
        <a:spcBef>
          <a:spcPct val="0"/>
        </a:spcBef>
        <a:spcAft>
          <a:spcPct val="0"/>
        </a:spcAft>
        <a:defRPr sz="14125">
          <a:solidFill>
            <a:schemeClr val="tx2"/>
          </a:solidFill>
          <a:latin typeface="+mj-lt"/>
          <a:ea typeface="+mj-ea"/>
          <a:cs typeface="+mj-cs"/>
        </a:defRPr>
      </a:lvl1pPr>
      <a:lvl2pPr algn="ctr" defTabSz="2940499" rtl="0" eaLnBrk="0" fontAlgn="base" hangingPunct="0">
        <a:spcBef>
          <a:spcPct val="0"/>
        </a:spcBef>
        <a:spcAft>
          <a:spcPct val="0"/>
        </a:spcAft>
        <a:defRPr sz="14125">
          <a:solidFill>
            <a:schemeClr val="tx2"/>
          </a:solidFill>
          <a:latin typeface="Arial" charset="0"/>
        </a:defRPr>
      </a:lvl2pPr>
      <a:lvl3pPr algn="ctr" defTabSz="2940499" rtl="0" eaLnBrk="0" fontAlgn="base" hangingPunct="0">
        <a:spcBef>
          <a:spcPct val="0"/>
        </a:spcBef>
        <a:spcAft>
          <a:spcPct val="0"/>
        </a:spcAft>
        <a:defRPr sz="14125">
          <a:solidFill>
            <a:schemeClr val="tx2"/>
          </a:solidFill>
          <a:latin typeface="Arial" charset="0"/>
        </a:defRPr>
      </a:lvl3pPr>
      <a:lvl4pPr algn="ctr" defTabSz="2940499" rtl="0" eaLnBrk="0" fontAlgn="base" hangingPunct="0">
        <a:spcBef>
          <a:spcPct val="0"/>
        </a:spcBef>
        <a:spcAft>
          <a:spcPct val="0"/>
        </a:spcAft>
        <a:defRPr sz="14125">
          <a:solidFill>
            <a:schemeClr val="tx2"/>
          </a:solidFill>
          <a:latin typeface="Arial" charset="0"/>
        </a:defRPr>
      </a:lvl4pPr>
      <a:lvl5pPr algn="ctr" defTabSz="2940499" rtl="0" eaLnBrk="0" fontAlgn="base" hangingPunct="0">
        <a:spcBef>
          <a:spcPct val="0"/>
        </a:spcBef>
        <a:spcAft>
          <a:spcPct val="0"/>
        </a:spcAft>
        <a:defRPr sz="14125">
          <a:solidFill>
            <a:schemeClr val="tx2"/>
          </a:solidFill>
          <a:latin typeface="Arial" charset="0"/>
        </a:defRPr>
      </a:lvl5pPr>
      <a:lvl6pPr marL="384414" algn="ctr" defTabSz="2940499" rtl="0" fontAlgn="base">
        <a:spcBef>
          <a:spcPct val="0"/>
        </a:spcBef>
        <a:spcAft>
          <a:spcPct val="0"/>
        </a:spcAft>
        <a:defRPr sz="14125">
          <a:solidFill>
            <a:schemeClr val="tx2"/>
          </a:solidFill>
          <a:latin typeface="Arial" charset="0"/>
        </a:defRPr>
      </a:lvl6pPr>
      <a:lvl7pPr marL="768828" algn="ctr" defTabSz="2940499" rtl="0" fontAlgn="base">
        <a:spcBef>
          <a:spcPct val="0"/>
        </a:spcBef>
        <a:spcAft>
          <a:spcPct val="0"/>
        </a:spcAft>
        <a:defRPr sz="14125">
          <a:solidFill>
            <a:schemeClr val="tx2"/>
          </a:solidFill>
          <a:latin typeface="Arial" charset="0"/>
        </a:defRPr>
      </a:lvl7pPr>
      <a:lvl8pPr marL="1153241" algn="ctr" defTabSz="2940499" rtl="0" fontAlgn="base">
        <a:spcBef>
          <a:spcPct val="0"/>
        </a:spcBef>
        <a:spcAft>
          <a:spcPct val="0"/>
        </a:spcAft>
        <a:defRPr sz="14125">
          <a:solidFill>
            <a:schemeClr val="tx2"/>
          </a:solidFill>
          <a:latin typeface="Arial" charset="0"/>
        </a:defRPr>
      </a:lvl8pPr>
      <a:lvl9pPr marL="1537655" algn="ctr" defTabSz="2940499" rtl="0" fontAlgn="base">
        <a:spcBef>
          <a:spcPct val="0"/>
        </a:spcBef>
        <a:spcAft>
          <a:spcPct val="0"/>
        </a:spcAft>
        <a:defRPr sz="14125">
          <a:solidFill>
            <a:schemeClr val="tx2"/>
          </a:solidFill>
          <a:latin typeface="Arial" charset="0"/>
        </a:defRPr>
      </a:lvl9pPr>
    </p:titleStyle>
    <p:bodyStyle>
      <a:lvl1pPr marL="1102520" indent="-1102520" algn="l" defTabSz="2940499" rtl="0" eaLnBrk="0" fontAlgn="base" hangingPunct="0">
        <a:spcBef>
          <a:spcPct val="20000"/>
        </a:spcBef>
        <a:spcAft>
          <a:spcPct val="0"/>
        </a:spcAft>
        <a:buChar char="•"/>
        <a:defRPr sz="10342">
          <a:solidFill>
            <a:schemeClr val="tx1"/>
          </a:solidFill>
          <a:latin typeface="+mn-lt"/>
          <a:ea typeface="+mn-ea"/>
          <a:cs typeface="+mn-cs"/>
        </a:defRPr>
      </a:lvl1pPr>
      <a:lvl2pPr marL="2387904" indent="-918322" algn="l" defTabSz="2940499" rtl="0" eaLnBrk="0" fontAlgn="base" hangingPunct="0">
        <a:spcBef>
          <a:spcPct val="20000"/>
        </a:spcBef>
        <a:spcAft>
          <a:spcPct val="0"/>
        </a:spcAft>
        <a:buChar char="–"/>
        <a:defRPr sz="8997">
          <a:solidFill>
            <a:schemeClr val="tx1"/>
          </a:solidFill>
          <a:latin typeface="+mn-lt"/>
        </a:defRPr>
      </a:lvl2pPr>
      <a:lvl3pPr marL="3674622" indent="-734124" algn="l" defTabSz="2940499" rtl="0" eaLnBrk="0" fontAlgn="base" hangingPunct="0">
        <a:spcBef>
          <a:spcPct val="20000"/>
        </a:spcBef>
        <a:spcAft>
          <a:spcPct val="0"/>
        </a:spcAft>
        <a:buChar char="•"/>
        <a:defRPr sz="7735">
          <a:solidFill>
            <a:schemeClr val="tx1"/>
          </a:solidFill>
          <a:latin typeface="+mn-lt"/>
        </a:defRPr>
      </a:lvl3pPr>
      <a:lvl4pPr marL="5144204" indent="-734124" algn="l" defTabSz="2940499" rtl="0" eaLnBrk="0" fontAlgn="base" hangingPunct="0">
        <a:spcBef>
          <a:spcPct val="20000"/>
        </a:spcBef>
        <a:spcAft>
          <a:spcPct val="0"/>
        </a:spcAft>
        <a:buChar char="–"/>
        <a:defRPr sz="6390">
          <a:solidFill>
            <a:schemeClr val="tx1"/>
          </a:solidFill>
          <a:latin typeface="+mn-lt"/>
        </a:defRPr>
      </a:lvl4pPr>
      <a:lvl5pPr marL="6615120" indent="-734124" algn="l" defTabSz="2940499" rtl="0" eaLnBrk="0" fontAlgn="base" hangingPunct="0">
        <a:spcBef>
          <a:spcPct val="20000"/>
        </a:spcBef>
        <a:spcAft>
          <a:spcPct val="0"/>
        </a:spcAft>
        <a:buChar char="»"/>
        <a:defRPr sz="6390">
          <a:solidFill>
            <a:schemeClr val="tx1"/>
          </a:solidFill>
          <a:latin typeface="+mn-lt"/>
        </a:defRPr>
      </a:lvl5pPr>
      <a:lvl6pPr marL="6999534" indent="-734124" algn="l" defTabSz="2940499" rtl="0" fontAlgn="base">
        <a:spcBef>
          <a:spcPct val="20000"/>
        </a:spcBef>
        <a:spcAft>
          <a:spcPct val="0"/>
        </a:spcAft>
        <a:buChar char="»"/>
        <a:defRPr sz="6390">
          <a:solidFill>
            <a:schemeClr val="tx1"/>
          </a:solidFill>
          <a:latin typeface="+mn-lt"/>
        </a:defRPr>
      </a:lvl6pPr>
      <a:lvl7pPr marL="7383948" indent="-734124" algn="l" defTabSz="2940499" rtl="0" fontAlgn="base">
        <a:spcBef>
          <a:spcPct val="20000"/>
        </a:spcBef>
        <a:spcAft>
          <a:spcPct val="0"/>
        </a:spcAft>
        <a:buChar char="»"/>
        <a:defRPr sz="6390">
          <a:solidFill>
            <a:schemeClr val="tx1"/>
          </a:solidFill>
          <a:latin typeface="+mn-lt"/>
        </a:defRPr>
      </a:lvl7pPr>
      <a:lvl8pPr marL="7768361" indent="-734124" algn="l" defTabSz="2940499" rtl="0" fontAlgn="base">
        <a:spcBef>
          <a:spcPct val="20000"/>
        </a:spcBef>
        <a:spcAft>
          <a:spcPct val="0"/>
        </a:spcAft>
        <a:buChar char="»"/>
        <a:defRPr sz="6390">
          <a:solidFill>
            <a:schemeClr val="tx1"/>
          </a:solidFill>
          <a:latin typeface="+mn-lt"/>
        </a:defRPr>
      </a:lvl8pPr>
      <a:lvl9pPr marL="8152775" indent="-734124" algn="l" defTabSz="2940499" rtl="0" fontAlgn="base">
        <a:spcBef>
          <a:spcPct val="20000"/>
        </a:spcBef>
        <a:spcAft>
          <a:spcPct val="0"/>
        </a:spcAft>
        <a:buChar char="»"/>
        <a:defRPr sz="6390">
          <a:solidFill>
            <a:schemeClr val="tx1"/>
          </a:solidFill>
          <a:latin typeface="+mn-lt"/>
        </a:defRPr>
      </a:lvl9pPr>
    </p:bodyStyle>
    <p:otherStyle>
      <a:defPPr>
        <a:defRPr lang="en-US"/>
      </a:defPPr>
      <a:lvl1pPr marL="0" algn="l" defTabSz="768828" rtl="0" eaLnBrk="1" latinLnBrk="0" hangingPunct="1">
        <a:defRPr sz="1513" kern="1200">
          <a:solidFill>
            <a:schemeClr val="tx1"/>
          </a:solidFill>
          <a:latin typeface="+mn-lt"/>
          <a:ea typeface="+mn-ea"/>
          <a:cs typeface="+mn-cs"/>
        </a:defRPr>
      </a:lvl1pPr>
      <a:lvl2pPr marL="384414" algn="l" defTabSz="768828" rtl="0" eaLnBrk="1" latinLnBrk="0" hangingPunct="1">
        <a:defRPr sz="1513" kern="1200">
          <a:solidFill>
            <a:schemeClr val="tx1"/>
          </a:solidFill>
          <a:latin typeface="+mn-lt"/>
          <a:ea typeface="+mn-ea"/>
          <a:cs typeface="+mn-cs"/>
        </a:defRPr>
      </a:lvl2pPr>
      <a:lvl3pPr marL="768828" algn="l" defTabSz="768828" rtl="0" eaLnBrk="1" latinLnBrk="0" hangingPunct="1">
        <a:defRPr sz="1513" kern="1200">
          <a:solidFill>
            <a:schemeClr val="tx1"/>
          </a:solidFill>
          <a:latin typeface="+mn-lt"/>
          <a:ea typeface="+mn-ea"/>
          <a:cs typeface="+mn-cs"/>
        </a:defRPr>
      </a:lvl3pPr>
      <a:lvl4pPr marL="1153241" algn="l" defTabSz="768828" rtl="0" eaLnBrk="1" latinLnBrk="0" hangingPunct="1">
        <a:defRPr sz="1513" kern="1200">
          <a:solidFill>
            <a:schemeClr val="tx1"/>
          </a:solidFill>
          <a:latin typeface="+mn-lt"/>
          <a:ea typeface="+mn-ea"/>
          <a:cs typeface="+mn-cs"/>
        </a:defRPr>
      </a:lvl4pPr>
      <a:lvl5pPr marL="1537655" algn="l" defTabSz="768828" rtl="0" eaLnBrk="1" latinLnBrk="0" hangingPunct="1">
        <a:defRPr sz="1513" kern="1200">
          <a:solidFill>
            <a:schemeClr val="tx1"/>
          </a:solidFill>
          <a:latin typeface="+mn-lt"/>
          <a:ea typeface="+mn-ea"/>
          <a:cs typeface="+mn-cs"/>
        </a:defRPr>
      </a:lvl5pPr>
      <a:lvl6pPr marL="1922069" algn="l" defTabSz="768828" rtl="0" eaLnBrk="1" latinLnBrk="0" hangingPunct="1">
        <a:defRPr sz="1513" kern="1200">
          <a:solidFill>
            <a:schemeClr val="tx1"/>
          </a:solidFill>
          <a:latin typeface="+mn-lt"/>
          <a:ea typeface="+mn-ea"/>
          <a:cs typeface="+mn-cs"/>
        </a:defRPr>
      </a:lvl6pPr>
      <a:lvl7pPr marL="2306483" algn="l" defTabSz="768828" rtl="0" eaLnBrk="1" latinLnBrk="0" hangingPunct="1">
        <a:defRPr sz="1513" kern="1200">
          <a:solidFill>
            <a:schemeClr val="tx1"/>
          </a:solidFill>
          <a:latin typeface="+mn-lt"/>
          <a:ea typeface="+mn-ea"/>
          <a:cs typeface="+mn-cs"/>
        </a:defRPr>
      </a:lvl7pPr>
      <a:lvl8pPr marL="2690896" algn="l" defTabSz="768828" rtl="0" eaLnBrk="1" latinLnBrk="0" hangingPunct="1">
        <a:defRPr sz="1513" kern="1200">
          <a:solidFill>
            <a:schemeClr val="tx1"/>
          </a:solidFill>
          <a:latin typeface="+mn-lt"/>
          <a:ea typeface="+mn-ea"/>
          <a:cs typeface="+mn-cs"/>
        </a:defRPr>
      </a:lvl8pPr>
      <a:lvl9pPr marL="3075310" algn="l" defTabSz="768828" rtl="0" eaLnBrk="1" latinLnBrk="0" hangingPunct="1">
        <a:defRPr sz="15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ostersession.com/order/"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50000" r="-50000"/>
          </a:stretch>
        </a:blipFill>
        <a:effectLst/>
      </p:bgPr>
    </p:bg>
    <p:spTree>
      <p:nvGrpSpPr>
        <p:cNvPr id="1" name=""/>
        <p:cNvGrpSpPr/>
        <p:nvPr/>
      </p:nvGrpSpPr>
      <p:grpSpPr>
        <a:xfrm>
          <a:off x="0" y="0"/>
          <a:ext cx="0" cy="0"/>
          <a:chOff x="0" y="0"/>
          <a:chExt cx="0" cy="0"/>
        </a:xfrm>
      </p:grpSpPr>
      <p:sp>
        <p:nvSpPr>
          <p:cNvPr id="23" name="AutoShape 4"/>
          <p:cNvSpPr>
            <a:spLocks noChangeArrowheads="1"/>
          </p:cNvSpPr>
          <p:nvPr/>
        </p:nvSpPr>
        <p:spPr bwMode="auto">
          <a:xfrm>
            <a:off x="458914" y="24847388"/>
            <a:ext cx="10172168" cy="4639323"/>
          </a:xfrm>
          <a:prstGeom prst="roundRect">
            <a:avLst>
              <a:gd name="adj" fmla="val 619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22" name="AutoShape 4"/>
          <p:cNvSpPr>
            <a:spLocks noChangeArrowheads="1"/>
          </p:cNvSpPr>
          <p:nvPr/>
        </p:nvSpPr>
        <p:spPr bwMode="auto">
          <a:xfrm>
            <a:off x="437389" y="17846040"/>
            <a:ext cx="10172168" cy="6740499"/>
          </a:xfrm>
          <a:prstGeom prst="roundRect">
            <a:avLst>
              <a:gd name="adj" fmla="val 363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21" name="AutoShape 50"/>
          <p:cNvSpPr>
            <a:spLocks noChangeArrowheads="1"/>
          </p:cNvSpPr>
          <p:nvPr/>
        </p:nvSpPr>
        <p:spPr bwMode="auto">
          <a:xfrm>
            <a:off x="10930357" y="13135906"/>
            <a:ext cx="9945656" cy="16304090"/>
          </a:xfrm>
          <a:prstGeom prst="roundRect">
            <a:avLst>
              <a:gd name="adj" fmla="val 241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33" name="AutoShape 50"/>
          <p:cNvSpPr>
            <a:spLocks noChangeArrowheads="1"/>
          </p:cNvSpPr>
          <p:nvPr/>
        </p:nvSpPr>
        <p:spPr bwMode="auto">
          <a:xfrm>
            <a:off x="10930357" y="5600775"/>
            <a:ext cx="9945656" cy="7234446"/>
          </a:xfrm>
          <a:prstGeom prst="roundRect">
            <a:avLst>
              <a:gd name="adj" fmla="val 241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34" name="AutoShape 4"/>
          <p:cNvSpPr>
            <a:spLocks noChangeArrowheads="1"/>
          </p:cNvSpPr>
          <p:nvPr/>
        </p:nvSpPr>
        <p:spPr bwMode="auto">
          <a:xfrm>
            <a:off x="472262" y="5604459"/>
            <a:ext cx="10115788" cy="11956460"/>
          </a:xfrm>
          <a:prstGeom prst="roundRect">
            <a:avLst>
              <a:gd name="adj" fmla="val 1852"/>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35" name="Text Box 11"/>
          <p:cNvSpPr txBox="1">
            <a:spLocks noChangeArrowheads="1"/>
          </p:cNvSpPr>
          <p:nvPr/>
        </p:nvSpPr>
        <p:spPr bwMode="auto">
          <a:xfrm>
            <a:off x="11342485" y="13524630"/>
            <a:ext cx="9214532"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rtl="1" eaLnBrk="1" hangingPunct="1">
              <a:spcBef>
                <a:spcPct val="50000"/>
              </a:spcBef>
            </a:pPr>
            <a:r>
              <a:rPr lang="fa-IR" altLang="en-US" sz="5400" b="1" dirty="0">
                <a:cs typeface="B Titr" panose="00000700000000000000" pitchFamily="2" charset="-78"/>
              </a:rPr>
              <a:t>مدل پیشنهادی</a:t>
            </a:r>
            <a:endParaRPr lang="en-US" altLang="en-US" sz="5400" b="1" dirty="0">
              <a:cs typeface="B Titr" panose="00000700000000000000" pitchFamily="2" charset="-78"/>
            </a:endParaRPr>
          </a:p>
        </p:txBody>
      </p:sp>
      <p:sp>
        <p:nvSpPr>
          <p:cNvPr id="36" name="AutoShape 13"/>
          <p:cNvSpPr>
            <a:spLocks noChangeArrowheads="1"/>
          </p:cNvSpPr>
          <p:nvPr/>
        </p:nvSpPr>
        <p:spPr bwMode="auto">
          <a:xfrm>
            <a:off x="472262" y="349694"/>
            <a:ext cx="20403752" cy="4834329"/>
          </a:xfrm>
          <a:prstGeom prst="roundRect">
            <a:avLst>
              <a:gd name="adj" fmla="val 5038"/>
            </a:avLst>
          </a:prstGeom>
          <a:gradFill rotWithShape="1">
            <a:gsLst>
              <a:gs pos="0">
                <a:schemeClr val="bg1"/>
              </a:gs>
              <a:gs pos="100000">
                <a:schemeClr val="bg1"/>
              </a:gs>
            </a:gsLst>
            <a:lin ang="5400000" scaled="1"/>
          </a:gradFill>
          <a:ln w="9525">
            <a:solidFill>
              <a:schemeClr val="tx1"/>
            </a:solidFill>
            <a:round/>
            <a:headEnd/>
            <a:tailEnd/>
          </a:ln>
          <a:effectLst/>
        </p:spPr>
        <p:txBody>
          <a:bodyPr wrap="none" lIns="61250" tIns="30625" rIns="61250" bIns="306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sz="5802">
              <a:solidFill>
                <a:schemeClr val="bg1"/>
              </a:solidFill>
            </a:endParaRPr>
          </a:p>
        </p:txBody>
      </p:sp>
      <p:sp>
        <p:nvSpPr>
          <p:cNvPr id="37" name="Text Box 14"/>
          <p:cNvSpPr txBox="1">
            <a:spLocks noChangeArrowheads="1"/>
          </p:cNvSpPr>
          <p:nvPr/>
        </p:nvSpPr>
        <p:spPr bwMode="auto">
          <a:xfrm>
            <a:off x="803272" y="795369"/>
            <a:ext cx="19753745" cy="425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rtl="1" eaLnBrk="1" hangingPunct="1">
              <a:spcBef>
                <a:spcPct val="50000"/>
              </a:spcBef>
            </a:pPr>
            <a:r>
              <a:rPr lang="fa-IR" altLang="en-US" sz="6500" b="1" dirty="0">
                <a:cs typeface="B Titr" panose="00000700000000000000" pitchFamily="2" charset="-78"/>
              </a:rPr>
              <a:t>توسعه ابزار آدرسیابی آدرس های پستی</a:t>
            </a:r>
            <a:br>
              <a:rPr lang="fa-IR" altLang="en-US" sz="6500" b="1" dirty="0">
                <a:cs typeface="B Titr" panose="00000700000000000000" pitchFamily="2" charset="-78"/>
              </a:rPr>
            </a:br>
            <a:r>
              <a:rPr lang="fa-IR" altLang="en-US" sz="6500" b="1" dirty="0">
                <a:cs typeface="B Titr" panose="00000700000000000000" pitchFamily="2" charset="-78"/>
              </a:rPr>
              <a:t> به کمک مدل پنهان مارکوف</a:t>
            </a:r>
            <a:endParaRPr lang="fa-IR" altLang="en-US" sz="1200" b="1" dirty="0">
              <a:cs typeface="B Titr" panose="00000700000000000000" pitchFamily="2" charset="-78"/>
            </a:endParaRPr>
          </a:p>
          <a:p>
            <a:pPr rtl="1" eaLnBrk="1" hangingPunct="1">
              <a:spcBef>
                <a:spcPct val="50000"/>
              </a:spcBef>
            </a:pPr>
            <a:endParaRPr lang="fa-IR" altLang="en-US" sz="1200" b="1" dirty="0">
              <a:cs typeface="B Titr" panose="00000700000000000000" pitchFamily="2" charset="-78"/>
            </a:endParaRPr>
          </a:p>
          <a:p>
            <a:pPr rtl="1" eaLnBrk="1" hangingPunct="1">
              <a:spcBef>
                <a:spcPts val="0"/>
              </a:spcBef>
              <a:spcAft>
                <a:spcPts val="600"/>
              </a:spcAft>
            </a:pPr>
            <a:r>
              <a:rPr lang="fa-IR" altLang="en-US" sz="4400" b="1" dirty="0">
                <a:cs typeface="B Titr" panose="00000700000000000000" pitchFamily="2" charset="-78"/>
              </a:rPr>
              <a:t>دانشجو:      محمدرضا بخشایش</a:t>
            </a:r>
          </a:p>
          <a:p>
            <a:pPr rtl="1" eaLnBrk="1" hangingPunct="1">
              <a:spcBef>
                <a:spcPts val="0"/>
              </a:spcBef>
              <a:spcAft>
                <a:spcPts val="600"/>
              </a:spcAft>
            </a:pPr>
            <a:r>
              <a:rPr lang="fa-IR" altLang="en-US" sz="4400" b="1" dirty="0">
                <a:cs typeface="B Titr" panose="00000700000000000000" pitchFamily="2" charset="-78"/>
              </a:rPr>
              <a:t>استاد راهنما:   دکتر احمد کلهر</a:t>
            </a:r>
            <a:endParaRPr lang="en-US" altLang="en-US" sz="4400" b="1" dirty="0"/>
          </a:p>
          <a:p>
            <a:pPr rtl="1" eaLnBrk="1" hangingPunct="1"/>
            <a:r>
              <a:rPr lang="fa-IR" altLang="en-US" sz="2800" b="1" dirty="0">
                <a:cs typeface="B Titr" panose="00000700000000000000" pitchFamily="2" charset="-78"/>
              </a:rPr>
              <a:t>دانشکده مهندسی برق و کامپیوتر، دانشگاه تهران</a:t>
            </a:r>
          </a:p>
        </p:txBody>
      </p:sp>
      <p:sp>
        <p:nvSpPr>
          <p:cNvPr id="38" name="Text Box 42"/>
          <p:cNvSpPr txBox="1">
            <a:spLocks noChangeArrowheads="1"/>
          </p:cNvSpPr>
          <p:nvPr/>
        </p:nvSpPr>
        <p:spPr bwMode="auto">
          <a:xfrm>
            <a:off x="3157037" y="5908660"/>
            <a:ext cx="4746238"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fa-IR" altLang="en-US" sz="5400" b="1" dirty="0">
                <a:cs typeface="B Titr" panose="00000700000000000000" pitchFamily="2" charset="-78"/>
              </a:rPr>
              <a:t>نتایج</a:t>
            </a:r>
            <a:endParaRPr lang="en-US" altLang="en-US" sz="5400" b="1" dirty="0"/>
          </a:p>
        </p:txBody>
      </p:sp>
      <p:sp>
        <p:nvSpPr>
          <p:cNvPr id="39" name="Text Box 43"/>
          <p:cNvSpPr txBox="1">
            <a:spLocks noChangeArrowheads="1"/>
          </p:cNvSpPr>
          <p:nvPr/>
        </p:nvSpPr>
        <p:spPr bwMode="auto">
          <a:xfrm>
            <a:off x="13530066" y="5898317"/>
            <a:ext cx="4746238"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fa-IR" altLang="en-US" sz="5400" b="1" dirty="0">
                <a:cs typeface="B Titr" panose="00000700000000000000" pitchFamily="2" charset="-78"/>
              </a:rPr>
              <a:t>مقدمه</a:t>
            </a:r>
            <a:endParaRPr lang="en-US" altLang="en-US" sz="5400" b="1" dirty="0"/>
          </a:p>
        </p:txBody>
      </p:sp>
      <p:sp>
        <p:nvSpPr>
          <p:cNvPr id="40" name="Text Box 19">
            <a:hlinkClick r:id="rId4"/>
          </p:cNvPr>
          <p:cNvSpPr txBox="1">
            <a:spLocks noChangeArrowheads="1"/>
          </p:cNvSpPr>
          <p:nvPr/>
        </p:nvSpPr>
        <p:spPr bwMode="auto">
          <a:xfrm>
            <a:off x="103882" y="30631651"/>
            <a:ext cx="21188561" cy="86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eaLnBrk="1" hangingPunct="1">
              <a:spcBef>
                <a:spcPct val="50000"/>
              </a:spcBef>
            </a:pPr>
            <a:endParaRPr lang="en-US" altLang="en-US" sz="5045" b="1" i="1" dirty="0">
              <a:solidFill>
                <a:srgbClr val="0046D2"/>
              </a:solidFill>
            </a:endParaRPr>
          </a:p>
        </p:txBody>
      </p:sp>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9320" y="2336707"/>
            <a:ext cx="2546631" cy="2546631"/>
          </a:xfrm>
          <a:prstGeom prst="rect">
            <a:avLst/>
          </a:prstGeom>
        </p:spPr>
      </p:pic>
      <p:pic>
        <p:nvPicPr>
          <p:cNvPr id="42" name="Picture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818" y="2336707"/>
            <a:ext cx="3244710" cy="2544709"/>
          </a:xfrm>
          <a:prstGeom prst="rect">
            <a:avLst/>
          </a:prstGeom>
        </p:spPr>
      </p:pic>
      <p:sp>
        <p:nvSpPr>
          <p:cNvPr id="43" name="Text Box 9"/>
          <p:cNvSpPr txBox="1">
            <a:spLocks noChangeArrowheads="1"/>
          </p:cNvSpPr>
          <p:nvPr/>
        </p:nvSpPr>
        <p:spPr bwMode="auto">
          <a:xfrm>
            <a:off x="11363628" y="7156773"/>
            <a:ext cx="9079115" cy="480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just" rtl="1"/>
            <a:r>
              <a:rPr lang="fa-IR" sz="2800" dirty="0">
                <a:latin typeface="Times New Roman" pitchFamily="18" charset="0"/>
                <a:cs typeface="B Nazanin" panose="00000400000000000000" pitchFamily="2" charset="-78"/>
              </a:rPr>
              <a:t>با گسترش خدمات مکان‌محور در حوزه‌هایی مانند حمل‌ونقل هوشمند، مدیریت شهری و مسیریابی، نیاز به پردازش داده‌های مکانی افزایش یافته است. بسیاری از این داده‌ها به‌صورت توصیفات متنی، مانند آدرس‌های پستی، ارائه می‌شوند که برای استفاده در سامانه‌های دیجیتال باید به مختصات جغرافیایی تبدیل شوند. این فرایند که به آدرسیابی (</a:t>
            </a:r>
            <a:r>
              <a:rPr lang="en-US" sz="2800" dirty="0">
                <a:latin typeface="Times New Roman" pitchFamily="18" charset="0"/>
                <a:cs typeface="B Nazanin" panose="00000400000000000000" pitchFamily="2" charset="-78"/>
              </a:rPr>
              <a:t>Geocoding</a:t>
            </a:r>
            <a:r>
              <a:rPr lang="fa-IR" sz="2800" dirty="0">
                <a:latin typeface="Times New Roman" pitchFamily="18" charset="0"/>
                <a:cs typeface="B Nazanin" panose="00000400000000000000" pitchFamily="2" charset="-78"/>
              </a:rPr>
              <a:t>) معروف است، در کشورهایی با آدرس‌های استاندارد به‌سادگی انجام می‌شود، اما در ایران به دلیل پیچیدگی ساختار آدرس‌ها، خلأ جدی برای ابزار های کارآمد وجود دارد.</a:t>
            </a:r>
          </a:p>
          <a:p>
            <a:pPr algn="just" rtl="1"/>
            <a:r>
              <a:rPr lang="fa-IR" sz="2800" dirty="0">
                <a:latin typeface="Times New Roman" pitchFamily="18" charset="0"/>
                <a:cs typeface="B Nazanin" panose="00000400000000000000" pitchFamily="2" charset="-78"/>
              </a:rPr>
              <a:t>هدف از این پروژه، توسعه ابزاری مستقل و کارآمد برای تبدیل آدرس‌های پستی فارسی به یک محدوده جغرافیایی بوده که علاوه بر پوشش شهرهای بزرگ، در شهرهای کوچک و مناطق روستایی نیز قابل استفاده باشد. این ابزار با استفاده از مدل پنهان مارکوف و یا کمک داده‌های </a:t>
            </a:r>
            <a:r>
              <a:rPr lang="en-US" sz="2800" dirty="0">
                <a:latin typeface="Times New Roman" pitchFamily="18" charset="0"/>
                <a:cs typeface="B Nazanin" panose="00000400000000000000" pitchFamily="2" charset="-78"/>
              </a:rPr>
              <a:t>OpenStreetMap</a:t>
            </a:r>
            <a:r>
              <a:rPr lang="fa-IR" sz="2800" dirty="0">
                <a:latin typeface="Times New Roman" pitchFamily="18" charset="0"/>
                <a:cs typeface="B Nazanin" panose="00000400000000000000" pitchFamily="2" charset="-78"/>
              </a:rPr>
              <a:t> طراحی شده است.</a:t>
            </a:r>
            <a:endParaRPr lang="en-US" sz="2800" dirty="0">
              <a:latin typeface="Times New Roman" pitchFamily="18" charset="0"/>
              <a:cs typeface="B Nazanin" panose="00000400000000000000" pitchFamily="2" charset="-78"/>
            </a:endParaRPr>
          </a:p>
        </p:txBody>
      </p:sp>
      <p:sp>
        <p:nvSpPr>
          <p:cNvPr id="44" name="Text Box 36"/>
          <p:cNvSpPr txBox="1">
            <a:spLocks noChangeArrowheads="1"/>
          </p:cNvSpPr>
          <p:nvPr/>
        </p:nvSpPr>
        <p:spPr bwMode="auto">
          <a:xfrm>
            <a:off x="11342485" y="15151490"/>
            <a:ext cx="9079115" cy="108443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rtl="1"/>
            <a:r>
              <a:rPr lang="fa-IR" sz="2600" dirty="0">
                <a:latin typeface="Times New Roman" pitchFamily="18" charset="0"/>
                <a:cs typeface="B Nazanin" panose="00000400000000000000" pitchFamily="2" charset="-78"/>
              </a:rPr>
              <a:t>این ابزار، بر مبنای مدل پنهان مارکوف (</a:t>
            </a:r>
            <a:r>
              <a:rPr lang="en-US" sz="2600" dirty="0">
                <a:latin typeface="Times New Roman" pitchFamily="18" charset="0"/>
                <a:cs typeface="B Nazanin" panose="00000400000000000000" pitchFamily="2" charset="-78"/>
              </a:rPr>
              <a:t>HMM</a:t>
            </a:r>
            <a:r>
              <a:rPr lang="fa-IR" sz="2600" dirty="0">
                <a:latin typeface="Times New Roman" pitchFamily="18" charset="0"/>
                <a:cs typeface="B Nazanin" panose="00000400000000000000" pitchFamily="2" charset="-78"/>
              </a:rPr>
              <a:t>) طراحی شده تا مسئله آدرسیابی را به شیوه‌ای دقیق و انعطاف‌پذیر حل کند. در این ساختار، حالت‌های پنهان به‌عنوان مختصات جغرافیایی در نظر گرفته می‌شوند و بخش‌های مختلف آدرس به عنوان مشاهدات عمل می‌کنند.</a:t>
            </a:r>
          </a:p>
          <a:p>
            <a:pPr algn="just" rtl="1"/>
            <a:r>
              <a:rPr lang="fa-IR" sz="2600" dirty="0">
                <a:latin typeface="Times New Roman" pitchFamily="18" charset="0"/>
                <a:cs typeface="B Nazanin" panose="00000400000000000000" pitchFamily="2" charset="-78"/>
              </a:rPr>
              <a:t>ابتدا، آدرس ورودی برای اصلاح مشکلاتی مثل فاصله گذاری، حذف کاراکتر های عربی، حذف علائم نگارشی و ... نرمال‌سازی شده و به قسمت های سازنده تقسیم می‌شود. سپس، هر بخش از آدرس با رکوردهای موجود در نقشه مرجع (مأخوذ از </a:t>
            </a:r>
            <a:r>
              <a:rPr lang="en-US" sz="2600" dirty="0">
                <a:latin typeface="Times New Roman" pitchFamily="18" charset="0"/>
                <a:cs typeface="B Nazanin" panose="00000400000000000000" pitchFamily="2" charset="-78"/>
              </a:rPr>
              <a:t>OpenStreetMap</a:t>
            </a:r>
            <a:r>
              <a:rPr lang="fa-IR" sz="2600" dirty="0">
                <a:latin typeface="Times New Roman" pitchFamily="18" charset="0"/>
                <a:cs typeface="B Nazanin" panose="00000400000000000000" pitchFamily="2" charset="-78"/>
              </a:rPr>
              <a:t>) تطبیق داده می‌شود. در این مرحله، تابع امتیاز </a:t>
            </a:r>
            <a:r>
              <a:rPr lang="en-US" sz="2600" dirty="0">
                <a:latin typeface="Times New Roman" pitchFamily="18" charset="0"/>
                <a:cs typeface="B Nazanin" panose="00000400000000000000" pitchFamily="2" charset="-78"/>
              </a:rPr>
              <a:t>Emission</a:t>
            </a:r>
            <a:r>
              <a:rPr lang="fa-IR" sz="2600" dirty="0">
                <a:latin typeface="Times New Roman" pitchFamily="18" charset="0"/>
                <a:cs typeface="B Nazanin" panose="00000400000000000000" pitchFamily="2" charset="-78"/>
              </a:rPr>
              <a:t> با استفاده از فاصله ویرایش(</a:t>
            </a:r>
            <a:r>
              <a:rPr lang="en-US" sz="2600" dirty="0">
                <a:latin typeface="Times New Roman" pitchFamily="18" charset="0"/>
                <a:cs typeface="B Nazanin" panose="00000400000000000000" pitchFamily="2" charset="-78"/>
              </a:rPr>
              <a:t>Levenshtein Distance</a:t>
            </a:r>
            <a:r>
              <a:rPr lang="fa-IR" sz="2600" dirty="0">
                <a:latin typeface="Times New Roman" pitchFamily="18" charset="0"/>
                <a:cs typeface="B Nazanin" panose="00000400000000000000" pitchFamily="2" charset="-78"/>
              </a:rPr>
              <a:t>) میزان شباهت بین بخش آدرس و نام کاندیداها را محاسبه می‌کند.</a:t>
            </a:r>
          </a:p>
          <a:p>
            <a:pPr algn="just" rtl="1"/>
            <a:r>
              <a:rPr lang="fa-IR" sz="2600" dirty="0">
                <a:latin typeface="Times New Roman" pitchFamily="18" charset="0"/>
                <a:cs typeface="B Nazanin" panose="00000400000000000000" pitchFamily="2" charset="-78"/>
              </a:rPr>
              <a:t>برای تضمین پیوستگی منطقی بین بخش‌های آدرس، تابع امتیاز </a:t>
            </a:r>
            <a:r>
              <a:rPr lang="en-US" sz="2600" dirty="0">
                <a:latin typeface="Times New Roman" pitchFamily="18" charset="0"/>
                <a:cs typeface="B Nazanin" panose="00000400000000000000" pitchFamily="2" charset="-78"/>
              </a:rPr>
              <a:t>Transition</a:t>
            </a:r>
            <a:r>
              <a:rPr lang="fa-IR" sz="2600" dirty="0">
                <a:latin typeface="Times New Roman" pitchFamily="18" charset="0"/>
                <a:cs typeface="B Nazanin" panose="00000400000000000000" pitchFamily="2" charset="-78"/>
              </a:rPr>
              <a:t> با بررسی فاصله اقلیدسی بین مختصات جغرافیایی مورد استفاده قرار می‌گیرد. به کمک الگوریتمی مشابه ویتربی که با نرمال‌سازی گوسی و </a:t>
            </a:r>
            <a:r>
              <a:rPr lang="en-US" sz="2600" dirty="0">
                <a:latin typeface="Times New Roman" pitchFamily="18" charset="0"/>
                <a:cs typeface="B Nazanin" panose="00000400000000000000" pitchFamily="2" charset="-78"/>
              </a:rPr>
              <a:t>SoftMax</a:t>
            </a:r>
            <a:r>
              <a:rPr lang="fa-IR" sz="2600" dirty="0">
                <a:latin typeface="Times New Roman" pitchFamily="18" charset="0"/>
                <a:cs typeface="B Nazanin" panose="00000400000000000000" pitchFamily="2" charset="-78"/>
              </a:rPr>
              <a:t> بهینه شده، احتمال تطبیق هر کاندید در هر مرحله به‌صورت تجمعی محاسبه می‌شود تا خطاهای محلی اصلاح شوند.</a:t>
            </a:r>
          </a:p>
          <a:p>
            <a:pPr algn="just" rtl="1"/>
            <a:r>
              <a:rPr lang="fa-IR" sz="2600" dirty="0">
                <a:latin typeface="Times New Roman" pitchFamily="18" charset="0"/>
                <a:cs typeface="B Nazanin" panose="00000400000000000000" pitchFamily="2" charset="-78"/>
              </a:rPr>
              <a:t>همچنین، با اعمال استراتژی‌هایی نظیر حذف کاندیدهای با امتیاز پایین و محدودسازی تعداد آن‌ها، زمان اجرای الگوریتم به طور قابل‌توجهی بهبود یافته است. استفاده از پایگاه داده </a:t>
            </a:r>
            <a:r>
              <a:rPr lang="en-US" sz="2600" dirty="0">
                <a:latin typeface="Times New Roman" pitchFamily="18" charset="0"/>
                <a:cs typeface="B Nazanin" panose="00000400000000000000" pitchFamily="2" charset="-78"/>
              </a:rPr>
              <a:t>Elasticsearch</a:t>
            </a:r>
            <a:r>
              <a:rPr lang="fa-IR" sz="2600" dirty="0">
                <a:latin typeface="Times New Roman" pitchFamily="18" charset="0"/>
                <a:cs typeface="B Nazanin" panose="00000400000000000000" pitchFamily="2" charset="-78"/>
              </a:rPr>
              <a:t> نیز امکان ذخیره و بازیابی سریع داده‌های نقشه مرجع را فراهم آورده و کارایی کلی سیستم را افزایش می‌دهد.</a:t>
            </a:r>
          </a:p>
          <a:p>
            <a:pPr algn="just" rtl="1"/>
            <a:r>
              <a:rPr lang="fa-IR" sz="2600" dirty="0">
                <a:latin typeface="Times New Roman" pitchFamily="18" charset="0"/>
                <a:cs typeface="B Nazanin" panose="00000400000000000000" pitchFamily="2" charset="-78"/>
              </a:rPr>
              <a:t>این ساختار مدولار، قابلیت تطبیق آدرس‌ها در شهرهای بزرگ و مناطق روستایی را دارا بوده و انعطاف‌پذیری لازم برای مدیریت پیچیدگی‌های آدرسیابی در ایران را به خوبی ارائه می‌دهد. شکل 1 مثالی از نتیجه آدرسیابی این ابزار را نمایش میدهد.</a:t>
            </a:r>
          </a:p>
          <a:p>
            <a:pPr rtl="1"/>
            <a:endParaRPr lang="fa-IR" altLang="en-US" sz="2600" dirty="0">
              <a:latin typeface="Times New Roman" pitchFamily="18" charset="0"/>
              <a:cs typeface="B Nazanin" panose="00000400000000000000" pitchFamily="2" charset="-78"/>
            </a:endParaRPr>
          </a:p>
          <a:p>
            <a:pPr algn="just" rtl="1"/>
            <a:endParaRPr lang="fa-IR" altLang="en-US" sz="2600" dirty="0">
              <a:latin typeface="Times New Roman" pitchFamily="18" charset="0"/>
              <a:cs typeface="B Nazanin" panose="00000400000000000000" pitchFamily="2" charset="-78"/>
            </a:endParaRPr>
          </a:p>
          <a:p>
            <a:pPr algn="just" rtl="1"/>
            <a:endParaRPr lang="fa-IR" altLang="en-US" sz="2600" dirty="0">
              <a:latin typeface="Times New Roman" pitchFamily="18" charset="0"/>
              <a:cs typeface="B Nazanin" panose="00000400000000000000" pitchFamily="2" charset="-78"/>
            </a:endParaRPr>
          </a:p>
          <a:p>
            <a:pPr algn="just" rtl="1"/>
            <a:endParaRPr lang="fa-IR" altLang="en-US" sz="2600" dirty="0">
              <a:latin typeface="Times New Roman" pitchFamily="18" charset="0"/>
              <a:cs typeface="B Nazanin" panose="00000400000000000000" pitchFamily="2" charset="-78"/>
            </a:endParaRPr>
          </a:p>
          <a:p>
            <a:pPr algn="just" rtl="1"/>
            <a:endParaRPr lang="fa-IR" altLang="en-US" sz="2600" dirty="0">
              <a:latin typeface="Times New Roman" pitchFamily="18" charset="0"/>
              <a:cs typeface="B Nazanin" panose="00000400000000000000" pitchFamily="2" charset="-78"/>
            </a:endParaRPr>
          </a:p>
          <a:p>
            <a:pPr algn="just" rtl="1"/>
            <a:r>
              <a:rPr lang="fa-IR" altLang="en-US" sz="2600" dirty="0">
                <a:latin typeface="Times New Roman" pitchFamily="18" charset="0"/>
                <a:cs typeface="B Nazanin" panose="00000400000000000000" pitchFamily="2" charset="-78"/>
              </a:rPr>
              <a:t> </a:t>
            </a:r>
          </a:p>
        </p:txBody>
      </p:sp>
      <p:sp>
        <p:nvSpPr>
          <p:cNvPr id="45" name="Text Box 19"/>
          <p:cNvSpPr txBox="1">
            <a:spLocks noChangeArrowheads="1"/>
          </p:cNvSpPr>
          <p:nvPr/>
        </p:nvSpPr>
        <p:spPr bwMode="auto">
          <a:xfrm>
            <a:off x="884690" y="6959362"/>
            <a:ext cx="9290933"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just" rtl="1"/>
            <a:r>
              <a:rPr lang="fa-IR" sz="2600" dirty="0">
                <a:latin typeface="Times New Roman" pitchFamily="18" charset="0"/>
                <a:cs typeface="B Nazanin" panose="00000400000000000000" pitchFamily="2" charset="-78"/>
              </a:rPr>
              <a:t>برای ارزیابی دقت ابزار، 2000 آدرس پستی آزمایش شد. نتایج نشان می‌دهد که ابزار توسعه‌یافته توانست حدود 87٪ از آدرس‌ها را با حداکثر خطای 2 کیلومتر مکان‌یابی کند که در مقایسه با نرخ موفقیت 85٪ ابزار رقیب</a:t>
            </a:r>
            <a:r>
              <a:rPr lang="en-US" sz="2600" dirty="0">
                <a:latin typeface="Times New Roman" pitchFamily="18" charset="0"/>
                <a:cs typeface="B Nazanin" panose="00000400000000000000" pitchFamily="2" charset="-78"/>
              </a:rPr>
              <a:t> </a:t>
            </a:r>
            <a:r>
              <a:rPr lang="fa-IR" sz="2600" dirty="0">
                <a:latin typeface="Times New Roman" pitchFamily="18" charset="0"/>
                <a:cs typeface="B Nazanin" panose="00000400000000000000" pitchFamily="2" charset="-78"/>
              </a:rPr>
              <a:t>(</a:t>
            </a:r>
            <a:r>
              <a:rPr lang="en-US" sz="2400" dirty="0">
                <a:latin typeface="Times New Roman" pitchFamily="18" charset="0"/>
                <a:cs typeface="B Nazanin" panose="00000400000000000000" pitchFamily="2" charset="-78"/>
              </a:rPr>
              <a:t>TehranGeocode</a:t>
            </a:r>
            <a:r>
              <a:rPr lang="fa-IR" sz="2600" dirty="0">
                <a:latin typeface="Times New Roman" pitchFamily="18" charset="0"/>
                <a:cs typeface="B Nazanin" panose="00000400000000000000" pitchFamily="2" charset="-78"/>
              </a:rPr>
              <a:t>)، عملکرد بهتری دارد. این نتایج، کارایی ابزار را در تبدیل آدرس‌های پستی به مختصات جغرافیایی برای کاربردهای پژوهشی و تحلیل‌های مکانی تأیید می‌کند. شکل 2 توزیع خطای هندسی پاسخ‌های سامانه را نمایش می‌دهد.</a:t>
            </a:r>
          </a:p>
        </p:txBody>
      </p:sp>
      <p:sp>
        <p:nvSpPr>
          <p:cNvPr id="48" name="Text Box 11"/>
          <p:cNvSpPr txBox="1">
            <a:spLocks noChangeArrowheads="1"/>
          </p:cNvSpPr>
          <p:nvPr/>
        </p:nvSpPr>
        <p:spPr bwMode="auto">
          <a:xfrm>
            <a:off x="2788930" y="18113389"/>
            <a:ext cx="5469087"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rtl="1" eaLnBrk="1" hangingPunct="1">
              <a:spcBef>
                <a:spcPct val="50000"/>
              </a:spcBef>
            </a:pPr>
            <a:r>
              <a:rPr lang="fa-IR" altLang="en-US" sz="5400" b="1" dirty="0">
                <a:cs typeface="B Titr" panose="00000700000000000000" pitchFamily="2" charset="-78"/>
              </a:rPr>
              <a:t>جمع بندی</a:t>
            </a:r>
            <a:endParaRPr lang="en-US" altLang="en-US" sz="5400" b="1" dirty="0">
              <a:cs typeface="B Titr" panose="00000700000000000000" pitchFamily="2" charset="-78"/>
            </a:endParaRPr>
          </a:p>
        </p:txBody>
      </p:sp>
      <p:sp>
        <p:nvSpPr>
          <p:cNvPr id="49" name="Text Box 40"/>
          <p:cNvSpPr txBox="1">
            <a:spLocks noChangeArrowheads="1"/>
          </p:cNvSpPr>
          <p:nvPr/>
        </p:nvSpPr>
        <p:spPr bwMode="auto">
          <a:xfrm>
            <a:off x="848643" y="19236977"/>
            <a:ext cx="9349661" cy="48426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rtl="1"/>
            <a:r>
              <a:rPr lang="fa-IR" sz="2600" dirty="0">
                <a:latin typeface="Times New Roman" pitchFamily="18" charset="0"/>
                <a:cs typeface="B Nazanin" panose="00000400000000000000" pitchFamily="2" charset="-78"/>
              </a:rPr>
              <a:t>هدف اصلی این پژوهش، توسعه ابزاری برای تبدیل آدرس‌های پستی فارسی به مختصات جغرافیایی بود. در نهایت ابزار توسعه شده توانست با دقت حدود 95% آدرس های پستی را با حداکثر خطای 5 کیلومتر به مختصات جغرافیایی تبدیل کند. این ابزار به دلیل استفاده از یک روش کلاسیک نیاز به حجم بالای داده آموزشی لیبل گذاری شده ندارد و بروزرسانی تغییرات معابر شهری بدون نیاز به آموزش مجدد مدل امکان پذیر است. مجموعه این ویژگی ها، مدل توسعه داده شده را به ابزاری کارآمد برای تسریع فرایند تبدیل آدرس های محاوره ای به مختصات در مراکز خدمات مشتریان، پژوهش های علمی و نرم افزار های مسیریاب تبدیل کرده است.</a:t>
            </a:r>
            <a:endParaRPr lang="en-US" sz="2600" dirty="0">
              <a:latin typeface="Times New Roman" pitchFamily="18" charset="0"/>
              <a:cs typeface="B Nazanin" panose="00000400000000000000" pitchFamily="2" charset="-78"/>
            </a:endParaRPr>
          </a:p>
          <a:p>
            <a:pPr algn="just" rtl="1"/>
            <a:r>
              <a:rPr lang="fa-IR" sz="2600" dirty="0">
                <a:latin typeface="Times New Roman" pitchFamily="18" charset="0"/>
                <a:cs typeface="B Nazanin" panose="00000400000000000000" pitchFamily="2" charset="-78"/>
              </a:rPr>
              <a:t>در کنار این ویژگی های مثبت، عدم برخورداری از امکان آدرسیابی با دقت نقطه ای (</a:t>
            </a:r>
            <a:r>
              <a:rPr lang="en-US" sz="2600" dirty="0">
                <a:latin typeface="Times New Roman" pitchFamily="18" charset="0"/>
                <a:cs typeface="B Nazanin" panose="00000400000000000000" pitchFamily="2" charset="-78"/>
              </a:rPr>
              <a:t>Rooftop Accuracy</a:t>
            </a:r>
            <a:r>
              <a:rPr lang="fa-IR" sz="2600" dirty="0">
                <a:latin typeface="Times New Roman" pitchFamily="18" charset="0"/>
                <a:cs typeface="B Nazanin" panose="00000400000000000000" pitchFamily="2" charset="-78"/>
              </a:rPr>
              <a:t>) و عدم امکان تجزیه دستورات پیچیده مسیریابی در آدرس های فارسی از بزرگ ترین چالش های ابزار توسعه داده شده هستند که میتوان در پژوهش های بعدی به کمک  استفاده از مدل های پیچیده تر بر منای یادگیری عمیق، آنها را برطرف کرد.</a:t>
            </a:r>
            <a:endParaRPr lang="en-US" altLang="en-US" sz="3200" dirty="0">
              <a:latin typeface="Times New Roman" pitchFamily="18" charset="0"/>
              <a:cs typeface="B Nazanin" panose="00000400000000000000" pitchFamily="2" charset="-78"/>
            </a:endParaRPr>
          </a:p>
        </p:txBody>
      </p:sp>
      <p:sp>
        <p:nvSpPr>
          <p:cNvPr id="50" name="Text Box 27"/>
          <p:cNvSpPr txBox="1">
            <a:spLocks noChangeArrowheads="1"/>
          </p:cNvSpPr>
          <p:nvPr/>
        </p:nvSpPr>
        <p:spPr bwMode="auto">
          <a:xfrm>
            <a:off x="3540260" y="25030928"/>
            <a:ext cx="4009476"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rtl="1" eaLnBrk="1" hangingPunct="1">
              <a:spcBef>
                <a:spcPct val="50000"/>
              </a:spcBef>
            </a:pPr>
            <a:r>
              <a:rPr lang="fa-IR" altLang="en-US" sz="5400" dirty="0">
                <a:cs typeface="B Titr" panose="00000700000000000000" pitchFamily="2" charset="-78"/>
              </a:rPr>
              <a:t>مراجع</a:t>
            </a:r>
            <a:r>
              <a:rPr lang="en-US" altLang="en-US" sz="5400" dirty="0">
                <a:cs typeface="B Titr" panose="00000700000000000000" pitchFamily="2" charset="-78"/>
              </a:rPr>
              <a:t> </a:t>
            </a:r>
            <a:r>
              <a:rPr lang="fa-IR" altLang="en-US" sz="5400" dirty="0">
                <a:cs typeface="B Titr" panose="00000700000000000000" pitchFamily="2" charset="-78"/>
              </a:rPr>
              <a:t>اصلی</a:t>
            </a:r>
            <a:endParaRPr lang="en-US" altLang="en-US" sz="5400" dirty="0">
              <a:cs typeface="B Titr" panose="00000700000000000000" pitchFamily="2" charset="-78"/>
            </a:endParaRPr>
          </a:p>
        </p:txBody>
      </p:sp>
      <p:sp>
        <p:nvSpPr>
          <p:cNvPr id="51" name="Text Box 38"/>
          <p:cNvSpPr txBox="1">
            <a:spLocks noChangeArrowheads="1"/>
          </p:cNvSpPr>
          <p:nvPr/>
        </p:nvSpPr>
        <p:spPr bwMode="auto">
          <a:xfrm>
            <a:off x="780515" y="26065596"/>
            <a:ext cx="9392172" cy="31114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marL="457200" lvl="0" indent="-457200" algn="just">
              <a:lnSpc>
                <a:spcPct val="95000"/>
              </a:lnSpc>
              <a:buFont typeface="+mj-lt"/>
              <a:buAutoNum type="arabicPeriod"/>
            </a:pPr>
            <a:r>
              <a:rPr lang="en-US" sz="2100" b="1" dirty="0">
                <a:latin typeface="Times New Roman" pitchFamily="18" charset="0"/>
                <a:cs typeface="B Nazanin" panose="00000400000000000000" pitchFamily="2" charset="-78"/>
              </a:rPr>
              <a:t>R. </a:t>
            </a:r>
            <a:r>
              <a:rPr lang="en-US" sz="2100" b="1" dirty="0" err="1">
                <a:latin typeface="Times New Roman" pitchFamily="18" charset="0"/>
                <a:cs typeface="B Nazanin" panose="00000400000000000000" pitchFamily="2" charset="-78"/>
              </a:rPr>
              <a:t>Mazochi</a:t>
            </a:r>
            <a:r>
              <a:rPr lang="en-US" sz="2100" b="1" dirty="0">
                <a:latin typeface="Times New Roman" pitchFamily="18" charset="0"/>
                <a:cs typeface="B Nazanin" panose="00000400000000000000" pitchFamily="2" charset="-78"/>
              </a:rPr>
              <a:t>, s. </a:t>
            </a:r>
            <a:r>
              <a:rPr lang="en-US" sz="2100" b="1" dirty="0" err="1">
                <a:latin typeface="Times New Roman" pitchFamily="18" charset="0"/>
                <a:cs typeface="B Nazanin" panose="00000400000000000000" pitchFamily="2" charset="-78"/>
              </a:rPr>
              <a:t>Bourbour</a:t>
            </a:r>
            <a:r>
              <a:rPr lang="en-US" sz="2100" b="1" dirty="0">
                <a:latin typeface="Times New Roman" pitchFamily="18" charset="0"/>
                <a:cs typeface="B Nazanin" panose="00000400000000000000" pitchFamily="2" charset="-78"/>
              </a:rPr>
              <a:t>, M. R. </a:t>
            </a:r>
            <a:r>
              <a:rPr lang="en-US" sz="2100" b="1" dirty="0" err="1">
                <a:latin typeface="Times New Roman" pitchFamily="18" charset="0"/>
                <a:cs typeface="B Nazanin" panose="00000400000000000000" pitchFamily="2" charset="-78"/>
              </a:rPr>
              <a:t>Ghofrani</a:t>
            </a:r>
            <a:r>
              <a:rPr lang="en-US" sz="2100" b="1" dirty="0">
                <a:latin typeface="Times New Roman" pitchFamily="18" charset="0"/>
                <a:cs typeface="B Nazanin" panose="00000400000000000000" pitchFamily="2" charset="-78"/>
              </a:rPr>
              <a:t> and S. </a:t>
            </a:r>
            <a:r>
              <a:rPr lang="en-US" sz="2100" b="1" dirty="0" err="1">
                <a:latin typeface="Times New Roman" pitchFamily="18" charset="0"/>
                <a:cs typeface="B Nazanin" panose="00000400000000000000" pitchFamily="2" charset="-78"/>
              </a:rPr>
              <a:t>Momtazi</a:t>
            </a:r>
            <a:r>
              <a:rPr lang="en-US" sz="2100" b="1" dirty="0">
                <a:latin typeface="Times New Roman" pitchFamily="18" charset="0"/>
                <a:cs typeface="B Nazanin" panose="00000400000000000000" pitchFamily="2" charset="-78"/>
              </a:rPr>
              <a:t>, "Persian Address Geocoding: an LALR Parsing and Dynamic Programming Approach," Journal of AI and Data Mining, vol. 11, pp. 291-302, 2023. </a:t>
            </a:r>
          </a:p>
          <a:p>
            <a:pPr marL="457200" lvl="0" indent="-457200" algn="just">
              <a:lnSpc>
                <a:spcPct val="95000"/>
              </a:lnSpc>
              <a:buFont typeface="+mj-lt"/>
              <a:buAutoNum type="arabicPeriod"/>
            </a:pPr>
            <a:r>
              <a:rPr lang="en-US" sz="2100" b="1" dirty="0" err="1">
                <a:latin typeface="Times New Roman" pitchFamily="18" charset="0"/>
                <a:cs typeface="B Nazanin" panose="00000400000000000000" pitchFamily="2" charset="-78"/>
              </a:rPr>
              <a:t>Javidaneh</a:t>
            </a:r>
            <a:r>
              <a:rPr lang="en-US" sz="2100" b="1" dirty="0">
                <a:latin typeface="Times New Roman" pitchFamily="18" charset="0"/>
                <a:cs typeface="B Nazanin" panose="00000400000000000000" pitchFamily="2" charset="-78"/>
              </a:rPr>
              <a:t>, F. </a:t>
            </a:r>
            <a:r>
              <a:rPr lang="en-US" sz="2100" b="1" dirty="0" err="1">
                <a:latin typeface="Times New Roman" pitchFamily="18" charset="0"/>
                <a:cs typeface="B Nazanin" panose="00000400000000000000" pitchFamily="2" charset="-78"/>
              </a:rPr>
              <a:t>Karimipour</a:t>
            </a:r>
            <a:r>
              <a:rPr lang="en-US" sz="2100" b="1" dirty="0">
                <a:latin typeface="Times New Roman" pitchFamily="18" charset="0"/>
                <a:cs typeface="B Nazanin" panose="00000400000000000000" pitchFamily="2" charset="-78"/>
              </a:rPr>
              <a:t> and N. </a:t>
            </a:r>
            <a:r>
              <a:rPr lang="en-US" sz="2100" b="1" dirty="0" err="1">
                <a:latin typeface="Times New Roman" pitchFamily="18" charset="0"/>
                <a:cs typeface="B Nazanin" panose="00000400000000000000" pitchFamily="2" charset="-78"/>
              </a:rPr>
              <a:t>Alinaghi</a:t>
            </a:r>
            <a:r>
              <a:rPr lang="en-US" sz="2100" b="1" dirty="0">
                <a:latin typeface="Times New Roman" pitchFamily="18" charset="0"/>
                <a:cs typeface="B Nazanin" panose="00000400000000000000" pitchFamily="2" charset="-78"/>
              </a:rPr>
              <a:t>, "How Much Do We Learn from Addresses? On the Syntax, Semantics and Pragmatics of Addressing Systems," ISPRS International Journal of Geo-Information, vol. 9, no. 5, p. 317, 2020.</a:t>
            </a:r>
          </a:p>
          <a:p>
            <a:pPr marL="457200" lvl="0" indent="-457200" algn="just">
              <a:lnSpc>
                <a:spcPct val="95000"/>
              </a:lnSpc>
              <a:buFont typeface="+mj-lt"/>
              <a:buAutoNum type="arabicPeriod"/>
            </a:pPr>
            <a:r>
              <a:rPr lang="en-US" sz="2100" b="1" dirty="0" err="1">
                <a:latin typeface="Times New Roman" pitchFamily="18" charset="0"/>
                <a:cs typeface="B Nazanin" panose="00000400000000000000" pitchFamily="2" charset="-78"/>
              </a:rPr>
              <a:t>Koumarelas</a:t>
            </a:r>
            <a:r>
              <a:rPr lang="en-US" sz="2100" b="1" dirty="0">
                <a:latin typeface="Times New Roman" pitchFamily="18" charset="0"/>
                <a:cs typeface="B Nazanin" panose="00000400000000000000" pitchFamily="2" charset="-78"/>
              </a:rPr>
              <a:t>, A. </a:t>
            </a:r>
            <a:r>
              <a:rPr lang="en-US" sz="2100" b="1" dirty="0" err="1">
                <a:latin typeface="Times New Roman" pitchFamily="18" charset="0"/>
                <a:cs typeface="B Nazanin" panose="00000400000000000000" pitchFamily="2" charset="-78"/>
              </a:rPr>
              <a:t>Kroschk</a:t>
            </a:r>
            <a:r>
              <a:rPr lang="en-US" sz="2100" b="1" dirty="0">
                <a:latin typeface="Times New Roman" pitchFamily="18" charset="0"/>
                <a:cs typeface="B Nazanin" panose="00000400000000000000" pitchFamily="2" charset="-78"/>
              </a:rPr>
              <a:t>, C. Mosley and F. Naumann, "Experience: Enhancing Address Matching with Geocoding and Similarity Measure Selection," J. Data and Information Quality, vol. 10, no. 2, pp. 1-16, 2018.</a:t>
            </a:r>
            <a:endParaRPr lang="en-US" altLang="en-US" sz="2100" b="1" u="sng" dirty="0">
              <a:latin typeface="Times New Roman" pitchFamily="18" charset="0"/>
            </a:endParaRPr>
          </a:p>
        </p:txBody>
      </p:sp>
      <p:grpSp>
        <p:nvGrpSpPr>
          <p:cNvPr id="2" name="Group 1">
            <a:extLst>
              <a:ext uri="{FF2B5EF4-FFF2-40B4-BE49-F238E27FC236}">
                <a16:creationId xmlns:a16="http://schemas.microsoft.com/office/drawing/2014/main" id="{82FA26B3-D631-4584-DDA3-92E80ED76E93}"/>
              </a:ext>
            </a:extLst>
          </p:cNvPr>
          <p:cNvGrpSpPr/>
          <p:nvPr/>
        </p:nvGrpSpPr>
        <p:grpSpPr>
          <a:xfrm>
            <a:off x="783450" y="9468262"/>
            <a:ext cx="9493412" cy="7962560"/>
            <a:chOff x="0" y="0"/>
            <a:chExt cx="5943600" cy="5401605"/>
          </a:xfrm>
        </p:grpSpPr>
        <p:pic>
          <p:nvPicPr>
            <p:cNvPr id="4" name="Picture 3" descr="A graph of a function&#10;&#10;AI-generated content may be incorrect.">
              <a:extLst>
                <a:ext uri="{FF2B5EF4-FFF2-40B4-BE49-F238E27FC236}">
                  <a16:creationId xmlns:a16="http://schemas.microsoft.com/office/drawing/2014/main" id="{58420535-216C-F347-9AC1-93D967776FE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5943600" cy="3573780"/>
            </a:xfrm>
            <a:prstGeom prst="rect">
              <a:avLst/>
            </a:prstGeom>
          </p:spPr>
        </p:pic>
        <p:sp>
          <p:nvSpPr>
            <p:cNvPr id="5" name="Text Box 1">
              <a:extLst>
                <a:ext uri="{FF2B5EF4-FFF2-40B4-BE49-F238E27FC236}">
                  <a16:creationId xmlns:a16="http://schemas.microsoft.com/office/drawing/2014/main" id="{7575592F-9576-A802-C9BA-F2C1D43DB2FE}"/>
                </a:ext>
              </a:extLst>
            </p:cNvPr>
            <p:cNvSpPr txBox="1"/>
            <p:nvPr/>
          </p:nvSpPr>
          <p:spPr>
            <a:xfrm>
              <a:off x="0" y="3672840"/>
              <a:ext cx="5943600" cy="172876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74320" algn="just" rtl="1">
                <a:lnSpc>
                  <a:spcPct val="115000"/>
                </a:lnSpc>
              </a:pPr>
              <a:r>
                <a:rPr lang="fa-IR" sz="2400" b="1" dirty="0">
                  <a:effectLst/>
                  <a:latin typeface="Times New Roman" panose="02020603050405020304" pitchFamily="18" charset="0"/>
                  <a:ea typeface="Times New Roman" panose="02020603050405020304" pitchFamily="18" charset="0"/>
                  <a:cs typeface="B Nazanin" panose="00000400000000000000" pitchFamily="2" charset="-78"/>
                </a:rPr>
                <a:t>شکل2. توزیع خطای هندسی ابزار:</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در نمودار بالا، محور افقی خطای هندسی پاسخ های سامانه را بر حسب متر و محور عمودی درصد پاسخ ها را مشخص میکند. خط آبی رنگ، به صورت تجمیعی حجم آدرس های آدرسیابی شده با خطای کمتر مساوی هر آستانه خطا را نشان میدهد در حالی که خط قرمز رنگ، توزیع خطا را برای آستانه های مختلف خطا به صورت نقطه ای نشان میدهد. برای رسیدن به درک بهتر از توزیع خطا، در دو نمودار بالاتر محور افقی به خطای 0 تا 2 کیلومتر محدود شده تا اثر داده های پرت از نمودار حذف شود</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grpSp>
      <p:grpSp>
        <p:nvGrpSpPr>
          <p:cNvPr id="8" name="Group 7">
            <a:extLst>
              <a:ext uri="{FF2B5EF4-FFF2-40B4-BE49-F238E27FC236}">
                <a16:creationId xmlns:a16="http://schemas.microsoft.com/office/drawing/2014/main" id="{8C645D4B-8907-0FA4-4CB2-33DB3B267FCC}"/>
              </a:ext>
            </a:extLst>
          </p:cNvPr>
          <p:cNvGrpSpPr/>
          <p:nvPr/>
        </p:nvGrpSpPr>
        <p:grpSpPr>
          <a:xfrm>
            <a:off x="10943974" y="24186078"/>
            <a:ext cx="9914277" cy="4362377"/>
            <a:chOff x="10943974" y="23728878"/>
            <a:chExt cx="9914277" cy="4362377"/>
          </a:xfrm>
        </p:grpSpPr>
        <p:pic>
          <p:nvPicPr>
            <p:cNvPr id="6" name="Picture 5">
              <a:extLst>
                <a:ext uri="{FF2B5EF4-FFF2-40B4-BE49-F238E27FC236}">
                  <a16:creationId xmlns:a16="http://schemas.microsoft.com/office/drawing/2014/main" id="{A482F95D-7BAC-1979-BB5E-FDC872009F51}"/>
                </a:ext>
              </a:extLst>
            </p:cNvPr>
            <p:cNvPicPr>
              <a:picLocks noChangeAspect="1"/>
            </p:cNvPicPr>
            <p:nvPr/>
          </p:nvPicPr>
          <p:blipFill>
            <a:blip r:embed="rId8"/>
            <a:stretch>
              <a:fillRect/>
            </a:stretch>
          </p:blipFill>
          <p:spPr>
            <a:xfrm>
              <a:off x="10943974" y="23728878"/>
              <a:ext cx="9914277" cy="3926520"/>
            </a:xfrm>
            <a:prstGeom prst="rect">
              <a:avLst/>
            </a:prstGeom>
          </p:spPr>
        </p:pic>
        <p:sp>
          <p:nvSpPr>
            <p:cNvPr id="7" name="Text Box 1">
              <a:extLst>
                <a:ext uri="{FF2B5EF4-FFF2-40B4-BE49-F238E27FC236}">
                  <a16:creationId xmlns:a16="http://schemas.microsoft.com/office/drawing/2014/main" id="{74DCF122-D42F-70B5-94EC-7B7E43CA49CD}"/>
                </a:ext>
              </a:extLst>
            </p:cNvPr>
            <p:cNvSpPr txBox="1"/>
            <p:nvPr/>
          </p:nvSpPr>
          <p:spPr>
            <a:xfrm>
              <a:off x="11154406" y="27666523"/>
              <a:ext cx="9493412" cy="42473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indent="274320" algn="just" rtl="1">
                <a:lnSpc>
                  <a:spcPct val="115000"/>
                </a:lnSpc>
              </a:pPr>
              <a:r>
                <a:rPr lang="fa-IR" sz="2400" b="1" dirty="0">
                  <a:effectLst/>
                  <a:latin typeface="Times New Roman" panose="02020603050405020304" pitchFamily="18" charset="0"/>
                  <a:ea typeface="Times New Roman" panose="02020603050405020304" pitchFamily="18" charset="0"/>
                  <a:cs typeface="B Nazanin" panose="00000400000000000000" pitchFamily="2" charset="-78"/>
                </a:rPr>
                <a:t>شکل</a:t>
              </a:r>
              <a:r>
                <a:rPr lang="fa-IR" sz="2400" b="1" dirty="0">
                  <a:latin typeface="Times New Roman" panose="02020603050405020304" pitchFamily="18" charset="0"/>
                  <a:ea typeface="Times New Roman" panose="02020603050405020304" pitchFamily="18" charset="0"/>
                  <a:cs typeface="B Nazanin" panose="00000400000000000000" pitchFamily="2" charset="-78"/>
                </a:rPr>
                <a:t>1</a:t>
              </a:r>
              <a:r>
                <a:rPr lang="fa-IR" sz="2400" b="1"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400" b="1" dirty="0">
                  <a:latin typeface="Times New Roman" panose="02020603050405020304" pitchFamily="18" charset="0"/>
                  <a:ea typeface="Times New Roman" panose="02020603050405020304" pitchFamily="18" charset="0"/>
                  <a:cs typeface="B Nazanin" panose="00000400000000000000" pitchFamily="2" charset="-78"/>
                </a:rPr>
                <a:t>مثالی از عملکرد ابزار آدرسیاب</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gr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3101</TotalTime>
  <Words>985</Words>
  <Application>Microsoft Office PowerPoint</Application>
  <PresentationFormat>Custom</PresentationFormat>
  <Paragraphs>32</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B Titr</vt:lpstr>
      <vt:lpstr>Times New Roman</vt:lpstr>
      <vt:lpstr>Default Design</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Mohammad Reza Bakhshayesh</cp:lastModifiedBy>
  <cp:revision>88</cp:revision>
  <dcterms:created xsi:type="dcterms:W3CDTF">2008-12-04T00:20:37Z</dcterms:created>
  <dcterms:modified xsi:type="dcterms:W3CDTF">2025-02-12T18:34:11Z</dcterms:modified>
</cp:coreProperties>
</file>