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63" r:id="rId4"/>
    <p:sldId id="258" r:id="rId5"/>
    <p:sldId id="259" r:id="rId6"/>
    <p:sldId id="260" r:id="rId7"/>
    <p:sldId id="261" r:id="rId8"/>
    <p:sldId id="266" r:id="rId9"/>
    <p:sldId id="269" r:id="rId10"/>
    <p:sldId id="270" r:id="rId11"/>
    <p:sldId id="265" r:id="rId12"/>
    <p:sldId id="264" r:id="rId13"/>
    <p:sldId id="268" r:id="rId14"/>
    <p:sldId id="271" r:id="rId15"/>
    <p:sldId id="272" r:id="rId16"/>
    <p:sldId id="277" r:id="rId17"/>
  </p:sldIdLst>
  <p:sldSz cx="12192000" cy="6858000"/>
  <p:notesSz cx="6858000" cy="9144000"/>
  <p:defaultTextStyle>
    <a:defPPr>
      <a:defRPr lang="sq-A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2330940-B254-438E-A1E9-3038C735DA59}" v="289" dt="2023-11-28T18:12:35.2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2" d="100"/>
          <a:sy n="62" d="100"/>
        </p:scale>
        <p:origin x="66" y="3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BBEC0B4-19B4-4531-9D08-2784DE12BAF3}"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1F42A000-B4EF-4929-85A7-EB76AB5A1002}">
      <dgm:prSet/>
      <dgm:spPr/>
      <dgm:t>
        <a:bodyPr/>
        <a:lstStyle/>
        <a:p>
          <a:pPr rtl="0"/>
          <a:r>
            <a:rPr lang="az-Latn-AZ" b="1" i="1" dirty="0" err="1"/>
            <a:t>Tələbə:</a:t>
          </a:r>
          <a:r>
            <a:rPr lang="az-Latn-AZ" b="1" i="1" dirty="0" err="1">
              <a:latin typeface="Calibri Light" panose="020F0302020204030204"/>
            </a:rPr>
            <a:t>Bədəlova</a:t>
          </a:r>
          <a:r>
            <a:rPr lang="az-Latn-AZ" b="1" i="1" dirty="0">
              <a:latin typeface="Calibri Light" panose="020F0302020204030204"/>
            </a:rPr>
            <a:t> Aysel</a:t>
          </a:r>
          <a:endParaRPr lang="az-Latn-AZ" b="1" i="1" dirty="0"/>
        </a:p>
      </dgm:t>
    </dgm:pt>
    <dgm:pt modelId="{3C56B9F8-B20A-4817-8861-3A7C75518F85}" type="parTrans" cxnId="{42C097C6-BC85-41FC-A758-9682AFFF7A15}">
      <dgm:prSet/>
      <dgm:spPr/>
      <dgm:t>
        <a:bodyPr/>
        <a:lstStyle/>
        <a:p>
          <a:endParaRPr lang="en-US"/>
        </a:p>
      </dgm:t>
    </dgm:pt>
    <dgm:pt modelId="{BF43C595-4D7D-43CE-B8CD-ABC1A414E479}" type="sibTrans" cxnId="{42C097C6-BC85-41FC-A758-9682AFFF7A15}">
      <dgm:prSet/>
      <dgm:spPr/>
      <dgm:t>
        <a:bodyPr/>
        <a:lstStyle/>
        <a:p>
          <a:endParaRPr lang="en-US"/>
        </a:p>
      </dgm:t>
    </dgm:pt>
    <dgm:pt modelId="{896185AB-D9CD-4C78-89FB-B5D75704F359}">
      <dgm:prSet/>
      <dgm:spPr/>
      <dgm:t>
        <a:bodyPr/>
        <a:lstStyle/>
        <a:p>
          <a:pPr rtl="0"/>
          <a:r>
            <a:rPr lang="az-Latn-AZ" b="1" i="1" dirty="0" err="1"/>
            <a:t>Müəllim:</a:t>
          </a:r>
          <a:r>
            <a:rPr lang="az-Latn-AZ" b="1" i="1" dirty="0" err="1">
              <a:latin typeface="Calibri Light" panose="020F0302020204030204"/>
            </a:rPr>
            <a:t>Quluzadə</a:t>
          </a:r>
          <a:r>
            <a:rPr lang="az-Latn-AZ" b="1" i="1" dirty="0">
              <a:latin typeface="Calibri Light" panose="020F0302020204030204"/>
            </a:rPr>
            <a:t> Dilarə</a:t>
          </a:r>
          <a:endParaRPr lang="az-Latn-AZ" b="1" i="1" dirty="0"/>
        </a:p>
      </dgm:t>
    </dgm:pt>
    <dgm:pt modelId="{B67345BC-843C-49C5-9094-4459BC1BFB7E}" type="parTrans" cxnId="{B0BCD563-A379-44FF-9AA8-585B6922B072}">
      <dgm:prSet/>
      <dgm:spPr/>
      <dgm:t>
        <a:bodyPr/>
        <a:lstStyle/>
        <a:p>
          <a:endParaRPr lang="en-US"/>
        </a:p>
      </dgm:t>
    </dgm:pt>
    <dgm:pt modelId="{E1F925B1-859C-4A45-9C28-A2DEE1DD379C}" type="sibTrans" cxnId="{B0BCD563-A379-44FF-9AA8-585B6922B072}">
      <dgm:prSet/>
      <dgm:spPr/>
      <dgm:t>
        <a:bodyPr/>
        <a:lstStyle/>
        <a:p>
          <a:endParaRPr lang="en-US"/>
        </a:p>
      </dgm:t>
    </dgm:pt>
    <dgm:pt modelId="{F5E7A351-3EA3-46BA-A974-4BD0F26EBAF9}">
      <dgm:prSet/>
      <dgm:spPr/>
      <dgm:t>
        <a:bodyPr/>
        <a:lstStyle/>
        <a:p>
          <a:r>
            <a:rPr lang="az-Latn-AZ" b="1" i="1" dirty="0"/>
            <a:t>Kurs:3 </a:t>
          </a:r>
          <a:endParaRPr lang="en-US" i="1" dirty="0"/>
        </a:p>
      </dgm:t>
    </dgm:pt>
    <dgm:pt modelId="{EF606E18-87F9-474B-97AA-BC6235976919}" type="parTrans" cxnId="{CA66A039-94A0-4184-8163-04AC9388F523}">
      <dgm:prSet/>
      <dgm:spPr/>
      <dgm:t>
        <a:bodyPr/>
        <a:lstStyle/>
        <a:p>
          <a:endParaRPr lang="en-US"/>
        </a:p>
      </dgm:t>
    </dgm:pt>
    <dgm:pt modelId="{676EC3C8-1813-4EFC-AF2E-D51F74F31CA6}" type="sibTrans" cxnId="{CA66A039-94A0-4184-8163-04AC9388F523}">
      <dgm:prSet/>
      <dgm:spPr/>
      <dgm:t>
        <a:bodyPr/>
        <a:lstStyle/>
        <a:p>
          <a:endParaRPr lang="en-US"/>
        </a:p>
      </dgm:t>
    </dgm:pt>
    <dgm:pt modelId="{809F7AA6-272B-4508-BEA4-D1F28130F3DD}">
      <dgm:prSet/>
      <dgm:spPr/>
      <dgm:t>
        <a:bodyPr/>
        <a:lstStyle/>
        <a:p>
          <a:r>
            <a:rPr lang="az-Latn-AZ" b="1" i="1" dirty="0" err="1"/>
            <a:t>Fakültə:İTT</a:t>
          </a:r>
          <a:endParaRPr lang="en-US" i="1" dirty="0"/>
        </a:p>
      </dgm:t>
    </dgm:pt>
    <dgm:pt modelId="{3DBC70AA-BA97-4773-8C09-E7630794431C}" type="parTrans" cxnId="{7A94747D-0BC6-4D65-B895-413E046FBEC5}">
      <dgm:prSet/>
      <dgm:spPr/>
      <dgm:t>
        <a:bodyPr/>
        <a:lstStyle/>
        <a:p>
          <a:endParaRPr lang="en-US"/>
        </a:p>
      </dgm:t>
    </dgm:pt>
    <dgm:pt modelId="{528A3552-CC54-4FFB-B6DA-F5BD39E698B6}" type="sibTrans" cxnId="{7A94747D-0BC6-4D65-B895-413E046FBEC5}">
      <dgm:prSet/>
      <dgm:spPr/>
      <dgm:t>
        <a:bodyPr/>
        <a:lstStyle/>
        <a:p>
          <a:endParaRPr lang="en-US"/>
        </a:p>
      </dgm:t>
    </dgm:pt>
    <dgm:pt modelId="{2D012279-F959-4AC8-BD18-FB2BC0970CCD}">
      <dgm:prSet/>
      <dgm:spPr/>
      <dgm:t>
        <a:bodyPr/>
        <a:lstStyle/>
        <a:p>
          <a:r>
            <a:rPr lang="az-Latn-AZ" b="1" i="1" dirty="0" err="1"/>
            <a:t>İxtisas:</a:t>
          </a:r>
          <a:r>
            <a:rPr lang="az-Latn-AZ" b="0" i="1" dirty="0" err="1"/>
            <a:t>Kompüter</a:t>
          </a:r>
          <a:r>
            <a:rPr lang="az-Latn-AZ" b="0" i="1" dirty="0"/>
            <a:t> mühəndisliyi</a:t>
          </a:r>
          <a:endParaRPr lang="en-US" b="0" i="1" dirty="0"/>
        </a:p>
      </dgm:t>
    </dgm:pt>
    <dgm:pt modelId="{2594DF7A-CF8A-4D58-9496-C5E0DB996EC0}" type="parTrans" cxnId="{EA66E7A1-9DA3-4EA4-AFD8-0D2D34CB0D52}">
      <dgm:prSet/>
      <dgm:spPr/>
      <dgm:t>
        <a:bodyPr/>
        <a:lstStyle/>
        <a:p>
          <a:endParaRPr lang="en-US"/>
        </a:p>
      </dgm:t>
    </dgm:pt>
    <dgm:pt modelId="{E28F482C-9705-4044-BBD1-A333E898AFF1}" type="sibTrans" cxnId="{EA66E7A1-9DA3-4EA4-AFD8-0D2D34CB0D52}">
      <dgm:prSet/>
      <dgm:spPr/>
      <dgm:t>
        <a:bodyPr/>
        <a:lstStyle/>
        <a:p>
          <a:endParaRPr lang="en-US"/>
        </a:p>
      </dgm:t>
    </dgm:pt>
    <dgm:pt modelId="{98E3763F-1853-4BD1-92F7-99FEF5A07868}">
      <dgm:prSet/>
      <dgm:spPr/>
      <dgm:t>
        <a:bodyPr/>
        <a:lstStyle/>
        <a:p>
          <a:r>
            <a:rPr lang="az-Latn-AZ" b="1" i="1" dirty="0" err="1"/>
            <a:t>Kafedra:</a:t>
          </a:r>
          <a:r>
            <a:rPr lang="az-Latn-AZ" b="0" i="1" dirty="0" err="1"/>
            <a:t>Kompüter</a:t>
          </a:r>
          <a:r>
            <a:rPr lang="az-Latn-AZ" b="0" i="1" dirty="0"/>
            <a:t> </a:t>
          </a:r>
          <a:r>
            <a:rPr lang="az-Latn-AZ" b="0" i="1" dirty="0" err="1"/>
            <a:t>texnologiyalari</a:t>
          </a:r>
          <a:r>
            <a:rPr lang="az-Latn-AZ" b="0" i="1" dirty="0"/>
            <a:t> </a:t>
          </a:r>
          <a:endParaRPr lang="en-US" b="0" i="1" dirty="0"/>
        </a:p>
      </dgm:t>
    </dgm:pt>
    <dgm:pt modelId="{8D49F0F8-C99A-4B9C-BE4A-14B30A202F53}" type="parTrans" cxnId="{116752F4-5D98-42AA-A78D-6ADFFA0A461B}">
      <dgm:prSet/>
      <dgm:spPr/>
      <dgm:t>
        <a:bodyPr/>
        <a:lstStyle/>
        <a:p>
          <a:endParaRPr lang="en-US"/>
        </a:p>
      </dgm:t>
    </dgm:pt>
    <dgm:pt modelId="{30A47C02-63B4-46DB-9CF1-FB2BD9073194}" type="sibTrans" cxnId="{116752F4-5D98-42AA-A78D-6ADFFA0A461B}">
      <dgm:prSet/>
      <dgm:spPr/>
      <dgm:t>
        <a:bodyPr/>
        <a:lstStyle/>
        <a:p>
          <a:endParaRPr lang="en-US"/>
        </a:p>
      </dgm:t>
    </dgm:pt>
    <dgm:pt modelId="{3B3B36EF-C66B-45A5-B9DC-11E5BAAF3B08}">
      <dgm:prSet/>
      <dgm:spPr/>
      <dgm:t>
        <a:bodyPr/>
        <a:lstStyle/>
        <a:p>
          <a:pPr rtl="0"/>
          <a:r>
            <a:rPr lang="az-Latn-AZ" b="1" i="1" dirty="0"/>
            <a:t>Mövzu:</a:t>
          </a:r>
          <a:r>
            <a:rPr lang="az-Latn-AZ" b="1" i="1" dirty="0">
              <a:latin typeface="Calibri Light" panose="020F0302020204030204"/>
            </a:rPr>
            <a:t> Lüğətlər,Kortejlər,Çoxluqlar.</a:t>
          </a:r>
          <a:endParaRPr lang="az-Latn-AZ" b="0" i="1" dirty="0"/>
        </a:p>
      </dgm:t>
    </dgm:pt>
    <dgm:pt modelId="{4DA5C9F0-DBA7-400A-B6D8-8D72AD399D88}" type="parTrans" cxnId="{70472FAB-2B55-4D54-BD15-553EBF4E9453}">
      <dgm:prSet/>
      <dgm:spPr/>
      <dgm:t>
        <a:bodyPr/>
        <a:lstStyle/>
        <a:p>
          <a:endParaRPr lang="en-US"/>
        </a:p>
      </dgm:t>
    </dgm:pt>
    <dgm:pt modelId="{FE004F03-E0DD-4BF0-AB4E-B999B9901045}" type="sibTrans" cxnId="{70472FAB-2B55-4D54-BD15-553EBF4E9453}">
      <dgm:prSet/>
      <dgm:spPr/>
      <dgm:t>
        <a:bodyPr/>
        <a:lstStyle/>
        <a:p>
          <a:endParaRPr lang="en-US"/>
        </a:p>
      </dgm:t>
    </dgm:pt>
    <dgm:pt modelId="{DB85A32D-7C32-44E3-84B2-764CF202664F}" type="pres">
      <dgm:prSet presAssocID="{5BBEC0B4-19B4-4531-9D08-2784DE12BAF3}" presName="vert0" presStyleCnt="0">
        <dgm:presLayoutVars>
          <dgm:dir/>
          <dgm:animOne val="branch"/>
          <dgm:animLvl val="lvl"/>
        </dgm:presLayoutVars>
      </dgm:prSet>
      <dgm:spPr/>
    </dgm:pt>
    <dgm:pt modelId="{6A516E49-F744-412E-8356-8FD43E2F61C2}" type="pres">
      <dgm:prSet presAssocID="{1F42A000-B4EF-4929-85A7-EB76AB5A1002}" presName="thickLine" presStyleLbl="alignNode1" presStyleIdx="0" presStyleCnt="7"/>
      <dgm:spPr/>
    </dgm:pt>
    <dgm:pt modelId="{225093E2-F1D5-4ACB-BCD0-247F591F8A46}" type="pres">
      <dgm:prSet presAssocID="{1F42A000-B4EF-4929-85A7-EB76AB5A1002}" presName="horz1" presStyleCnt="0"/>
      <dgm:spPr/>
    </dgm:pt>
    <dgm:pt modelId="{31083996-85FD-4765-A87D-FEADCCE67BF5}" type="pres">
      <dgm:prSet presAssocID="{1F42A000-B4EF-4929-85A7-EB76AB5A1002}" presName="tx1" presStyleLbl="revTx" presStyleIdx="0" presStyleCnt="7"/>
      <dgm:spPr/>
    </dgm:pt>
    <dgm:pt modelId="{A44C0C5D-1D74-4907-AE5B-56C9F66DA8AE}" type="pres">
      <dgm:prSet presAssocID="{1F42A000-B4EF-4929-85A7-EB76AB5A1002}" presName="vert1" presStyleCnt="0"/>
      <dgm:spPr/>
    </dgm:pt>
    <dgm:pt modelId="{C444EAB6-4A8F-4A54-B4CF-64E3A54CE366}" type="pres">
      <dgm:prSet presAssocID="{896185AB-D9CD-4C78-89FB-B5D75704F359}" presName="thickLine" presStyleLbl="alignNode1" presStyleIdx="1" presStyleCnt="7"/>
      <dgm:spPr/>
    </dgm:pt>
    <dgm:pt modelId="{CC06C579-BCA5-4A94-B311-A4C84414D1E6}" type="pres">
      <dgm:prSet presAssocID="{896185AB-D9CD-4C78-89FB-B5D75704F359}" presName="horz1" presStyleCnt="0"/>
      <dgm:spPr/>
    </dgm:pt>
    <dgm:pt modelId="{8AF972B7-04E5-433E-8300-05A6DB41BFA1}" type="pres">
      <dgm:prSet presAssocID="{896185AB-D9CD-4C78-89FB-B5D75704F359}" presName="tx1" presStyleLbl="revTx" presStyleIdx="1" presStyleCnt="7"/>
      <dgm:spPr/>
    </dgm:pt>
    <dgm:pt modelId="{2CF0C5BC-00DD-48BA-83A7-955F1AF4B49B}" type="pres">
      <dgm:prSet presAssocID="{896185AB-D9CD-4C78-89FB-B5D75704F359}" presName="vert1" presStyleCnt="0"/>
      <dgm:spPr/>
    </dgm:pt>
    <dgm:pt modelId="{A01A1DA0-67E2-484E-9054-3952243C6687}" type="pres">
      <dgm:prSet presAssocID="{F5E7A351-3EA3-46BA-A974-4BD0F26EBAF9}" presName="thickLine" presStyleLbl="alignNode1" presStyleIdx="2" presStyleCnt="7"/>
      <dgm:spPr/>
    </dgm:pt>
    <dgm:pt modelId="{4410236D-DE6C-4576-A4B6-E89FBE8ABBCC}" type="pres">
      <dgm:prSet presAssocID="{F5E7A351-3EA3-46BA-A974-4BD0F26EBAF9}" presName="horz1" presStyleCnt="0"/>
      <dgm:spPr/>
    </dgm:pt>
    <dgm:pt modelId="{F5E8F7AE-AF4D-4BB0-82E4-1DE2C2837EB4}" type="pres">
      <dgm:prSet presAssocID="{F5E7A351-3EA3-46BA-A974-4BD0F26EBAF9}" presName="tx1" presStyleLbl="revTx" presStyleIdx="2" presStyleCnt="7"/>
      <dgm:spPr/>
    </dgm:pt>
    <dgm:pt modelId="{870852E1-394F-4780-BFE5-629DE1F31EB5}" type="pres">
      <dgm:prSet presAssocID="{F5E7A351-3EA3-46BA-A974-4BD0F26EBAF9}" presName="vert1" presStyleCnt="0"/>
      <dgm:spPr/>
    </dgm:pt>
    <dgm:pt modelId="{4EEB16DB-AD02-407D-A122-4C506C18E6B3}" type="pres">
      <dgm:prSet presAssocID="{809F7AA6-272B-4508-BEA4-D1F28130F3DD}" presName="thickLine" presStyleLbl="alignNode1" presStyleIdx="3" presStyleCnt="7"/>
      <dgm:spPr/>
    </dgm:pt>
    <dgm:pt modelId="{112EB654-FAAB-4DC1-A45E-B93946A53A45}" type="pres">
      <dgm:prSet presAssocID="{809F7AA6-272B-4508-BEA4-D1F28130F3DD}" presName="horz1" presStyleCnt="0"/>
      <dgm:spPr/>
    </dgm:pt>
    <dgm:pt modelId="{3FE0F3BA-DEBA-46BA-B522-7FE40D4ADFF3}" type="pres">
      <dgm:prSet presAssocID="{809F7AA6-272B-4508-BEA4-D1F28130F3DD}" presName="tx1" presStyleLbl="revTx" presStyleIdx="3" presStyleCnt="7"/>
      <dgm:spPr/>
    </dgm:pt>
    <dgm:pt modelId="{E068FDB4-6506-4B48-A6AC-DB549FAE4A9A}" type="pres">
      <dgm:prSet presAssocID="{809F7AA6-272B-4508-BEA4-D1F28130F3DD}" presName="vert1" presStyleCnt="0"/>
      <dgm:spPr/>
    </dgm:pt>
    <dgm:pt modelId="{13F5B43A-C922-46A7-992E-3E3ED4E8337A}" type="pres">
      <dgm:prSet presAssocID="{2D012279-F959-4AC8-BD18-FB2BC0970CCD}" presName="thickLine" presStyleLbl="alignNode1" presStyleIdx="4" presStyleCnt="7"/>
      <dgm:spPr/>
    </dgm:pt>
    <dgm:pt modelId="{789BB15F-DCA7-4591-B1BE-DACD05E1AB4A}" type="pres">
      <dgm:prSet presAssocID="{2D012279-F959-4AC8-BD18-FB2BC0970CCD}" presName="horz1" presStyleCnt="0"/>
      <dgm:spPr/>
    </dgm:pt>
    <dgm:pt modelId="{C509CC2F-5E9B-46FF-B49D-3CAC3D0A8DF0}" type="pres">
      <dgm:prSet presAssocID="{2D012279-F959-4AC8-BD18-FB2BC0970CCD}" presName="tx1" presStyleLbl="revTx" presStyleIdx="4" presStyleCnt="7"/>
      <dgm:spPr/>
    </dgm:pt>
    <dgm:pt modelId="{2EA46B10-3700-4F56-9E14-5ACCF9C18189}" type="pres">
      <dgm:prSet presAssocID="{2D012279-F959-4AC8-BD18-FB2BC0970CCD}" presName="vert1" presStyleCnt="0"/>
      <dgm:spPr/>
    </dgm:pt>
    <dgm:pt modelId="{B9DAEA76-8D37-4C6D-AEDB-E7E5E1CCB65A}" type="pres">
      <dgm:prSet presAssocID="{98E3763F-1853-4BD1-92F7-99FEF5A07868}" presName="thickLine" presStyleLbl="alignNode1" presStyleIdx="5" presStyleCnt="7"/>
      <dgm:spPr/>
    </dgm:pt>
    <dgm:pt modelId="{F95E5FC5-FF9F-49A2-8127-9F151968BB29}" type="pres">
      <dgm:prSet presAssocID="{98E3763F-1853-4BD1-92F7-99FEF5A07868}" presName="horz1" presStyleCnt="0"/>
      <dgm:spPr/>
    </dgm:pt>
    <dgm:pt modelId="{CB156305-10ED-4490-93C1-4A2A618A189C}" type="pres">
      <dgm:prSet presAssocID="{98E3763F-1853-4BD1-92F7-99FEF5A07868}" presName="tx1" presStyleLbl="revTx" presStyleIdx="5" presStyleCnt="7"/>
      <dgm:spPr/>
    </dgm:pt>
    <dgm:pt modelId="{2D2882D6-9B81-46B2-ABD3-38E3B762377E}" type="pres">
      <dgm:prSet presAssocID="{98E3763F-1853-4BD1-92F7-99FEF5A07868}" presName="vert1" presStyleCnt="0"/>
      <dgm:spPr/>
    </dgm:pt>
    <dgm:pt modelId="{8FE8064A-B7BB-4A93-BF61-DE1A70547101}" type="pres">
      <dgm:prSet presAssocID="{3B3B36EF-C66B-45A5-B9DC-11E5BAAF3B08}" presName="thickLine" presStyleLbl="alignNode1" presStyleIdx="6" presStyleCnt="7"/>
      <dgm:spPr/>
    </dgm:pt>
    <dgm:pt modelId="{FEF1F81B-04B4-4C9B-9650-2074C037A779}" type="pres">
      <dgm:prSet presAssocID="{3B3B36EF-C66B-45A5-B9DC-11E5BAAF3B08}" presName="horz1" presStyleCnt="0"/>
      <dgm:spPr/>
    </dgm:pt>
    <dgm:pt modelId="{5B66C8DF-1674-4413-BA09-8449E1AD61EA}" type="pres">
      <dgm:prSet presAssocID="{3B3B36EF-C66B-45A5-B9DC-11E5BAAF3B08}" presName="tx1" presStyleLbl="revTx" presStyleIdx="6" presStyleCnt="7"/>
      <dgm:spPr/>
    </dgm:pt>
    <dgm:pt modelId="{C3A2FDCF-085F-4AFE-B520-1A93B91330D7}" type="pres">
      <dgm:prSet presAssocID="{3B3B36EF-C66B-45A5-B9DC-11E5BAAF3B08}" presName="vert1" presStyleCnt="0"/>
      <dgm:spPr/>
    </dgm:pt>
  </dgm:ptLst>
  <dgm:cxnLst>
    <dgm:cxn modelId="{D920EB15-8CEA-43EE-BD34-1D4C5B8E1E6D}" type="presOf" srcId="{896185AB-D9CD-4C78-89FB-B5D75704F359}" destId="{8AF972B7-04E5-433E-8300-05A6DB41BFA1}" srcOrd="0" destOrd="0" presId="urn:microsoft.com/office/officeart/2008/layout/LinedList"/>
    <dgm:cxn modelId="{CA66A039-94A0-4184-8163-04AC9388F523}" srcId="{5BBEC0B4-19B4-4531-9D08-2784DE12BAF3}" destId="{F5E7A351-3EA3-46BA-A974-4BD0F26EBAF9}" srcOrd="2" destOrd="0" parTransId="{EF606E18-87F9-474B-97AA-BC6235976919}" sibTransId="{676EC3C8-1813-4EFC-AF2E-D51F74F31CA6}"/>
    <dgm:cxn modelId="{B0BCD563-A379-44FF-9AA8-585B6922B072}" srcId="{5BBEC0B4-19B4-4531-9D08-2784DE12BAF3}" destId="{896185AB-D9CD-4C78-89FB-B5D75704F359}" srcOrd="1" destOrd="0" parTransId="{B67345BC-843C-49C5-9094-4459BC1BFB7E}" sibTransId="{E1F925B1-859C-4A45-9C28-A2DEE1DD379C}"/>
    <dgm:cxn modelId="{7A94747D-0BC6-4D65-B895-413E046FBEC5}" srcId="{5BBEC0B4-19B4-4531-9D08-2784DE12BAF3}" destId="{809F7AA6-272B-4508-BEA4-D1F28130F3DD}" srcOrd="3" destOrd="0" parTransId="{3DBC70AA-BA97-4773-8C09-E7630794431C}" sibTransId="{528A3552-CC54-4FFB-B6DA-F5BD39E698B6}"/>
    <dgm:cxn modelId="{5B1B5C7E-47D3-49A3-A197-882E37D1108C}" type="presOf" srcId="{3B3B36EF-C66B-45A5-B9DC-11E5BAAF3B08}" destId="{5B66C8DF-1674-4413-BA09-8449E1AD61EA}" srcOrd="0" destOrd="0" presId="urn:microsoft.com/office/officeart/2008/layout/LinedList"/>
    <dgm:cxn modelId="{F6209380-0974-408F-A155-71F55E52A913}" type="presOf" srcId="{98E3763F-1853-4BD1-92F7-99FEF5A07868}" destId="{CB156305-10ED-4490-93C1-4A2A618A189C}" srcOrd="0" destOrd="0" presId="urn:microsoft.com/office/officeart/2008/layout/LinedList"/>
    <dgm:cxn modelId="{285EED88-1F8B-4AE3-A025-A5FC1D2F0154}" type="presOf" srcId="{1F42A000-B4EF-4929-85A7-EB76AB5A1002}" destId="{31083996-85FD-4765-A87D-FEADCCE67BF5}" srcOrd="0" destOrd="0" presId="urn:microsoft.com/office/officeart/2008/layout/LinedList"/>
    <dgm:cxn modelId="{6F95C096-8701-400D-A77A-6F88F1615C99}" type="presOf" srcId="{2D012279-F959-4AC8-BD18-FB2BC0970CCD}" destId="{C509CC2F-5E9B-46FF-B49D-3CAC3D0A8DF0}" srcOrd="0" destOrd="0" presId="urn:microsoft.com/office/officeart/2008/layout/LinedList"/>
    <dgm:cxn modelId="{EA66E7A1-9DA3-4EA4-AFD8-0D2D34CB0D52}" srcId="{5BBEC0B4-19B4-4531-9D08-2784DE12BAF3}" destId="{2D012279-F959-4AC8-BD18-FB2BC0970CCD}" srcOrd="4" destOrd="0" parTransId="{2594DF7A-CF8A-4D58-9496-C5E0DB996EC0}" sibTransId="{E28F482C-9705-4044-BBD1-A333E898AFF1}"/>
    <dgm:cxn modelId="{70472FAB-2B55-4D54-BD15-553EBF4E9453}" srcId="{5BBEC0B4-19B4-4531-9D08-2784DE12BAF3}" destId="{3B3B36EF-C66B-45A5-B9DC-11E5BAAF3B08}" srcOrd="6" destOrd="0" parTransId="{4DA5C9F0-DBA7-400A-B6D8-8D72AD399D88}" sibTransId="{FE004F03-E0DD-4BF0-AB4E-B999B9901045}"/>
    <dgm:cxn modelId="{E3E4AFBC-29AF-4C67-8903-D9A25778E138}" type="presOf" srcId="{809F7AA6-272B-4508-BEA4-D1F28130F3DD}" destId="{3FE0F3BA-DEBA-46BA-B522-7FE40D4ADFF3}" srcOrd="0" destOrd="0" presId="urn:microsoft.com/office/officeart/2008/layout/LinedList"/>
    <dgm:cxn modelId="{79EB12C0-D010-4D32-9B46-67589A9541F3}" type="presOf" srcId="{F5E7A351-3EA3-46BA-A974-4BD0F26EBAF9}" destId="{F5E8F7AE-AF4D-4BB0-82E4-1DE2C2837EB4}" srcOrd="0" destOrd="0" presId="urn:microsoft.com/office/officeart/2008/layout/LinedList"/>
    <dgm:cxn modelId="{4A312FC5-472D-424B-A606-8FE5F25C335F}" type="presOf" srcId="{5BBEC0B4-19B4-4531-9D08-2784DE12BAF3}" destId="{DB85A32D-7C32-44E3-84B2-764CF202664F}" srcOrd="0" destOrd="0" presId="urn:microsoft.com/office/officeart/2008/layout/LinedList"/>
    <dgm:cxn modelId="{42C097C6-BC85-41FC-A758-9682AFFF7A15}" srcId="{5BBEC0B4-19B4-4531-9D08-2784DE12BAF3}" destId="{1F42A000-B4EF-4929-85A7-EB76AB5A1002}" srcOrd="0" destOrd="0" parTransId="{3C56B9F8-B20A-4817-8861-3A7C75518F85}" sibTransId="{BF43C595-4D7D-43CE-B8CD-ABC1A414E479}"/>
    <dgm:cxn modelId="{116752F4-5D98-42AA-A78D-6ADFFA0A461B}" srcId="{5BBEC0B4-19B4-4531-9D08-2784DE12BAF3}" destId="{98E3763F-1853-4BD1-92F7-99FEF5A07868}" srcOrd="5" destOrd="0" parTransId="{8D49F0F8-C99A-4B9C-BE4A-14B30A202F53}" sibTransId="{30A47C02-63B4-46DB-9CF1-FB2BD9073194}"/>
    <dgm:cxn modelId="{EF4B9A12-CAB2-41B3-B9E6-49A33057FE73}" type="presParOf" srcId="{DB85A32D-7C32-44E3-84B2-764CF202664F}" destId="{6A516E49-F744-412E-8356-8FD43E2F61C2}" srcOrd="0" destOrd="0" presId="urn:microsoft.com/office/officeart/2008/layout/LinedList"/>
    <dgm:cxn modelId="{723DD763-669D-4622-B41B-55D184C069F9}" type="presParOf" srcId="{DB85A32D-7C32-44E3-84B2-764CF202664F}" destId="{225093E2-F1D5-4ACB-BCD0-247F591F8A46}" srcOrd="1" destOrd="0" presId="urn:microsoft.com/office/officeart/2008/layout/LinedList"/>
    <dgm:cxn modelId="{DE83F0D1-6753-4276-A567-9A9D0D2B44B6}" type="presParOf" srcId="{225093E2-F1D5-4ACB-BCD0-247F591F8A46}" destId="{31083996-85FD-4765-A87D-FEADCCE67BF5}" srcOrd="0" destOrd="0" presId="urn:microsoft.com/office/officeart/2008/layout/LinedList"/>
    <dgm:cxn modelId="{7AADBB30-9EE9-4030-97E5-2371A3E5A9DB}" type="presParOf" srcId="{225093E2-F1D5-4ACB-BCD0-247F591F8A46}" destId="{A44C0C5D-1D74-4907-AE5B-56C9F66DA8AE}" srcOrd="1" destOrd="0" presId="urn:microsoft.com/office/officeart/2008/layout/LinedList"/>
    <dgm:cxn modelId="{7EB7FB69-6A40-4C16-B67E-D66D9E7192CD}" type="presParOf" srcId="{DB85A32D-7C32-44E3-84B2-764CF202664F}" destId="{C444EAB6-4A8F-4A54-B4CF-64E3A54CE366}" srcOrd="2" destOrd="0" presId="urn:microsoft.com/office/officeart/2008/layout/LinedList"/>
    <dgm:cxn modelId="{9874F8FC-A85A-4C16-A503-029D460AB0AD}" type="presParOf" srcId="{DB85A32D-7C32-44E3-84B2-764CF202664F}" destId="{CC06C579-BCA5-4A94-B311-A4C84414D1E6}" srcOrd="3" destOrd="0" presId="urn:microsoft.com/office/officeart/2008/layout/LinedList"/>
    <dgm:cxn modelId="{3D27D282-2622-4A33-A9EE-E9974E62FAA2}" type="presParOf" srcId="{CC06C579-BCA5-4A94-B311-A4C84414D1E6}" destId="{8AF972B7-04E5-433E-8300-05A6DB41BFA1}" srcOrd="0" destOrd="0" presId="urn:microsoft.com/office/officeart/2008/layout/LinedList"/>
    <dgm:cxn modelId="{34D5AC74-5948-4EC2-BF26-D1B494D5D847}" type="presParOf" srcId="{CC06C579-BCA5-4A94-B311-A4C84414D1E6}" destId="{2CF0C5BC-00DD-48BA-83A7-955F1AF4B49B}" srcOrd="1" destOrd="0" presId="urn:microsoft.com/office/officeart/2008/layout/LinedList"/>
    <dgm:cxn modelId="{33F83FE7-EDB8-4E0C-AE0B-C8692B980B30}" type="presParOf" srcId="{DB85A32D-7C32-44E3-84B2-764CF202664F}" destId="{A01A1DA0-67E2-484E-9054-3952243C6687}" srcOrd="4" destOrd="0" presId="urn:microsoft.com/office/officeart/2008/layout/LinedList"/>
    <dgm:cxn modelId="{FB59EF8A-8232-47E8-88A2-ECF20267A952}" type="presParOf" srcId="{DB85A32D-7C32-44E3-84B2-764CF202664F}" destId="{4410236D-DE6C-4576-A4B6-E89FBE8ABBCC}" srcOrd="5" destOrd="0" presId="urn:microsoft.com/office/officeart/2008/layout/LinedList"/>
    <dgm:cxn modelId="{DCE1B94F-31CE-4895-99D6-565DFCAAE09D}" type="presParOf" srcId="{4410236D-DE6C-4576-A4B6-E89FBE8ABBCC}" destId="{F5E8F7AE-AF4D-4BB0-82E4-1DE2C2837EB4}" srcOrd="0" destOrd="0" presId="urn:microsoft.com/office/officeart/2008/layout/LinedList"/>
    <dgm:cxn modelId="{2B0925F6-1520-488A-8961-27632C95CB3B}" type="presParOf" srcId="{4410236D-DE6C-4576-A4B6-E89FBE8ABBCC}" destId="{870852E1-394F-4780-BFE5-629DE1F31EB5}" srcOrd="1" destOrd="0" presId="urn:microsoft.com/office/officeart/2008/layout/LinedList"/>
    <dgm:cxn modelId="{D317D815-F93D-48C7-883B-8553E8C9577B}" type="presParOf" srcId="{DB85A32D-7C32-44E3-84B2-764CF202664F}" destId="{4EEB16DB-AD02-407D-A122-4C506C18E6B3}" srcOrd="6" destOrd="0" presId="urn:microsoft.com/office/officeart/2008/layout/LinedList"/>
    <dgm:cxn modelId="{543FEF17-4C42-4091-80A3-BA1F0581AD47}" type="presParOf" srcId="{DB85A32D-7C32-44E3-84B2-764CF202664F}" destId="{112EB654-FAAB-4DC1-A45E-B93946A53A45}" srcOrd="7" destOrd="0" presId="urn:microsoft.com/office/officeart/2008/layout/LinedList"/>
    <dgm:cxn modelId="{838EBD94-3A2E-4883-B041-DA416BF3B35D}" type="presParOf" srcId="{112EB654-FAAB-4DC1-A45E-B93946A53A45}" destId="{3FE0F3BA-DEBA-46BA-B522-7FE40D4ADFF3}" srcOrd="0" destOrd="0" presId="urn:microsoft.com/office/officeart/2008/layout/LinedList"/>
    <dgm:cxn modelId="{CE41297C-9B24-4E66-9FF4-93F58A66E4D1}" type="presParOf" srcId="{112EB654-FAAB-4DC1-A45E-B93946A53A45}" destId="{E068FDB4-6506-4B48-A6AC-DB549FAE4A9A}" srcOrd="1" destOrd="0" presId="urn:microsoft.com/office/officeart/2008/layout/LinedList"/>
    <dgm:cxn modelId="{F6C51D4C-9898-47F4-ABC8-908BE1CBBE4A}" type="presParOf" srcId="{DB85A32D-7C32-44E3-84B2-764CF202664F}" destId="{13F5B43A-C922-46A7-992E-3E3ED4E8337A}" srcOrd="8" destOrd="0" presId="urn:microsoft.com/office/officeart/2008/layout/LinedList"/>
    <dgm:cxn modelId="{A20F0A1E-48B5-4B6E-BD94-9843C7F14624}" type="presParOf" srcId="{DB85A32D-7C32-44E3-84B2-764CF202664F}" destId="{789BB15F-DCA7-4591-B1BE-DACD05E1AB4A}" srcOrd="9" destOrd="0" presId="urn:microsoft.com/office/officeart/2008/layout/LinedList"/>
    <dgm:cxn modelId="{27AA88CE-D92D-4997-883E-A6260111EBCD}" type="presParOf" srcId="{789BB15F-DCA7-4591-B1BE-DACD05E1AB4A}" destId="{C509CC2F-5E9B-46FF-B49D-3CAC3D0A8DF0}" srcOrd="0" destOrd="0" presId="urn:microsoft.com/office/officeart/2008/layout/LinedList"/>
    <dgm:cxn modelId="{0DCE5D23-0A03-4DC9-9118-0D0BAE3FD9DC}" type="presParOf" srcId="{789BB15F-DCA7-4591-B1BE-DACD05E1AB4A}" destId="{2EA46B10-3700-4F56-9E14-5ACCF9C18189}" srcOrd="1" destOrd="0" presId="urn:microsoft.com/office/officeart/2008/layout/LinedList"/>
    <dgm:cxn modelId="{7FB44472-1E5F-42B5-8C79-4D9C3223F68C}" type="presParOf" srcId="{DB85A32D-7C32-44E3-84B2-764CF202664F}" destId="{B9DAEA76-8D37-4C6D-AEDB-E7E5E1CCB65A}" srcOrd="10" destOrd="0" presId="urn:microsoft.com/office/officeart/2008/layout/LinedList"/>
    <dgm:cxn modelId="{20E54383-0179-48A1-9839-E20D9379FD23}" type="presParOf" srcId="{DB85A32D-7C32-44E3-84B2-764CF202664F}" destId="{F95E5FC5-FF9F-49A2-8127-9F151968BB29}" srcOrd="11" destOrd="0" presId="urn:microsoft.com/office/officeart/2008/layout/LinedList"/>
    <dgm:cxn modelId="{9F493B53-3A40-4BCA-8C52-B9E5BF4561B3}" type="presParOf" srcId="{F95E5FC5-FF9F-49A2-8127-9F151968BB29}" destId="{CB156305-10ED-4490-93C1-4A2A618A189C}" srcOrd="0" destOrd="0" presId="urn:microsoft.com/office/officeart/2008/layout/LinedList"/>
    <dgm:cxn modelId="{3FDC8B81-D65A-4F8D-866B-FC952007147B}" type="presParOf" srcId="{F95E5FC5-FF9F-49A2-8127-9F151968BB29}" destId="{2D2882D6-9B81-46B2-ABD3-38E3B762377E}" srcOrd="1" destOrd="0" presId="urn:microsoft.com/office/officeart/2008/layout/LinedList"/>
    <dgm:cxn modelId="{5825121C-DBB4-4292-B9E5-1FF344D15ED4}" type="presParOf" srcId="{DB85A32D-7C32-44E3-84B2-764CF202664F}" destId="{8FE8064A-B7BB-4A93-BF61-DE1A70547101}" srcOrd="12" destOrd="0" presId="urn:microsoft.com/office/officeart/2008/layout/LinedList"/>
    <dgm:cxn modelId="{0E16E768-A8C5-4157-BA9B-70CED1201B64}" type="presParOf" srcId="{DB85A32D-7C32-44E3-84B2-764CF202664F}" destId="{FEF1F81B-04B4-4C9B-9650-2074C037A779}" srcOrd="13" destOrd="0" presId="urn:microsoft.com/office/officeart/2008/layout/LinedList"/>
    <dgm:cxn modelId="{DEC439B9-F37F-47CD-8EC0-3672F33E7228}" type="presParOf" srcId="{FEF1F81B-04B4-4C9B-9650-2074C037A779}" destId="{5B66C8DF-1674-4413-BA09-8449E1AD61EA}" srcOrd="0" destOrd="0" presId="urn:microsoft.com/office/officeart/2008/layout/LinedList"/>
    <dgm:cxn modelId="{543F9D92-2E84-466A-AEB9-E5993C848E1B}" type="presParOf" srcId="{FEF1F81B-04B4-4C9B-9650-2074C037A779}" destId="{C3A2FDCF-085F-4AFE-B520-1A93B91330D7}"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929EBDF-1C72-4232-B985-543DCEB654E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C4D7D62D-1695-4A28-88D8-720A069C221B}">
      <dgm:prSet/>
      <dgm:spPr/>
      <dgm:t>
        <a:bodyPr/>
        <a:lstStyle/>
        <a:p>
          <a:r>
            <a:rPr lang="az-Latn-AZ"/>
            <a:t>Lüğətlərlə işləmək üçün bir sıra daxili funksiyalar var.</a:t>
          </a:r>
          <a:endParaRPr lang="en-US"/>
        </a:p>
      </dgm:t>
    </dgm:pt>
    <dgm:pt modelId="{403F3F5F-D20F-48B8-800C-7BD016FAB02D}" type="parTrans" cxnId="{1CD9372D-C28D-4560-8FD6-D973F1C5FB70}">
      <dgm:prSet/>
      <dgm:spPr/>
      <dgm:t>
        <a:bodyPr/>
        <a:lstStyle/>
        <a:p>
          <a:endParaRPr lang="en-US"/>
        </a:p>
      </dgm:t>
    </dgm:pt>
    <dgm:pt modelId="{D708E100-B6AA-4012-A771-48D13C942A2A}" type="sibTrans" cxnId="{1CD9372D-C28D-4560-8FD6-D973F1C5FB70}">
      <dgm:prSet/>
      <dgm:spPr/>
      <dgm:t>
        <a:bodyPr/>
        <a:lstStyle/>
        <a:p>
          <a:endParaRPr lang="en-US"/>
        </a:p>
      </dgm:t>
    </dgm:pt>
    <dgm:pt modelId="{8D6351FF-385E-49D2-98F7-923C0005D6A0}">
      <dgm:prSet/>
      <dgm:spPr/>
      <dgm:t>
        <a:bodyPr/>
        <a:lstStyle/>
        <a:p>
          <a:r>
            <a:rPr lang="az-Latn-AZ"/>
            <a:t>Lüğətlərlə işləmək üçün onu yaratmaq lazımdır. Lüğəti bir neçə üsulla yaratmaq olar. Boş lüğət yaratmaq üçünəmr sətrində içərisi boş qoşa fiqurlu mötərizələr ({}) yazmaq lazımdır.</a:t>
          </a:r>
          <a:endParaRPr lang="en-US"/>
        </a:p>
      </dgm:t>
    </dgm:pt>
    <dgm:pt modelId="{3FFBC7D9-3C09-4375-B322-61B2F6D3E8F9}" type="parTrans" cxnId="{C420A782-EC19-4232-906B-4A413F082A86}">
      <dgm:prSet/>
      <dgm:spPr/>
      <dgm:t>
        <a:bodyPr/>
        <a:lstStyle/>
        <a:p>
          <a:endParaRPr lang="en-US"/>
        </a:p>
      </dgm:t>
    </dgm:pt>
    <dgm:pt modelId="{DDBF7EE7-D5A7-49DE-9056-051BF76775BC}" type="sibTrans" cxnId="{C420A782-EC19-4232-906B-4A413F082A86}">
      <dgm:prSet/>
      <dgm:spPr/>
      <dgm:t>
        <a:bodyPr/>
        <a:lstStyle/>
        <a:p>
          <a:endParaRPr lang="en-US"/>
        </a:p>
      </dgm:t>
    </dgm:pt>
    <dgm:pt modelId="{58484804-D547-4106-9685-86BCE01A12F0}" type="pres">
      <dgm:prSet presAssocID="{3929EBDF-1C72-4232-B985-543DCEB654E0}" presName="linear" presStyleCnt="0">
        <dgm:presLayoutVars>
          <dgm:animLvl val="lvl"/>
          <dgm:resizeHandles val="exact"/>
        </dgm:presLayoutVars>
      </dgm:prSet>
      <dgm:spPr/>
    </dgm:pt>
    <dgm:pt modelId="{40DF9A9E-B6E0-4615-A95A-DB0B5AE7054E}" type="pres">
      <dgm:prSet presAssocID="{C4D7D62D-1695-4A28-88D8-720A069C221B}" presName="parentText" presStyleLbl="node1" presStyleIdx="0" presStyleCnt="2">
        <dgm:presLayoutVars>
          <dgm:chMax val="0"/>
          <dgm:bulletEnabled val="1"/>
        </dgm:presLayoutVars>
      </dgm:prSet>
      <dgm:spPr/>
    </dgm:pt>
    <dgm:pt modelId="{E972FA37-3278-4502-8DA8-FBE2FE3388D1}" type="pres">
      <dgm:prSet presAssocID="{D708E100-B6AA-4012-A771-48D13C942A2A}" presName="spacer" presStyleCnt="0"/>
      <dgm:spPr/>
    </dgm:pt>
    <dgm:pt modelId="{0B89E391-64EF-42E6-83E2-946AF0E65BAB}" type="pres">
      <dgm:prSet presAssocID="{8D6351FF-385E-49D2-98F7-923C0005D6A0}" presName="parentText" presStyleLbl="node1" presStyleIdx="1" presStyleCnt="2">
        <dgm:presLayoutVars>
          <dgm:chMax val="0"/>
          <dgm:bulletEnabled val="1"/>
        </dgm:presLayoutVars>
      </dgm:prSet>
      <dgm:spPr/>
    </dgm:pt>
  </dgm:ptLst>
  <dgm:cxnLst>
    <dgm:cxn modelId="{DF33E627-2D5D-4436-AD42-A8CFD7F8107E}" type="presOf" srcId="{8D6351FF-385E-49D2-98F7-923C0005D6A0}" destId="{0B89E391-64EF-42E6-83E2-946AF0E65BAB}" srcOrd="0" destOrd="0" presId="urn:microsoft.com/office/officeart/2005/8/layout/vList2"/>
    <dgm:cxn modelId="{1CD9372D-C28D-4560-8FD6-D973F1C5FB70}" srcId="{3929EBDF-1C72-4232-B985-543DCEB654E0}" destId="{C4D7D62D-1695-4A28-88D8-720A069C221B}" srcOrd="0" destOrd="0" parTransId="{403F3F5F-D20F-48B8-800C-7BD016FAB02D}" sibTransId="{D708E100-B6AA-4012-A771-48D13C942A2A}"/>
    <dgm:cxn modelId="{C37F285A-63D1-4B9C-9423-D6B993792A38}" type="presOf" srcId="{3929EBDF-1C72-4232-B985-543DCEB654E0}" destId="{58484804-D547-4106-9685-86BCE01A12F0}" srcOrd="0" destOrd="0" presId="urn:microsoft.com/office/officeart/2005/8/layout/vList2"/>
    <dgm:cxn modelId="{C420A782-EC19-4232-906B-4A413F082A86}" srcId="{3929EBDF-1C72-4232-B985-543DCEB654E0}" destId="{8D6351FF-385E-49D2-98F7-923C0005D6A0}" srcOrd="1" destOrd="0" parTransId="{3FFBC7D9-3C09-4375-B322-61B2F6D3E8F9}" sibTransId="{DDBF7EE7-D5A7-49DE-9056-051BF76775BC}"/>
    <dgm:cxn modelId="{095F659B-951E-4380-9E09-E2EA8A4C530F}" type="presOf" srcId="{C4D7D62D-1695-4A28-88D8-720A069C221B}" destId="{40DF9A9E-B6E0-4615-A95A-DB0B5AE7054E}" srcOrd="0" destOrd="0" presId="urn:microsoft.com/office/officeart/2005/8/layout/vList2"/>
    <dgm:cxn modelId="{9EEAA839-B9AD-4E68-830A-9C5907272925}" type="presParOf" srcId="{58484804-D547-4106-9685-86BCE01A12F0}" destId="{40DF9A9E-B6E0-4615-A95A-DB0B5AE7054E}" srcOrd="0" destOrd="0" presId="urn:microsoft.com/office/officeart/2005/8/layout/vList2"/>
    <dgm:cxn modelId="{0F462591-7302-4029-935A-9E9CC7A9AC3B}" type="presParOf" srcId="{58484804-D547-4106-9685-86BCE01A12F0}" destId="{E972FA37-3278-4502-8DA8-FBE2FE3388D1}" srcOrd="1" destOrd="0" presId="urn:microsoft.com/office/officeart/2005/8/layout/vList2"/>
    <dgm:cxn modelId="{7F9B43BA-FD68-422B-84FE-C77848230ADB}" type="presParOf" srcId="{58484804-D547-4106-9685-86BCE01A12F0}" destId="{0B89E391-64EF-42E6-83E2-946AF0E65BAB}"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A9BB7F5-3379-46BD-90E8-1DF2C2B68A46}" type="doc">
      <dgm:prSet loTypeId="urn:microsoft.com/office/officeart/2005/8/layout/hierarchy1" loCatId="hierarchy" qsTypeId="urn:microsoft.com/office/officeart/2005/8/quickstyle/simple5" qsCatId="simple" csTypeId="urn:microsoft.com/office/officeart/2005/8/colors/colorful5" csCatId="colorful"/>
      <dgm:spPr/>
      <dgm:t>
        <a:bodyPr/>
        <a:lstStyle/>
        <a:p>
          <a:endParaRPr lang="en-US"/>
        </a:p>
      </dgm:t>
    </dgm:pt>
    <dgm:pt modelId="{9F8FBAE2-E662-4728-845F-17F3CE0B636F}">
      <dgm:prSet/>
      <dgm:spPr/>
      <dgm:t>
        <a:bodyPr/>
        <a:lstStyle/>
        <a:p>
          <a:r>
            <a:rPr lang="az-Latn-AZ"/>
            <a:t>Diqqətinizə görə</a:t>
          </a:r>
          <a:endParaRPr lang="en-US"/>
        </a:p>
      </dgm:t>
    </dgm:pt>
    <dgm:pt modelId="{FB6E69F4-2310-4CDE-9CD4-2D93CA0EA49E}" type="parTrans" cxnId="{4B9009CA-6656-45BF-B232-7583D5A8DC10}">
      <dgm:prSet/>
      <dgm:spPr/>
      <dgm:t>
        <a:bodyPr/>
        <a:lstStyle/>
        <a:p>
          <a:endParaRPr lang="en-US"/>
        </a:p>
      </dgm:t>
    </dgm:pt>
    <dgm:pt modelId="{3F8028C7-37AC-471F-BEB8-C9E6F0A4E18B}" type="sibTrans" cxnId="{4B9009CA-6656-45BF-B232-7583D5A8DC10}">
      <dgm:prSet/>
      <dgm:spPr/>
      <dgm:t>
        <a:bodyPr/>
        <a:lstStyle/>
        <a:p>
          <a:endParaRPr lang="en-US"/>
        </a:p>
      </dgm:t>
    </dgm:pt>
    <dgm:pt modelId="{159681B4-F1EF-4CEB-9044-A4D19698C3A0}">
      <dgm:prSet/>
      <dgm:spPr/>
      <dgm:t>
        <a:bodyPr/>
        <a:lstStyle/>
        <a:p>
          <a:r>
            <a:rPr lang="az-Latn-AZ"/>
            <a:t>Təşəkkürlər!</a:t>
          </a:r>
          <a:endParaRPr lang="en-US"/>
        </a:p>
      </dgm:t>
    </dgm:pt>
    <dgm:pt modelId="{B8170FB8-560E-4F49-8486-1313D484250C}" type="parTrans" cxnId="{E72DDCA7-54EE-4848-AF62-07D31A2BDE7C}">
      <dgm:prSet/>
      <dgm:spPr/>
      <dgm:t>
        <a:bodyPr/>
        <a:lstStyle/>
        <a:p>
          <a:endParaRPr lang="en-US"/>
        </a:p>
      </dgm:t>
    </dgm:pt>
    <dgm:pt modelId="{3B301E56-75C0-4E27-B596-716F4E5CA611}" type="sibTrans" cxnId="{E72DDCA7-54EE-4848-AF62-07D31A2BDE7C}">
      <dgm:prSet/>
      <dgm:spPr/>
      <dgm:t>
        <a:bodyPr/>
        <a:lstStyle/>
        <a:p>
          <a:endParaRPr lang="en-US"/>
        </a:p>
      </dgm:t>
    </dgm:pt>
    <dgm:pt modelId="{30835FFC-F4C3-44C6-B372-A9E2F0FE77CF}" type="pres">
      <dgm:prSet presAssocID="{9A9BB7F5-3379-46BD-90E8-1DF2C2B68A46}" presName="hierChild1" presStyleCnt="0">
        <dgm:presLayoutVars>
          <dgm:chPref val="1"/>
          <dgm:dir/>
          <dgm:animOne val="branch"/>
          <dgm:animLvl val="lvl"/>
          <dgm:resizeHandles/>
        </dgm:presLayoutVars>
      </dgm:prSet>
      <dgm:spPr/>
    </dgm:pt>
    <dgm:pt modelId="{D7B8A653-6CDD-46F8-BBA7-9397A4D00928}" type="pres">
      <dgm:prSet presAssocID="{9F8FBAE2-E662-4728-845F-17F3CE0B636F}" presName="hierRoot1" presStyleCnt="0"/>
      <dgm:spPr/>
    </dgm:pt>
    <dgm:pt modelId="{785F677E-3EAF-4ADB-A2C2-3D23735D5450}" type="pres">
      <dgm:prSet presAssocID="{9F8FBAE2-E662-4728-845F-17F3CE0B636F}" presName="composite" presStyleCnt="0"/>
      <dgm:spPr/>
    </dgm:pt>
    <dgm:pt modelId="{DA7A4ADB-D936-4182-86FC-45FC01F5AD6E}" type="pres">
      <dgm:prSet presAssocID="{9F8FBAE2-E662-4728-845F-17F3CE0B636F}" presName="background" presStyleLbl="node0" presStyleIdx="0" presStyleCnt="2"/>
      <dgm:spPr/>
    </dgm:pt>
    <dgm:pt modelId="{9A4A581D-FB78-4BE1-B277-4B3B3CA0AFF0}" type="pres">
      <dgm:prSet presAssocID="{9F8FBAE2-E662-4728-845F-17F3CE0B636F}" presName="text" presStyleLbl="fgAcc0" presStyleIdx="0" presStyleCnt="2">
        <dgm:presLayoutVars>
          <dgm:chPref val="3"/>
        </dgm:presLayoutVars>
      </dgm:prSet>
      <dgm:spPr/>
    </dgm:pt>
    <dgm:pt modelId="{34FC2159-AA5F-4AC1-AE10-435C986E8312}" type="pres">
      <dgm:prSet presAssocID="{9F8FBAE2-E662-4728-845F-17F3CE0B636F}" presName="hierChild2" presStyleCnt="0"/>
      <dgm:spPr/>
    </dgm:pt>
    <dgm:pt modelId="{72358FE8-3C32-430A-96D3-51005E22E7B0}" type="pres">
      <dgm:prSet presAssocID="{159681B4-F1EF-4CEB-9044-A4D19698C3A0}" presName="hierRoot1" presStyleCnt="0"/>
      <dgm:spPr/>
    </dgm:pt>
    <dgm:pt modelId="{AA854D48-D724-47CB-AD6C-C5F312DB0718}" type="pres">
      <dgm:prSet presAssocID="{159681B4-F1EF-4CEB-9044-A4D19698C3A0}" presName="composite" presStyleCnt="0"/>
      <dgm:spPr/>
    </dgm:pt>
    <dgm:pt modelId="{7A4B565A-91FB-40AE-B6DB-0FFD3420593E}" type="pres">
      <dgm:prSet presAssocID="{159681B4-F1EF-4CEB-9044-A4D19698C3A0}" presName="background" presStyleLbl="node0" presStyleIdx="1" presStyleCnt="2"/>
      <dgm:spPr/>
    </dgm:pt>
    <dgm:pt modelId="{9A1E6BEE-A980-4DB2-9D25-3CFF788AA370}" type="pres">
      <dgm:prSet presAssocID="{159681B4-F1EF-4CEB-9044-A4D19698C3A0}" presName="text" presStyleLbl="fgAcc0" presStyleIdx="1" presStyleCnt="2">
        <dgm:presLayoutVars>
          <dgm:chPref val="3"/>
        </dgm:presLayoutVars>
      </dgm:prSet>
      <dgm:spPr/>
    </dgm:pt>
    <dgm:pt modelId="{0EF409D3-7D76-45A1-B366-C3B8383041C5}" type="pres">
      <dgm:prSet presAssocID="{159681B4-F1EF-4CEB-9044-A4D19698C3A0}" presName="hierChild2" presStyleCnt="0"/>
      <dgm:spPr/>
    </dgm:pt>
  </dgm:ptLst>
  <dgm:cxnLst>
    <dgm:cxn modelId="{6580347A-3387-454B-BCE3-B776AC3420D4}" type="presOf" srcId="{9A9BB7F5-3379-46BD-90E8-1DF2C2B68A46}" destId="{30835FFC-F4C3-44C6-B372-A9E2F0FE77CF}" srcOrd="0" destOrd="0" presId="urn:microsoft.com/office/officeart/2005/8/layout/hierarchy1"/>
    <dgm:cxn modelId="{1B0211A6-DD37-4401-B272-AD86D9117B15}" type="presOf" srcId="{159681B4-F1EF-4CEB-9044-A4D19698C3A0}" destId="{9A1E6BEE-A980-4DB2-9D25-3CFF788AA370}" srcOrd="0" destOrd="0" presId="urn:microsoft.com/office/officeart/2005/8/layout/hierarchy1"/>
    <dgm:cxn modelId="{E72DDCA7-54EE-4848-AF62-07D31A2BDE7C}" srcId="{9A9BB7F5-3379-46BD-90E8-1DF2C2B68A46}" destId="{159681B4-F1EF-4CEB-9044-A4D19698C3A0}" srcOrd="1" destOrd="0" parTransId="{B8170FB8-560E-4F49-8486-1313D484250C}" sibTransId="{3B301E56-75C0-4E27-B596-716F4E5CA611}"/>
    <dgm:cxn modelId="{4B9009CA-6656-45BF-B232-7583D5A8DC10}" srcId="{9A9BB7F5-3379-46BD-90E8-1DF2C2B68A46}" destId="{9F8FBAE2-E662-4728-845F-17F3CE0B636F}" srcOrd="0" destOrd="0" parTransId="{FB6E69F4-2310-4CDE-9CD4-2D93CA0EA49E}" sibTransId="{3F8028C7-37AC-471F-BEB8-C9E6F0A4E18B}"/>
    <dgm:cxn modelId="{95023AE3-5A8E-4C1A-B1DD-7837BEDA4DE6}" type="presOf" srcId="{9F8FBAE2-E662-4728-845F-17F3CE0B636F}" destId="{9A4A581D-FB78-4BE1-B277-4B3B3CA0AFF0}" srcOrd="0" destOrd="0" presId="urn:microsoft.com/office/officeart/2005/8/layout/hierarchy1"/>
    <dgm:cxn modelId="{A70CCA9D-6C56-4C01-841E-C2D750E9EE91}" type="presParOf" srcId="{30835FFC-F4C3-44C6-B372-A9E2F0FE77CF}" destId="{D7B8A653-6CDD-46F8-BBA7-9397A4D00928}" srcOrd="0" destOrd="0" presId="urn:microsoft.com/office/officeart/2005/8/layout/hierarchy1"/>
    <dgm:cxn modelId="{8E6F82B9-3CFF-43FF-8C10-DE58B30FF431}" type="presParOf" srcId="{D7B8A653-6CDD-46F8-BBA7-9397A4D00928}" destId="{785F677E-3EAF-4ADB-A2C2-3D23735D5450}" srcOrd="0" destOrd="0" presId="urn:microsoft.com/office/officeart/2005/8/layout/hierarchy1"/>
    <dgm:cxn modelId="{30209745-C1FD-4208-8511-B4B928A8C887}" type="presParOf" srcId="{785F677E-3EAF-4ADB-A2C2-3D23735D5450}" destId="{DA7A4ADB-D936-4182-86FC-45FC01F5AD6E}" srcOrd="0" destOrd="0" presId="urn:microsoft.com/office/officeart/2005/8/layout/hierarchy1"/>
    <dgm:cxn modelId="{9118FD4F-190B-4226-A41F-9A959AE93580}" type="presParOf" srcId="{785F677E-3EAF-4ADB-A2C2-3D23735D5450}" destId="{9A4A581D-FB78-4BE1-B277-4B3B3CA0AFF0}" srcOrd="1" destOrd="0" presId="urn:microsoft.com/office/officeart/2005/8/layout/hierarchy1"/>
    <dgm:cxn modelId="{1E53D9A3-5AC0-49BD-BCDC-13F9ADD1F147}" type="presParOf" srcId="{D7B8A653-6CDD-46F8-BBA7-9397A4D00928}" destId="{34FC2159-AA5F-4AC1-AE10-435C986E8312}" srcOrd="1" destOrd="0" presId="urn:microsoft.com/office/officeart/2005/8/layout/hierarchy1"/>
    <dgm:cxn modelId="{CF109D65-691B-4925-94D6-188AEABB9E34}" type="presParOf" srcId="{30835FFC-F4C3-44C6-B372-A9E2F0FE77CF}" destId="{72358FE8-3C32-430A-96D3-51005E22E7B0}" srcOrd="1" destOrd="0" presId="urn:microsoft.com/office/officeart/2005/8/layout/hierarchy1"/>
    <dgm:cxn modelId="{FFC10156-B0FA-4299-AB47-C27A755AC393}" type="presParOf" srcId="{72358FE8-3C32-430A-96D3-51005E22E7B0}" destId="{AA854D48-D724-47CB-AD6C-C5F312DB0718}" srcOrd="0" destOrd="0" presId="urn:microsoft.com/office/officeart/2005/8/layout/hierarchy1"/>
    <dgm:cxn modelId="{9467C9F0-8272-4C0A-8848-C958DBAB13C2}" type="presParOf" srcId="{AA854D48-D724-47CB-AD6C-C5F312DB0718}" destId="{7A4B565A-91FB-40AE-B6DB-0FFD3420593E}" srcOrd="0" destOrd="0" presId="urn:microsoft.com/office/officeart/2005/8/layout/hierarchy1"/>
    <dgm:cxn modelId="{519B28AD-3AD0-4D00-994F-0FF29CF2B7A4}" type="presParOf" srcId="{AA854D48-D724-47CB-AD6C-C5F312DB0718}" destId="{9A1E6BEE-A980-4DB2-9D25-3CFF788AA370}" srcOrd="1" destOrd="0" presId="urn:microsoft.com/office/officeart/2005/8/layout/hierarchy1"/>
    <dgm:cxn modelId="{38CAE379-E993-405C-B538-A6C4A6B64537}" type="presParOf" srcId="{72358FE8-3C32-430A-96D3-51005E22E7B0}" destId="{0EF409D3-7D76-45A1-B366-C3B8383041C5}"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516E49-F744-412E-8356-8FD43E2F61C2}">
      <dsp:nvSpPr>
        <dsp:cNvPr id="0" name=""/>
        <dsp:cNvSpPr/>
      </dsp:nvSpPr>
      <dsp:spPr>
        <a:xfrm>
          <a:off x="0" y="574"/>
          <a:ext cx="4953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1083996-85FD-4765-A87D-FEADCCE67BF5}">
      <dsp:nvSpPr>
        <dsp:cNvPr id="0" name=""/>
        <dsp:cNvSpPr/>
      </dsp:nvSpPr>
      <dsp:spPr>
        <a:xfrm>
          <a:off x="0" y="574"/>
          <a:ext cx="4953000" cy="6721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rtl="0">
            <a:lnSpc>
              <a:spcPct val="90000"/>
            </a:lnSpc>
            <a:spcBef>
              <a:spcPct val="0"/>
            </a:spcBef>
            <a:spcAft>
              <a:spcPct val="35000"/>
            </a:spcAft>
            <a:buNone/>
          </a:pPr>
          <a:r>
            <a:rPr lang="az-Latn-AZ" sz="2600" b="1" i="1" kern="1200" dirty="0" err="1"/>
            <a:t>Tələbə:</a:t>
          </a:r>
          <a:r>
            <a:rPr lang="az-Latn-AZ" sz="2600" b="1" i="1" kern="1200" dirty="0" err="1">
              <a:latin typeface="Calibri Light" panose="020F0302020204030204"/>
            </a:rPr>
            <a:t>Bədəlova</a:t>
          </a:r>
          <a:r>
            <a:rPr lang="az-Latn-AZ" sz="2600" b="1" i="1" kern="1200" dirty="0">
              <a:latin typeface="Calibri Light" panose="020F0302020204030204"/>
            </a:rPr>
            <a:t> Aysel</a:t>
          </a:r>
          <a:endParaRPr lang="az-Latn-AZ" sz="2600" b="1" i="1" kern="1200" dirty="0"/>
        </a:p>
      </dsp:txBody>
      <dsp:txXfrm>
        <a:off x="0" y="574"/>
        <a:ext cx="4953000" cy="672149"/>
      </dsp:txXfrm>
    </dsp:sp>
    <dsp:sp modelId="{C444EAB6-4A8F-4A54-B4CF-64E3A54CE366}">
      <dsp:nvSpPr>
        <dsp:cNvPr id="0" name=""/>
        <dsp:cNvSpPr/>
      </dsp:nvSpPr>
      <dsp:spPr>
        <a:xfrm>
          <a:off x="0" y="672723"/>
          <a:ext cx="4953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F972B7-04E5-433E-8300-05A6DB41BFA1}">
      <dsp:nvSpPr>
        <dsp:cNvPr id="0" name=""/>
        <dsp:cNvSpPr/>
      </dsp:nvSpPr>
      <dsp:spPr>
        <a:xfrm>
          <a:off x="0" y="672723"/>
          <a:ext cx="4953000" cy="6721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rtl="0">
            <a:lnSpc>
              <a:spcPct val="90000"/>
            </a:lnSpc>
            <a:spcBef>
              <a:spcPct val="0"/>
            </a:spcBef>
            <a:spcAft>
              <a:spcPct val="35000"/>
            </a:spcAft>
            <a:buNone/>
          </a:pPr>
          <a:r>
            <a:rPr lang="az-Latn-AZ" sz="2600" b="1" i="1" kern="1200" dirty="0" err="1"/>
            <a:t>Müəllim:</a:t>
          </a:r>
          <a:r>
            <a:rPr lang="az-Latn-AZ" sz="2600" b="1" i="1" kern="1200" dirty="0" err="1">
              <a:latin typeface="Calibri Light" panose="020F0302020204030204"/>
            </a:rPr>
            <a:t>Quluzadə</a:t>
          </a:r>
          <a:r>
            <a:rPr lang="az-Latn-AZ" sz="2600" b="1" i="1" kern="1200" dirty="0">
              <a:latin typeface="Calibri Light" panose="020F0302020204030204"/>
            </a:rPr>
            <a:t> Dilarə</a:t>
          </a:r>
          <a:endParaRPr lang="az-Latn-AZ" sz="2600" b="1" i="1" kern="1200" dirty="0"/>
        </a:p>
      </dsp:txBody>
      <dsp:txXfrm>
        <a:off x="0" y="672723"/>
        <a:ext cx="4953000" cy="672149"/>
      </dsp:txXfrm>
    </dsp:sp>
    <dsp:sp modelId="{A01A1DA0-67E2-484E-9054-3952243C6687}">
      <dsp:nvSpPr>
        <dsp:cNvPr id="0" name=""/>
        <dsp:cNvSpPr/>
      </dsp:nvSpPr>
      <dsp:spPr>
        <a:xfrm>
          <a:off x="0" y="1344873"/>
          <a:ext cx="4953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5E8F7AE-AF4D-4BB0-82E4-1DE2C2837EB4}">
      <dsp:nvSpPr>
        <dsp:cNvPr id="0" name=""/>
        <dsp:cNvSpPr/>
      </dsp:nvSpPr>
      <dsp:spPr>
        <a:xfrm>
          <a:off x="0" y="1344873"/>
          <a:ext cx="4953000" cy="6721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az-Latn-AZ" sz="2600" b="1" i="1" kern="1200" dirty="0"/>
            <a:t>Kurs:3 </a:t>
          </a:r>
          <a:endParaRPr lang="en-US" sz="2600" i="1" kern="1200" dirty="0"/>
        </a:p>
      </dsp:txBody>
      <dsp:txXfrm>
        <a:off x="0" y="1344873"/>
        <a:ext cx="4953000" cy="672149"/>
      </dsp:txXfrm>
    </dsp:sp>
    <dsp:sp modelId="{4EEB16DB-AD02-407D-A122-4C506C18E6B3}">
      <dsp:nvSpPr>
        <dsp:cNvPr id="0" name=""/>
        <dsp:cNvSpPr/>
      </dsp:nvSpPr>
      <dsp:spPr>
        <a:xfrm>
          <a:off x="0" y="2017022"/>
          <a:ext cx="4953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FE0F3BA-DEBA-46BA-B522-7FE40D4ADFF3}">
      <dsp:nvSpPr>
        <dsp:cNvPr id="0" name=""/>
        <dsp:cNvSpPr/>
      </dsp:nvSpPr>
      <dsp:spPr>
        <a:xfrm>
          <a:off x="0" y="2017022"/>
          <a:ext cx="4953000" cy="6721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az-Latn-AZ" sz="2600" b="1" i="1" kern="1200" dirty="0" err="1"/>
            <a:t>Fakültə:İTT</a:t>
          </a:r>
          <a:endParaRPr lang="en-US" sz="2600" i="1" kern="1200" dirty="0"/>
        </a:p>
      </dsp:txBody>
      <dsp:txXfrm>
        <a:off x="0" y="2017022"/>
        <a:ext cx="4953000" cy="672149"/>
      </dsp:txXfrm>
    </dsp:sp>
    <dsp:sp modelId="{13F5B43A-C922-46A7-992E-3E3ED4E8337A}">
      <dsp:nvSpPr>
        <dsp:cNvPr id="0" name=""/>
        <dsp:cNvSpPr/>
      </dsp:nvSpPr>
      <dsp:spPr>
        <a:xfrm>
          <a:off x="0" y="2689172"/>
          <a:ext cx="4953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09CC2F-5E9B-46FF-B49D-3CAC3D0A8DF0}">
      <dsp:nvSpPr>
        <dsp:cNvPr id="0" name=""/>
        <dsp:cNvSpPr/>
      </dsp:nvSpPr>
      <dsp:spPr>
        <a:xfrm>
          <a:off x="0" y="2689172"/>
          <a:ext cx="4953000" cy="6721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az-Latn-AZ" sz="2600" b="1" i="1" kern="1200" dirty="0" err="1"/>
            <a:t>İxtisas:</a:t>
          </a:r>
          <a:r>
            <a:rPr lang="az-Latn-AZ" sz="2600" b="0" i="1" kern="1200" dirty="0" err="1"/>
            <a:t>Kompüter</a:t>
          </a:r>
          <a:r>
            <a:rPr lang="az-Latn-AZ" sz="2600" b="0" i="1" kern="1200" dirty="0"/>
            <a:t> mühəndisliyi</a:t>
          </a:r>
          <a:endParaRPr lang="en-US" sz="2600" b="0" i="1" kern="1200" dirty="0"/>
        </a:p>
      </dsp:txBody>
      <dsp:txXfrm>
        <a:off x="0" y="2689172"/>
        <a:ext cx="4953000" cy="672149"/>
      </dsp:txXfrm>
    </dsp:sp>
    <dsp:sp modelId="{B9DAEA76-8D37-4C6D-AEDB-E7E5E1CCB65A}">
      <dsp:nvSpPr>
        <dsp:cNvPr id="0" name=""/>
        <dsp:cNvSpPr/>
      </dsp:nvSpPr>
      <dsp:spPr>
        <a:xfrm>
          <a:off x="0" y="3361321"/>
          <a:ext cx="4953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B156305-10ED-4490-93C1-4A2A618A189C}">
      <dsp:nvSpPr>
        <dsp:cNvPr id="0" name=""/>
        <dsp:cNvSpPr/>
      </dsp:nvSpPr>
      <dsp:spPr>
        <a:xfrm>
          <a:off x="0" y="3361321"/>
          <a:ext cx="4953000" cy="6721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az-Latn-AZ" sz="2600" b="1" i="1" kern="1200" dirty="0" err="1"/>
            <a:t>Kafedra:</a:t>
          </a:r>
          <a:r>
            <a:rPr lang="az-Latn-AZ" sz="2600" b="0" i="1" kern="1200" dirty="0" err="1"/>
            <a:t>Kompüter</a:t>
          </a:r>
          <a:r>
            <a:rPr lang="az-Latn-AZ" sz="2600" b="0" i="1" kern="1200" dirty="0"/>
            <a:t> </a:t>
          </a:r>
          <a:r>
            <a:rPr lang="az-Latn-AZ" sz="2600" b="0" i="1" kern="1200" dirty="0" err="1"/>
            <a:t>texnologiyalari</a:t>
          </a:r>
          <a:r>
            <a:rPr lang="az-Latn-AZ" sz="2600" b="0" i="1" kern="1200" dirty="0"/>
            <a:t> </a:t>
          </a:r>
          <a:endParaRPr lang="en-US" sz="2600" b="0" i="1" kern="1200" dirty="0"/>
        </a:p>
      </dsp:txBody>
      <dsp:txXfrm>
        <a:off x="0" y="3361321"/>
        <a:ext cx="4953000" cy="672149"/>
      </dsp:txXfrm>
    </dsp:sp>
    <dsp:sp modelId="{8FE8064A-B7BB-4A93-BF61-DE1A70547101}">
      <dsp:nvSpPr>
        <dsp:cNvPr id="0" name=""/>
        <dsp:cNvSpPr/>
      </dsp:nvSpPr>
      <dsp:spPr>
        <a:xfrm>
          <a:off x="0" y="4033471"/>
          <a:ext cx="4953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66C8DF-1674-4413-BA09-8449E1AD61EA}">
      <dsp:nvSpPr>
        <dsp:cNvPr id="0" name=""/>
        <dsp:cNvSpPr/>
      </dsp:nvSpPr>
      <dsp:spPr>
        <a:xfrm>
          <a:off x="0" y="4033471"/>
          <a:ext cx="4953000" cy="6721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rtl="0">
            <a:lnSpc>
              <a:spcPct val="90000"/>
            </a:lnSpc>
            <a:spcBef>
              <a:spcPct val="0"/>
            </a:spcBef>
            <a:spcAft>
              <a:spcPct val="35000"/>
            </a:spcAft>
            <a:buNone/>
          </a:pPr>
          <a:r>
            <a:rPr lang="az-Latn-AZ" sz="2600" b="1" i="1" kern="1200" dirty="0"/>
            <a:t>Mövzu:</a:t>
          </a:r>
          <a:r>
            <a:rPr lang="az-Latn-AZ" sz="2600" b="1" i="1" kern="1200" dirty="0">
              <a:latin typeface="Calibri Light" panose="020F0302020204030204"/>
            </a:rPr>
            <a:t> Lüğətlər,Kortejlər,Çoxluqlar.</a:t>
          </a:r>
          <a:endParaRPr lang="az-Latn-AZ" sz="2600" b="0" i="1" kern="1200" dirty="0"/>
        </a:p>
      </dsp:txBody>
      <dsp:txXfrm>
        <a:off x="0" y="4033471"/>
        <a:ext cx="4953000" cy="67214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DF9A9E-B6E0-4615-A95A-DB0B5AE7054E}">
      <dsp:nvSpPr>
        <dsp:cNvPr id="0" name=""/>
        <dsp:cNvSpPr/>
      </dsp:nvSpPr>
      <dsp:spPr>
        <a:xfrm>
          <a:off x="0" y="369271"/>
          <a:ext cx="10420350" cy="17194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az-Latn-AZ" sz="3100" kern="1200"/>
            <a:t>Lüğətlərlə işləmək üçün bir sıra daxili funksiyalar var.</a:t>
          </a:r>
          <a:endParaRPr lang="en-US" sz="3100" kern="1200"/>
        </a:p>
      </dsp:txBody>
      <dsp:txXfrm>
        <a:off x="83935" y="453206"/>
        <a:ext cx="10252480" cy="1551554"/>
      </dsp:txXfrm>
    </dsp:sp>
    <dsp:sp modelId="{0B89E391-64EF-42E6-83E2-946AF0E65BAB}">
      <dsp:nvSpPr>
        <dsp:cNvPr id="0" name=""/>
        <dsp:cNvSpPr/>
      </dsp:nvSpPr>
      <dsp:spPr>
        <a:xfrm>
          <a:off x="0" y="2177975"/>
          <a:ext cx="10420350" cy="17194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az-Latn-AZ" sz="3100" kern="1200"/>
            <a:t>Lüğətlərlə işləmək üçün onu yaratmaq lazımdır. Lüğəti bir neçə üsulla yaratmaq olar. Boş lüğət yaratmaq üçünəmr sətrində içərisi boş qoşa fiqurlu mötərizələr ({}) yazmaq lazımdır.</a:t>
          </a:r>
          <a:endParaRPr lang="en-US" sz="3100" kern="1200"/>
        </a:p>
      </dsp:txBody>
      <dsp:txXfrm>
        <a:off x="83935" y="2261910"/>
        <a:ext cx="10252480" cy="155155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7A4ADB-D936-4182-86FC-45FC01F5AD6E}">
      <dsp:nvSpPr>
        <dsp:cNvPr id="0" name=""/>
        <dsp:cNvSpPr/>
      </dsp:nvSpPr>
      <dsp:spPr>
        <a:xfrm>
          <a:off x="1283" y="507350"/>
          <a:ext cx="4505585" cy="2861046"/>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9A4A581D-FB78-4BE1-B277-4B3B3CA0AFF0}">
      <dsp:nvSpPr>
        <dsp:cNvPr id="0" name=""/>
        <dsp:cNvSpPr/>
      </dsp:nvSpPr>
      <dsp:spPr>
        <a:xfrm>
          <a:off x="501904" y="982940"/>
          <a:ext cx="4505585" cy="2861046"/>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228600" tIns="228600" rIns="228600" bIns="228600" numCol="1" spcCol="1270" anchor="ctr" anchorCtr="0">
          <a:noAutofit/>
        </a:bodyPr>
        <a:lstStyle/>
        <a:p>
          <a:pPr marL="0" lvl="0" indent="0" algn="ctr" defTabSz="2667000">
            <a:lnSpc>
              <a:spcPct val="90000"/>
            </a:lnSpc>
            <a:spcBef>
              <a:spcPct val="0"/>
            </a:spcBef>
            <a:spcAft>
              <a:spcPct val="35000"/>
            </a:spcAft>
            <a:buNone/>
          </a:pPr>
          <a:r>
            <a:rPr lang="az-Latn-AZ" sz="6000" kern="1200"/>
            <a:t>Diqqətinizə görə</a:t>
          </a:r>
          <a:endParaRPr lang="en-US" sz="6000" kern="1200"/>
        </a:p>
      </dsp:txBody>
      <dsp:txXfrm>
        <a:off x="585701" y="1066737"/>
        <a:ext cx="4337991" cy="2693452"/>
      </dsp:txXfrm>
    </dsp:sp>
    <dsp:sp modelId="{7A4B565A-91FB-40AE-B6DB-0FFD3420593E}">
      <dsp:nvSpPr>
        <dsp:cNvPr id="0" name=""/>
        <dsp:cNvSpPr/>
      </dsp:nvSpPr>
      <dsp:spPr>
        <a:xfrm>
          <a:off x="5508110" y="507350"/>
          <a:ext cx="4505585" cy="2861046"/>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9A1E6BEE-A980-4DB2-9D25-3CFF788AA370}">
      <dsp:nvSpPr>
        <dsp:cNvPr id="0" name=""/>
        <dsp:cNvSpPr/>
      </dsp:nvSpPr>
      <dsp:spPr>
        <a:xfrm>
          <a:off x="6008730" y="982940"/>
          <a:ext cx="4505585" cy="2861046"/>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228600" tIns="228600" rIns="228600" bIns="228600" numCol="1" spcCol="1270" anchor="ctr" anchorCtr="0">
          <a:noAutofit/>
        </a:bodyPr>
        <a:lstStyle/>
        <a:p>
          <a:pPr marL="0" lvl="0" indent="0" algn="ctr" defTabSz="2667000">
            <a:lnSpc>
              <a:spcPct val="90000"/>
            </a:lnSpc>
            <a:spcBef>
              <a:spcPct val="0"/>
            </a:spcBef>
            <a:spcAft>
              <a:spcPct val="35000"/>
            </a:spcAft>
            <a:buNone/>
          </a:pPr>
          <a:r>
            <a:rPr lang="az-Latn-AZ" sz="6000" kern="1200"/>
            <a:t>Təşəkkürlər!</a:t>
          </a:r>
          <a:endParaRPr lang="en-US" sz="6000" kern="1200"/>
        </a:p>
      </dsp:txBody>
      <dsp:txXfrm>
        <a:off x="6092527" y="1066737"/>
        <a:ext cx="4337991" cy="2693452"/>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yd Başlığı">
    <p:spTree>
      <p:nvGrpSpPr>
        <p:cNvPr id="1" name=""/>
        <p:cNvGrpSpPr/>
        <p:nvPr/>
      </p:nvGrpSpPr>
      <p:grpSpPr>
        <a:xfrm>
          <a:off x="0" y="0"/>
          <a:ext cx="0" cy="0"/>
          <a:chOff x="0" y="0"/>
          <a:chExt cx="0" cy="0"/>
        </a:xfrm>
      </p:grpSpPr>
      <p:sp>
        <p:nvSpPr>
          <p:cNvPr id="2" name="Başlıq 1"/>
          <p:cNvSpPr>
            <a:spLocks noGrp="1"/>
          </p:cNvSpPr>
          <p:nvPr>
            <p:ph type="ctrTitle"/>
          </p:nvPr>
        </p:nvSpPr>
        <p:spPr>
          <a:xfrm>
            <a:off x="1524000" y="1122363"/>
            <a:ext cx="9144000" cy="2387600"/>
          </a:xfrm>
        </p:spPr>
        <p:txBody>
          <a:bodyPr anchor="b"/>
          <a:lstStyle>
            <a:lvl1pPr algn="ctr">
              <a:defRPr sz="6000"/>
            </a:lvl1pPr>
          </a:lstStyle>
          <a:p>
            <a:r>
              <a:rPr lang="az-Latn-AZ"/>
              <a:t>Başlıq nümunəsini redaktəsi üçün klikləyin.</a:t>
            </a:r>
            <a:endParaRPr lang="sq-AL"/>
          </a:p>
        </p:txBody>
      </p:sp>
      <p:sp>
        <p:nvSpPr>
          <p:cNvPr id="3" name="Altbaşlıq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az-Latn-AZ"/>
              <a:t>Şablon alt başlıq üslubu redaktə etmək üçün klikləyin</a:t>
            </a:r>
            <a:endParaRPr lang="sq-AL"/>
          </a:p>
        </p:txBody>
      </p:sp>
      <p:sp>
        <p:nvSpPr>
          <p:cNvPr id="4" name="Vaxt Doldurucusu 3"/>
          <p:cNvSpPr>
            <a:spLocks noGrp="1"/>
          </p:cNvSpPr>
          <p:nvPr>
            <p:ph type="dt" sz="half" idx="10"/>
          </p:nvPr>
        </p:nvSpPr>
        <p:spPr/>
        <p:txBody>
          <a:bodyPr/>
          <a:lstStyle/>
          <a:p>
            <a:fld id="{05D2EE9B-8E19-46E3-82A8-5B6090666A80}" type="datetimeFigureOut">
              <a:rPr lang="sq-AL" smtClean="0"/>
              <a:t>28.11.2023</a:t>
            </a:fld>
            <a:endParaRPr lang="sq-AL"/>
          </a:p>
        </p:txBody>
      </p:sp>
      <p:sp>
        <p:nvSpPr>
          <p:cNvPr id="5" name="Aşağı Sərlövhə Doldurucusu 4"/>
          <p:cNvSpPr>
            <a:spLocks noGrp="1"/>
          </p:cNvSpPr>
          <p:nvPr>
            <p:ph type="ftr" sz="quarter" idx="11"/>
          </p:nvPr>
        </p:nvSpPr>
        <p:spPr/>
        <p:txBody>
          <a:bodyPr/>
          <a:lstStyle/>
          <a:p>
            <a:endParaRPr lang="sq-AL"/>
          </a:p>
        </p:txBody>
      </p:sp>
      <p:sp>
        <p:nvSpPr>
          <p:cNvPr id="6" name="Slayd Nömrə Doldurucusu 5"/>
          <p:cNvSpPr>
            <a:spLocks noGrp="1"/>
          </p:cNvSpPr>
          <p:nvPr>
            <p:ph type="sldNum" sz="quarter" idx="12"/>
          </p:nvPr>
        </p:nvSpPr>
        <p:spPr/>
        <p:txBody>
          <a:bodyPr/>
          <a:lstStyle/>
          <a:p>
            <a:fld id="{6519B2C7-AE39-4E79-AF6B-D0E3B6A850D5}" type="slidenum">
              <a:rPr lang="sq-AL" smtClean="0"/>
              <a:t>‹#›</a:t>
            </a:fld>
            <a:endParaRPr lang="sq-AL"/>
          </a:p>
        </p:txBody>
      </p:sp>
    </p:spTree>
    <p:extLst>
      <p:ext uri="{BB962C8B-B14F-4D97-AF65-F5344CB8AC3E}">
        <p14:creationId xmlns:p14="http://schemas.microsoft.com/office/powerpoint/2010/main" val="681005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q və Şaquli Mətn">
    <p:spTree>
      <p:nvGrpSpPr>
        <p:cNvPr id="1" name=""/>
        <p:cNvGrpSpPr/>
        <p:nvPr/>
      </p:nvGrpSpPr>
      <p:grpSpPr>
        <a:xfrm>
          <a:off x="0" y="0"/>
          <a:ext cx="0" cy="0"/>
          <a:chOff x="0" y="0"/>
          <a:chExt cx="0" cy="0"/>
        </a:xfrm>
      </p:grpSpPr>
      <p:sp>
        <p:nvSpPr>
          <p:cNvPr id="2" name="Başlıq 1"/>
          <p:cNvSpPr>
            <a:spLocks noGrp="1"/>
          </p:cNvSpPr>
          <p:nvPr>
            <p:ph type="title"/>
          </p:nvPr>
        </p:nvSpPr>
        <p:spPr/>
        <p:txBody>
          <a:bodyPr/>
          <a:lstStyle/>
          <a:p>
            <a:r>
              <a:rPr lang="az-Latn-AZ"/>
              <a:t>Başlıq nümunəsini redaktəsi üçün klikləyin.</a:t>
            </a:r>
            <a:endParaRPr lang="sq-AL"/>
          </a:p>
        </p:txBody>
      </p:sp>
      <p:sp>
        <p:nvSpPr>
          <p:cNvPr id="3" name="Şaquli Mətn Doldurucusu 2"/>
          <p:cNvSpPr>
            <a:spLocks noGrp="1"/>
          </p:cNvSpPr>
          <p:nvPr>
            <p:ph type="body" orient="vert" idx="1"/>
          </p:nvPr>
        </p:nvSpPr>
        <p:spPr/>
        <p:txBody>
          <a:bodyPr vert="eaVert"/>
          <a:lstStyle/>
          <a:p>
            <a:pPr lvl="0"/>
            <a:r>
              <a:rPr lang="az-Latn-AZ"/>
              <a:t>Şablon mətn üslubları</a:t>
            </a:r>
          </a:p>
          <a:p>
            <a:pPr lvl="1"/>
            <a:r>
              <a:rPr lang="az-Latn-AZ"/>
              <a:t>İkinci səviyyə</a:t>
            </a:r>
          </a:p>
          <a:p>
            <a:pPr lvl="2"/>
            <a:r>
              <a:rPr lang="az-Latn-AZ"/>
              <a:t>Üçüncü səviyyə</a:t>
            </a:r>
          </a:p>
          <a:p>
            <a:pPr lvl="3"/>
            <a:r>
              <a:rPr lang="az-Latn-AZ"/>
              <a:t>Dördüncü səviyyə</a:t>
            </a:r>
          </a:p>
          <a:p>
            <a:pPr lvl="4"/>
            <a:r>
              <a:rPr lang="az-Latn-AZ"/>
              <a:t>Beşinci səviyyə üslublarını redaktə etmək üçün klikləyin.</a:t>
            </a:r>
            <a:endParaRPr lang="sq-AL"/>
          </a:p>
        </p:txBody>
      </p:sp>
      <p:sp>
        <p:nvSpPr>
          <p:cNvPr id="4" name="Vaxt Doldurucusu 3"/>
          <p:cNvSpPr>
            <a:spLocks noGrp="1"/>
          </p:cNvSpPr>
          <p:nvPr>
            <p:ph type="dt" sz="half" idx="10"/>
          </p:nvPr>
        </p:nvSpPr>
        <p:spPr/>
        <p:txBody>
          <a:bodyPr/>
          <a:lstStyle/>
          <a:p>
            <a:fld id="{05D2EE9B-8E19-46E3-82A8-5B6090666A80}" type="datetimeFigureOut">
              <a:rPr lang="sq-AL" smtClean="0"/>
              <a:t>28.11.2023</a:t>
            </a:fld>
            <a:endParaRPr lang="sq-AL"/>
          </a:p>
        </p:txBody>
      </p:sp>
      <p:sp>
        <p:nvSpPr>
          <p:cNvPr id="5" name="Aşağı Sərlövhə Doldurucusu 4"/>
          <p:cNvSpPr>
            <a:spLocks noGrp="1"/>
          </p:cNvSpPr>
          <p:nvPr>
            <p:ph type="ftr" sz="quarter" idx="11"/>
          </p:nvPr>
        </p:nvSpPr>
        <p:spPr/>
        <p:txBody>
          <a:bodyPr/>
          <a:lstStyle/>
          <a:p>
            <a:endParaRPr lang="sq-AL"/>
          </a:p>
        </p:txBody>
      </p:sp>
      <p:sp>
        <p:nvSpPr>
          <p:cNvPr id="6" name="Slayd Nömrə Doldurucusu 5"/>
          <p:cNvSpPr>
            <a:spLocks noGrp="1"/>
          </p:cNvSpPr>
          <p:nvPr>
            <p:ph type="sldNum" sz="quarter" idx="12"/>
          </p:nvPr>
        </p:nvSpPr>
        <p:spPr/>
        <p:txBody>
          <a:bodyPr/>
          <a:lstStyle/>
          <a:p>
            <a:fld id="{6519B2C7-AE39-4E79-AF6B-D0E3B6A850D5}" type="slidenum">
              <a:rPr lang="sq-AL" smtClean="0"/>
              <a:t>‹#›</a:t>
            </a:fld>
            <a:endParaRPr lang="sq-AL"/>
          </a:p>
        </p:txBody>
      </p:sp>
    </p:spTree>
    <p:extLst>
      <p:ext uri="{BB962C8B-B14F-4D97-AF65-F5344CB8AC3E}">
        <p14:creationId xmlns:p14="http://schemas.microsoft.com/office/powerpoint/2010/main" val="1321174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Şaquli Başlıq və Mətn">
    <p:spTree>
      <p:nvGrpSpPr>
        <p:cNvPr id="1" name=""/>
        <p:cNvGrpSpPr/>
        <p:nvPr/>
      </p:nvGrpSpPr>
      <p:grpSpPr>
        <a:xfrm>
          <a:off x="0" y="0"/>
          <a:ext cx="0" cy="0"/>
          <a:chOff x="0" y="0"/>
          <a:chExt cx="0" cy="0"/>
        </a:xfrm>
      </p:grpSpPr>
      <p:sp>
        <p:nvSpPr>
          <p:cNvPr id="2" name="Şaquli Başlıq 1"/>
          <p:cNvSpPr>
            <a:spLocks noGrp="1"/>
          </p:cNvSpPr>
          <p:nvPr>
            <p:ph type="title" orient="vert"/>
          </p:nvPr>
        </p:nvSpPr>
        <p:spPr>
          <a:xfrm>
            <a:off x="8724900" y="365125"/>
            <a:ext cx="2628900" cy="5811838"/>
          </a:xfrm>
        </p:spPr>
        <p:txBody>
          <a:bodyPr vert="eaVert"/>
          <a:lstStyle/>
          <a:p>
            <a:r>
              <a:rPr lang="az-Latn-AZ"/>
              <a:t>Başlıq nümunəsini redaktəsi üçün klikləyin.</a:t>
            </a:r>
            <a:endParaRPr lang="sq-AL"/>
          </a:p>
        </p:txBody>
      </p:sp>
      <p:sp>
        <p:nvSpPr>
          <p:cNvPr id="3" name="Şaquli Mətn Doldurucusu 2"/>
          <p:cNvSpPr>
            <a:spLocks noGrp="1"/>
          </p:cNvSpPr>
          <p:nvPr>
            <p:ph type="body" orient="vert" idx="1"/>
          </p:nvPr>
        </p:nvSpPr>
        <p:spPr>
          <a:xfrm>
            <a:off x="838200" y="365125"/>
            <a:ext cx="7734300" cy="5811838"/>
          </a:xfrm>
        </p:spPr>
        <p:txBody>
          <a:bodyPr vert="eaVert"/>
          <a:lstStyle/>
          <a:p>
            <a:pPr lvl="0"/>
            <a:r>
              <a:rPr lang="az-Latn-AZ"/>
              <a:t>Şablon mətn üslubları</a:t>
            </a:r>
          </a:p>
          <a:p>
            <a:pPr lvl="1"/>
            <a:r>
              <a:rPr lang="az-Latn-AZ"/>
              <a:t>İkinci səviyyə</a:t>
            </a:r>
          </a:p>
          <a:p>
            <a:pPr lvl="2"/>
            <a:r>
              <a:rPr lang="az-Latn-AZ"/>
              <a:t>Üçüncü səviyyə</a:t>
            </a:r>
          </a:p>
          <a:p>
            <a:pPr lvl="3"/>
            <a:r>
              <a:rPr lang="az-Latn-AZ"/>
              <a:t>Dördüncü səviyyə</a:t>
            </a:r>
          </a:p>
          <a:p>
            <a:pPr lvl="4"/>
            <a:r>
              <a:rPr lang="az-Latn-AZ"/>
              <a:t>Beşinci səviyyə üslublarını redaktə etmək üçün klikləyin.</a:t>
            </a:r>
            <a:endParaRPr lang="sq-AL"/>
          </a:p>
        </p:txBody>
      </p:sp>
      <p:sp>
        <p:nvSpPr>
          <p:cNvPr id="4" name="Vaxt Doldurucusu 3"/>
          <p:cNvSpPr>
            <a:spLocks noGrp="1"/>
          </p:cNvSpPr>
          <p:nvPr>
            <p:ph type="dt" sz="half" idx="10"/>
          </p:nvPr>
        </p:nvSpPr>
        <p:spPr/>
        <p:txBody>
          <a:bodyPr/>
          <a:lstStyle/>
          <a:p>
            <a:fld id="{05D2EE9B-8E19-46E3-82A8-5B6090666A80}" type="datetimeFigureOut">
              <a:rPr lang="sq-AL" smtClean="0"/>
              <a:t>28.11.2023</a:t>
            </a:fld>
            <a:endParaRPr lang="sq-AL"/>
          </a:p>
        </p:txBody>
      </p:sp>
      <p:sp>
        <p:nvSpPr>
          <p:cNvPr id="5" name="Aşağı Sərlövhə Doldurucusu 4"/>
          <p:cNvSpPr>
            <a:spLocks noGrp="1"/>
          </p:cNvSpPr>
          <p:nvPr>
            <p:ph type="ftr" sz="quarter" idx="11"/>
          </p:nvPr>
        </p:nvSpPr>
        <p:spPr/>
        <p:txBody>
          <a:bodyPr/>
          <a:lstStyle/>
          <a:p>
            <a:endParaRPr lang="sq-AL"/>
          </a:p>
        </p:txBody>
      </p:sp>
      <p:sp>
        <p:nvSpPr>
          <p:cNvPr id="6" name="Slayd Nömrə Doldurucusu 5"/>
          <p:cNvSpPr>
            <a:spLocks noGrp="1"/>
          </p:cNvSpPr>
          <p:nvPr>
            <p:ph type="sldNum" sz="quarter" idx="12"/>
          </p:nvPr>
        </p:nvSpPr>
        <p:spPr/>
        <p:txBody>
          <a:bodyPr/>
          <a:lstStyle/>
          <a:p>
            <a:fld id="{6519B2C7-AE39-4E79-AF6B-D0E3B6A850D5}" type="slidenum">
              <a:rPr lang="sq-AL" smtClean="0"/>
              <a:t>‹#›</a:t>
            </a:fld>
            <a:endParaRPr lang="sq-AL"/>
          </a:p>
        </p:txBody>
      </p:sp>
    </p:spTree>
    <p:extLst>
      <p:ext uri="{BB962C8B-B14F-4D97-AF65-F5344CB8AC3E}">
        <p14:creationId xmlns:p14="http://schemas.microsoft.com/office/powerpoint/2010/main" val="1244203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q və Kontent">
    <p:spTree>
      <p:nvGrpSpPr>
        <p:cNvPr id="1" name=""/>
        <p:cNvGrpSpPr/>
        <p:nvPr/>
      </p:nvGrpSpPr>
      <p:grpSpPr>
        <a:xfrm>
          <a:off x="0" y="0"/>
          <a:ext cx="0" cy="0"/>
          <a:chOff x="0" y="0"/>
          <a:chExt cx="0" cy="0"/>
        </a:xfrm>
      </p:grpSpPr>
      <p:sp>
        <p:nvSpPr>
          <p:cNvPr id="2" name="Başlıq 1"/>
          <p:cNvSpPr>
            <a:spLocks noGrp="1"/>
          </p:cNvSpPr>
          <p:nvPr>
            <p:ph type="title"/>
          </p:nvPr>
        </p:nvSpPr>
        <p:spPr/>
        <p:txBody>
          <a:bodyPr/>
          <a:lstStyle/>
          <a:p>
            <a:r>
              <a:rPr lang="az-Latn-AZ"/>
              <a:t>Başlıq nümunəsini redaktəsi üçün klikləyin.</a:t>
            </a:r>
            <a:endParaRPr lang="sq-AL"/>
          </a:p>
        </p:txBody>
      </p:sp>
      <p:sp>
        <p:nvSpPr>
          <p:cNvPr id="3" name="Kontent Doldurucusu 2"/>
          <p:cNvSpPr>
            <a:spLocks noGrp="1"/>
          </p:cNvSpPr>
          <p:nvPr>
            <p:ph idx="1"/>
          </p:nvPr>
        </p:nvSpPr>
        <p:spPr/>
        <p:txBody>
          <a:bodyPr/>
          <a:lstStyle/>
          <a:p>
            <a:pPr lvl="0"/>
            <a:r>
              <a:rPr lang="az-Latn-AZ"/>
              <a:t>Şablon mətn üslubları</a:t>
            </a:r>
          </a:p>
          <a:p>
            <a:pPr lvl="1"/>
            <a:r>
              <a:rPr lang="az-Latn-AZ"/>
              <a:t>İkinci səviyyə</a:t>
            </a:r>
          </a:p>
          <a:p>
            <a:pPr lvl="2"/>
            <a:r>
              <a:rPr lang="az-Latn-AZ"/>
              <a:t>Üçüncü səviyyə</a:t>
            </a:r>
          </a:p>
          <a:p>
            <a:pPr lvl="3"/>
            <a:r>
              <a:rPr lang="az-Latn-AZ"/>
              <a:t>Dördüncü səviyyə</a:t>
            </a:r>
          </a:p>
          <a:p>
            <a:pPr lvl="4"/>
            <a:r>
              <a:rPr lang="az-Latn-AZ"/>
              <a:t>Beşinci səviyyə üslublarını redaktə etmək üçün klikləyin.</a:t>
            </a:r>
            <a:endParaRPr lang="sq-AL"/>
          </a:p>
        </p:txBody>
      </p:sp>
      <p:sp>
        <p:nvSpPr>
          <p:cNvPr id="4" name="Vaxt Doldurucusu 3"/>
          <p:cNvSpPr>
            <a:spLocks noGrp="1"/>
          </p:cNvSpPr>
          <p:nvPr>
            <p:ph type="dt" sz="half" idx="10"/>
          </p:nvPr>
        </p:nvSpPr>
        <p:spPr/>
        <p:txBody>
          <a:bodyPr/>
          <a:lstStyle/>
          <a:p>
            <a:fld id="{05D2EE9B-8E19-46E3-82A8-5B6090666A80}" type="datetimeFigureOut">
              <a:rPr lang="sq-AL" smtClean="0"/>
              <a:t>28.11.2023</a:t>
            </a:fld>
            <a:endParaRPr lang="sq-AL"/>
          </a:p>
        </p:txBody>
      </p:sp>
      <p:sp>
        <p:nvSpPr>
          <p:cNvPr id="5" name="Aşağı Sərlövhə Doldurucusu 4"/>
          <p:cNvSpPr>
            <a:spLocks noGrp="1"/>
          </p:cNvSpPr>
          <p:nvPr>
            <p:ph type="ftr" sz="quarter" idx="11"/>
          </p:nvPr>
        </p:nvSpPr>
        <p:spPr/>
        <p:txBody>
          <a:bodyPr/>
          <a:lstStyle/>
          <a:p>
            <a:endParaRPr lang="sq-AL"/>
          </a:p>
        </p:txBody>
      </p:sp>
      <p:sp>
        <p:nvSpPr>
          <p:cNvPr id="6" name="Slayd Nömrə Doldurucusu 5"/>
          <p:cNvSpPr>
            <a:spLocks noGrp="1"/>
          </p:cNvSpPr>
          <p:nvPr>
            <p:ph type="sldNum" sz="quarter" idx="12"/>
          </p:nvPr>
        </p:nvSpPr>
        <p:spPr/>
        <p:txBody>
          <a:bodyPr/>
          <a:lstStyle/>
          <a:p>
            <a:fld id="{6519B2C7-AE39-4E79-AF6B-D0E3B6A850D5}" type="slidenum">
              <a:rPr lang="sq-AL" smtClean="0"/>
              <a:t>‹#›</a:t>
            </a:fld>
            <a:endParaRPr lang="sq-AL"/>
          </a:p>
        </p:txBody>
      </p:sp>
    </p:spTree>
    <p:extLst>
      <p:ext uri="{BB962C8B-B14F-4D97-AF65-F5344CB8AC3E}">
        <p14:creationId xmlns:p14="http://schemas.microsoft.com/office/powerpoint/2010/main" val="3510174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Yuxarı Sərlövhə Bölməsi">
    <p:spTree>
      <p:nvGrpSpPr>
        <p:cNvPr id="1" name=""/>
        <p:cNvGrpSpPr/>
        <p:nvPr/>
      </p:nvGrpSpPr>
      <p:grpSpPr>
        <a:xfrm>
          <a:off x="0" y="0"/>
          <a:ext cx="0" cy="0"/>
          <a:chOff x="0" y="0"/>
          <a:chExt cx="0" cy="0"/>
        </a:xfrm>
      </p:grpSpPr>
      <p:sp>
        <p:nvSpPr>
          <p:cNvPr id="2" name="Başlıq 1"/>
          <p:cNvSpPr>
            <a:spLocks noGrp="1"/>
          </p:cNvSpPr>
          <p:nvPr>
            <p:ph type="title"/>
          </p:nvPr>
        </p:nvSpPr>
        <p:spPr>
          <a:xfrm>
            <a:off x="831850" y="1709738"/>
            <a:ext cx="10515600" cy="2852737"/>
          </a:xfrm>
        </p:spPr>
        <p:txBody>
          <a:bodyPr anchor="b"/>
          <a:lstStyle>
            <a:lvl1pPr>
              <a:defRPr sz="6000"/>
            </a:lvl1pPr>
          </a:lstStyle>
          <a:p>
            <a:r>
              <a:rPr lang="az-Latn-AZ"/>
              <a:t>Başlıq nümunəsini redaktəsi üçün klikləyin.</a:t>
            </a:r>
            <a:endParaRPr lang="sq-AL"/>
          </a:p>
        </p:txBody>
      </p:sp>
      <p:sp>
        <p:nvSpPr>
          <p:cNvPr id="3" name="Mətn Doldur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az-Latn-AZ"/>
              <a:t>Şablon mətn üslubları</a:t>
            </a:r>
          </a:p>
        </p:txBody>
      </p:sp>
      <p:sp>
        <p:nvSpPr>
          <p:cNvPr id="4" name="Vaxt Doldurucusu 3"/>
          <p:cNvSpPr>
            <a:spLocks noGrp="1"/>
          </p:cNvSpPr>
          <p:nvPr>
            <p:ph type="dt" sz="half" idx="10"/>
          </p:nvPr>
        </p:nvSpPr>
        <p:spPr/>
        <p:txBody>
          <a:bodyPr/>
          <a:lstStyle/>
          <a:p>
            <a:fld id="{05D2EE9B-8E19-46E3-82A8-5B6090666A80}" type="datetimeFigureOut">
              <a:rPr lang="sq-AL" smtClean="0"/>
              <a:t>28.11.2023</a:t>
            </a:fld>
            <a:endParaRPr lang="sq-AL"/>
          </a:p>
        </p:txBody>
      </p:sp>
      <p:sp>
        <p:nvSpPr>
          <p:cNvPr id="5" name="Aşağı Sərlövhə Doldurucusu 4"/>
          <p:cNvSpPr>
            <a:spLocks noGrp="1"/>
          </p:cNvSpPr>
          <p:nvPr>
            <p:ph type="ftr" sz="quarter" idx="11"/>
          </p:nvPr>
        </p:nvSpPr>
        <p:spPr/>
        <p:txBody>
          <a:bodyPr/>
          <a:lstStyle/>
          <a:p>
            <a:endParaRPr lang="sq-AL"/>
          </a:p>
        </p:txBody>
      </p:sp>
      <p:sp>
        <p:nvSpPr>
          <p:cNvPr id="6" name="Slayd Nömrə Doldurucusu 5"/>
          <p:cNvSpPr>
            <a:spLocks noGrp="1"/>
          </p:cNvSpPr>
          <p:nvPr>
            <p:ph type="sldNum" sz="quarter" idx="12"/>
          </p:nvPr>
        </p:nvSpPr>
        <p:spPr/>
        <p:txBody>
          <a:bodyPr/>
          <a:lstStyle/>
          <a:p>
            <a:fld id="{6519B2C7-AE39-4E79-AF6B-D0E3B6A850D5}" type="slidenum">
              <a:rPr lang="sq-AL" smtClean="0"/>
              <a:t>‹#›</a:t>
            </a:fld>
            <a:endParaRPr lang="sq-AL"/>
          </a:p>
        </p:txBody>
      </p:sp>
    </p:spTree>
    <p:extLst>
      <p:ext uri="{BB962C8B-B14F-4D97-AF65-F5344CB8AC3E}">
        <p14:creationId xmlns:p14="http://schemas.microsoft.com/office/powerpoint/2010/main" val="4049602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Kontent">
    <p:spTree>
      <p:nvGrpSpPr>
        <p:cNvPr id="1" name=""/>
        <p:cNvGrpSpPr/>
        <p:nvPr/>
      </p:nvGrpSpPr>
      <p:grpSpPr>
        <a:xfrm>
          <a:off x="0" y="0"/>
          <a:ext cx="0" cy="0"/>
          <a:chOff x="0" y="0"/>
          <a:chExt cx="0" cy="0"/>
        </a:xfrm>
      </p:grpSpPr>
      <p:sp>
        <p:nvSpPr>
          <p:cNvPr id="2" name="Başlıq 1"/>
          <p:cNvSpPr>
            <a:spLocks noGrp="1"/>
          </p:cNvSpPr>
          <p:nvPr>
            <p:ph type="title"/>
          </p:nvPr>
        </p:nvSpPr>
        <p:spPr/>
        <p:txBody>
          <a:bodyPr/>
          <a:lstStyle/>
          <a:p>
            <a:r>
              <a:rPr lang="az-Latn-AZ"/>
              <a:t>Başlıq nümunəsini redaktəsi üçün klikləyin.</a:t>
            </a:r>
            <a:endParaRPr lang="sq-AL"/>
          </a:p>
        </p:txBody>
      </p:sp>
      <p:sp>
        <p:nvSpPr>
          <p:cNvPr id="3" name="Kontent Doldurucusu 2"/>
          <p:cNvSpPr>
            <a:spLocks noGrp="1"/>
          </p:cNvSpPr>
          <p:nvPr>
            <p:ph sz="half" idx="1"/>
          </p:nvPr>
        </p:nvSpPr>
        <p:spPr>
          <a:xfrm>
            <a:off x="838200" y="1825625"/>
            <a:ext cx="5181600" cy="4351338"/>
          </a:xfrm>
        </p:spPr>
        <p:txBody>
          <a:bodyPr/>
          <a:lstStyle/>
          <a:p>
            <a:pPr lvl="0"/>
            <a:r>
              <a:rPr lang="az-Latn-AZ"/>
              <a:t>Şablon mətn üslubları</a:t>
            </a:r>
          </a:p>
          <a:p>
            <a:pPr lvl="1"/>
            <a:r>
              <a:rPr lang="az-Latn-AZ"/>
              <a:t>İkinci səviyyə</a:t>
            </a:r>
          </a:p>
          <a:p>
            <a:pPr lvl="2"/>
            <a:r>
              <a:rPr lang="az-Latn-AZ"/>
              <a:t>Üçüncü səviyyə</a:t>
            </a:r>
          </a:p>
          <a:p>
            <a:pPr lvl="3"/>
            <a:r>
              <a:rPr lang="az-Latn-AZ"/>
              <a:t>Dördüncü səviyyə</a:t>
            </a:r>
          </a:p>
          <a:p>
            <a:pPr lvl="4"/>
            <a:r>
              <a:rPr lang="az-Latn-AZ"/>
              <a:t>Beşinci səviyyə üslublarını redaktə etmək üçün klikləyin.</a:t>
            </a:r>
            <a:endParaRPr lang="sq-AL"/>
          </a:p>
        </p:txBody>
      </p:sp>
      <p:sp>
        <p:nvSpPr>
          <p:cNvPr id="4" name="Kontent Doldurucusu 3"/>
          <p:cNvSpPr>
            <a:spLocks noGrp="1"/>
          </p:cNvSpPr>
          <p:nvPr>
            <p:ph sz="half" idx="2"/>
          </p:nvPr>
        </p:nvSpPr>
        <p:spPr>
          <a:xfrm>
            <a:off x="6172200" y="1825625"/>
            <a:ext cx="5181600" cy="4351338"/>
          </a:xfrm>
        </p:spPr>
        <p:txBody>
          <a:bodyPr/>
          <a:lstStyle/>
          <a:p>
            <a:pPr lvl="0"/>
            <a:r>
              <a:rPr lang="az-Latn-AZ"/>
              <a:t>Şablon mətn üslubları</a:t>
            </a:r>
          </a:p>
          <a:p>
            <a:pPr lvl="1"/>
            <a:r>
              <a:rPr lang="az-Latn-AZ"/>
              <a:t>İkinci səviyyə</a:t>
            </a:r>
          </a:p>
          <a:p>
            <a:pPr lvl="2"/>
            <a:r>
              <a:rPr lang="az-Latn-AZ"/>
              <a:t>Üçüncü səviyyə</a:t>
            </a:r>
          </a:p>
          <a:p>
            <a:pPr lvl="3"/>
            <a:r>
              <a:rPr lang="az-Latn-AZ"/>
              <a:t>Dördüncü səviyyə</a:t>
            </a:r>
          </a:p>
          <a:p>
            <a:pPr lvl="4"/>
            <a:r>
              <a:rPr lang="az-Latn-AZ"/>
              <a:t>Beşinci səviyyə üslublarını redaktə etmək üçün klikləyin.</a:t>
            </a:r>
            <a:endParaRPr lang="sq-AL"/>
          </a:p>
        </p:txBody>
      </p:sp>
      <p:sp>
        <p:nvSpPr>
          <p:cNvPr id="5" name="Vaxt Doldurucusu 4"/>
          <p:cNvSpPr>
            <a:spLocks noGrp="1"/>
          </p:cNvSpPr>
          <p:nvPr>
            <p:ph type="dt" sz="half" idx="10"/>
          </p:nvPr>
        </p:nvSpPr>
        <p:spPr/>
        <p:txBody>
          <a:bodyPr/>
          <a:lstStyle/>
          <a:p>
            <a:fld id="{05D2EE9B-8E19-46E3-82A8-5B6090666A80}" type="datetimeFigureOut">
              <a:rPr lang="sq-AL" smtClean="0"/>
              <a:t>28.11.2023</a:t>
            </a:fld>
            <a:endParaRPr lang="sq-AL"/>
          </a:p>
        </p:txBody>
      </p:sp>
      <p:sp>
        <p:nvSpPr>
          <p:cNvPr id="6" name="Aşağı Sərlövhə Doldurucusu 5"/>
          <p:cNvSpPr>
            <a:spLocks noGrp="1"/>
          </p:cNvSpPr>
          <p:nvPr>
            <p:ph type="ftr" sz="quarter" idx="11"/>
          </p:nvPr>
        </p:nvSpPr>
        <p:spPr/>
        <p:txBody>
          <a:bodyPr/>
          <a:lstStyle/>
          <a:p>
            <a:endParaRPr lang="sq-AL"/>
          </a:p>
        </p:txBody>
      </p:sp>
      <p:sp>
        <p:nvSpPr>
          <p:cNvPr id="7" name="Slayd Nömrə Doldurucusu 6"/>
          <p:cNvSpPr>
            <a:spLocks noGrp="1"/>
          </p:cNvSpPr>
          <p:nvPr>
            <p:ph type="sldNum" sz="quarter" idx="12"/>
          </p:nvPr>
        </p:nvSpPr>
        <p:spPr/>
        <p:txBody>
          <a:bodyPr/>
          <a:lstStyle/>
          <a:p>
            <a:fld id="{6519B2C7-AE39-4E79-AF6B-D0E3B6A850D5}" type="slidenum">
              <a:rPr lang="sq-AL" smtClean="0"/>
              <a:t>‹#›</a:t>
            </a:fld>
            <a:endParaRPr lang="sq-AL"/>
          </a:p>
        </p:txBody>
      </p:sp>
    </p:spTree>
    <p:extLst>
      <p:ext uri="{BB962C8B-B14F-4D97-AF65-F5344CB8AC3E}">
        <p14:creationId xmlns:p14="http://schemas.microsoft.com/office/powerpoint/2010/main" val="2803166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Müqayisə">
    <p:spTree>
      <p:nvGrpSpPr>
        <p:cNvPr id="1" name=""/>
        <p:cNvGrpSpPr/>
        <p:nvPr/>
      </p:nvGrpSpPr>
      <p:grpSpPr>
        <a:xfrm>
          <a:off x="0" y="0"/>
          <a:ext cx="0" cy="0"/>
          <a:chOff x="0" y="0"/>
          <a:chExt cx="0" cy="0"/>
        </a:xfrm>
      </p:grpSpPr>
      <p:sp>
        <p:nvSpPr>
          <p:cNvPr id="2" name="Başlıq 1"/>
          <p:cNvSpPr>
            <a:spLocks noGrp="1"/>
          </p:cNvSpPr>
          <p:nvPr>
            <p:ph type="title"/>
          </p:nvPr>
        </p:nvSpPr>
        <p:spPr>
          <a:xfrm>
            <a:off x="839788" y="365125"/>
            <a:ext cx="10515600" cy="1325563"/>
          </a:xfrm>
        </p:spPr>
        <p:txBody>
          <a:bodyPr/>
          <a:lstStyle/>
          <a:p>
            <a:r>
              <a:rPr lang="az-Latn-AZ"/>
              <a:t>Başlıq nümunəsini redaktəsi üçün klikləyin.</a:t>
            </a:r>
            <a:endParaRPr lang="sq-AL"/>
          </a:p>
        </p:txBody>
      </p:sp>
      <p:sp>
        <p:nvSpPr>
          <p:cNvPr id="3" name="Mətn Doldur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z-Latn-AZ"/>
              <a:t>Şablon mətn üslubları</a:t>
            </a:r>
          </a:p>
        </p:txBody>
      </p:sp>
      <p:sp>
        <p:nvSpPr>
          <p:cNvPr id="4" name="Kontent Doldurucusu 3"/>
          <p:cNvSpPr>
            <a:spLocks noGrp="1"/>
          </p:cNvSpPr>
          <p:nvPr>
            <p:ph sz="half" idx="2"/>
          </p:nvPr>
        </p:nvSpPr>
        <p:spPr>
          <a:xfrm>
            <a:off x="839788" y="2505075"/>
            <a:ext cx="5157787" cy="3684588"/>
          </a:xfrm>
        </p:spPr>
        <p:txBody>
          <a:bodyPr/>
          <a:lstStyle/>
          <a:p>
            <a:pPr lvl="0"/>
            <a:r>
              <a:rPr lang="az-Latn-AZ"/>
              <a:t>Şablon mətn üslubları</a:t>
            </a:r>
          </a:p>
          <a:p>
            <a:pPr lvl="1"/>
            <a:r>
              <a:rPr lang="az-Latn-AZ"/>
              <a:t>İkinci səviyyə</a:t>
            </a:r>
          </a:p>
          <a:p>
            <a:pPr lvl="2"/>
            <a:r>
              <a:rPr lang="az-Latn-AZ"/>
              <a:t>Üçüncü səviyyə</a:t>
            </a:r>
          </a:p>
          <a:p>
            <a:pPr lvl="3"/>
            <a:r>
              <a:rPr lang="az-Latn-AZ"/>
              <a:t>Dördüncü səviyyə</a:t>
            </a:r>
          </a:p>
          <a:p>
            <a:pPr lvl="4"/>
            <a:r>
              <a:rPr lang="az-Latn-AZ"/>
              <a:t>Beşinci səviyyə üslublarını redaktə etmək üçün klikləyin.</a:t>
            </a:r>
            <a:endParaRPr lang="sq-AL"/>
          </a:p>
        </p:txBody>
      </p:sp>
      <p:sp>
        <p:nvSpPr>
          <p:cNvPr id="5" name="Mətn Doldur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z-Latn-AZ"/>
              <a:t>Şablon mətn üslubları</a:t>
            </a:r>
          </a:p>
        </p:txBody>
      </p:sp>
      <p:sp>
        <p:nvSpPr>
          <p:cNvPr id="6" name="Kontent Doldurucusu 5"/>
          <p:cNvSpPr>
            <a:spLocks noGrp="1"/>
          </p:cNvSpPr>
          <p:nvPr>
            <p:ph sz="quarter" idx="4"/>
          </p:nvPr>
        </p:nvSpPr>
        <p:spPr>
          <a:xfrm>
            <a:off x="6172200" y="2505075"/>
            <a:ext cx="5183188" cy="3684588"/>
          </a:xfrm>
        </p:spPr>
        <p:txBody>
          <a:bodyPr/>
          <a:lstStyle/>
          <a:p>
            <a:pPr lvl="0"/>
            <a:r>
              <a:rPr lang="az-Latn-AZ"/>
              <a:t>Şablon mətn üslubları</a:t>
            </a:r>
          </a:p>
          <a:p>
            <a:pPr lvl="1"/>
            <a:r>
              <a:rPr lang="az-Latn-AZ"/>
              <a:t>İkinci səviyyə</a:t>
            </a:r>
          </a:p>
          <a:p>
            <a:pPr lvl="2"/>
            <a:r>
              <a:rPr lang="az-Latn-AZ"/>
              <a:t>Üçüncü səviyyə</a:t>
            </a:r>
          </a:p>
          <a:p>
            <a:pPr lvl="3"/>
            <a:r>
              <a:rPr lang="az-Latn-AZ"/>
              <a:t>Dördüncü səviyyə</a:t>
            </a:r>
          </a:p>
          <a:p>
            <a:pPr lvl="4"/>
            <a:r>
              <a:rPr lang="az-Latn-AZ"/>
              <a:t>Beşinci səviyyə üslublarını redaktə etmək üçün klikləyin.</a:t>
            </a:r>
            <a:endParaRPr lang="sq-AL"/>
          </a:p>
        </p:txBody>
      </p:sp>
      <p:sp>
        <p:nvSpPr>
          <p:cNvPr id="7" name="Vaxt Doldurucusu 6"/>
          <p:cNvSpPr>
            <a:spLocks noGrp="1"/>
          </p:cNvSpPr>
          <p:nvPr>
            <p:ph type="dt" sz="half" idx="10"/>
          </p:nvPr>
        </p:nvSpPr>
        <p:spPr/>
        <p:txBody>
          <a:bodyPr/>
          <a:lstStyle/>
          <a:p>
            <a:fld id="{05D2EE9B-8E19-46E3-82A8-5B6090666A80}" type="datetimeFigureOut">
              <a:rPr lang="sq-AL" smtClean="0"/>
              <a:t>28.11.2023</a:t>
            </a:fld>
            <a:endParaRPr lang="sq-AL"/>
          </a:p>
        </p:txBody>
      </p:sp>
      <p:sp>
        <p:nvSpPr>
          <p:cNvPr id="8" name="Aşağı Sərlövhə Doldurucusu 7"/>
          <p:cNvSpPr>
            <a:spLocks noGrp="1"/>
          </p:cNvSpPr>
          <p:nvPr>
            <p:ph type="ftr" sz="quarter" idx="11"/>
          </p:nvPr>
        </p:nvSpPr>
        <p:spPr/>
        <p:txBody>
          <a:bodyPr/>
          <a:lstStyle/>
          <a:p>
            <a:endParaRPr lang="sq-AL"/>
          </a:p>
        </p:txBody>
      </p:sp>
      <p:sp>
        <p:nvSpPr>
          <p:cNvPr id="9" name="Slayd Nömrə Doldurucusu 8"/>
          <p:cNvSpPr>
            <a:spLocks noGrp="1"/>
          </p:cNvSpPr>
          <p:nvPr>
            <p:ph type="sldNum" sz="quarter" idx="12"/>
          </p:nvPr>
        </p:nvSpPr>
        <p:spPr/>
        <p:txBody>
          <a:bodyPr/>
          <a:lstStyle/>
          <a:p>
            <a:fld id="{6519B2C7-AE39-4E79-AF6B-D0E3B6A850D5}" type="slidenum">
              <a:rPr lang="sq-AL" smtClean="0"/>
              <a:t>‹#›</a:t>
            </a:fld>
            <a:endParaRPr lang="sq-AL"/>
          </a:p>
        </p:txBody>
      </p:sp>
    </p:spTree>
    <p:extLst>
      <p:ext uri="{BB962C8B-B14F-4D97-AF65-F5344CB8AC3E}">
        <p14:creationId xmlns:p14="http://schemas.microsoft.com/office/powerpoint/2010/main" val="158519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 Başlıq">
    <p:spTree>
      <p:nvGrpSpPr>
        <p:cNvPr id="1" name=""/>
        <p:cNvGrpSpPr/>
        <p:nvPr/>
      </p:nvGrpSpPr>
      <p:grpSpPr>
        <a:xfrm>
          <a:off x="0" y="0"/>
          <a:ext cx="0" cy="0"/>
          <a:chOff x="0" y="0"/>
          <a:chExt cx="0" cy="0"/>
        </a:xfrm>
      </p:grpSpPr>
      <p:sp>
        <p:nvSpPr>
          <p:cNvPr id="2" name="Başlıq 1"/>
          <p:cNvSpPr>
            <a:spLocks noGrp="1"/>
          </p:cNvSpPr>
          <p:nvPr>
            <p:ph type="title"/>
          </p:nvPr>
        </p:nvSpPr>
        <p:spPr/>
        <p:txBody>
          <a:bodyPr/>
          <a:lstStyle/>
          <a:p>
            <a:r>
              <a:rPr lang="az-Latn-AZ"/>
              <a:t>Başlıq nümunəsini redaktəsi üçün klikləyin.</a:t>
            </a:r>
            <a:endParaRPr lang="sq-AL"/>
          </a:p>
        </p:txBody>
      </p:sp>
      <p:sp>
        <p:nvSpPr>
          <p:cNvPr id="3" name="Vaxt Doldurucusu 2"/>
          <p:cNvSpPr>
            <a:spLocks noGrp="1"/>
          </p:cNvSpPr>
          <p:nvPr>
            <p:ph type="dt" sz="half" idx="10"/>
          </p:nvPr>
        </p:nvSpPr>
        <p:spPr/>
        <p:txBody>
          <a:bodyPr/>
          <a:lstStyle/>
          <a:p>
            <a:fld id="{05D2EE9B-8E19-46E3-82A8-5B6090666A80}" type="datetimeFigureOut">
              <a:rPr lang="sq-AL" smtClean="0"/>
              <a:t>28.11.2023</a:t>
            </a:fld>
            <a:endParaRPr lang="sq-AL"/>
          </a:p>
        </p:txBody>
      </p:sp>
      <p:sp>
        <p:nvSpPr>
          <p:cNvPr id="4" name="Aşağı Sərlövhə Doldurucusu 3"/>
          <p:cNvSpPr>
            <a:spLocks noGrp="1"/>
          </p:cNvSpPr>
          <p:nvPr>
            <p:ph type="ftr" sz="quarter" idx="11"/>
          </p:nvPr>
        </p:nvSpPr>
        <p:spPr/>
        <p:txBody>
          <a:bodyPr/>
          <a:lstStyle/>
          <a:p>
            <a:endParaRPr lang="sq-AL"/>
          </a:p>
        </p:txBody>
      </p:sp>
      <p:sp>
        <p:nvSpPr>
          <p:cNvPr id="5" name="Slayd Nömrə Doldurucusu 4"/>
          <p:cNvSpPr>
            <a:spLocks noGrp="1"/>
          </p:cNvSpPr>
          <p:nvPr>
            <p:ph type="sldNum" sz="quarter" idx="12"/>
          </p:nvPr>
        </p:nvSpPr>
        <p:spPr/>
        <p:txBody>
          <a:bodyPr/>
          <a:lstStyle/>
          <a:p>
            <a:fld id="{6519B2C7-AE39-4E79-AF6B-D0E3B6A850D5}" type="slidenum">
              <a:rPr lang="sq-AL" smtClean="0"/>
              <a:t>‹#›</a:t>
            </a:fld>
            <a:endParaRPr lang="sq-AL"/>
          </a:p>
        </p:txBody>
      </p:sp>
    </p:spTree>
    <p:extLst>
      <p:ext uri="{BB962C8B-B14F-4D97-AF65-F5344CB8AC3E}">
        <p14:creationId xmlns:p14="http://schemas.microsoft.com/office/powerpoint/2010/main" val="3906642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axt Doldurucusu 1"/>
          <p:cNvSpPr>
            <a:spLocks noGrp="1"/>
          </p:cNvSpPr>
          <p:nvPr>
            <p:ph type="dt" sz="half" idx="10"/>
          </p:nvPr>
        </p:nvSpPr>
        <p:spPr/>
        <p:txBody>
          <a:bodyPr/>
          <a:lstStyle/>
          <a:p>
            <a:fld id="{05D2EE9B-8E19-46E3-82A8-5B6090666A80}" type="datetimeFigureOut">
              <a:rPr lang="sq-AL" smtClean="0"/>
              <a:t>28.11.2023</a:t>
            </a:fld>
            <a:endParaRPr lang="sq-AL"/>
          </a:p>
        </p:txBody>
      </p:sp>
      <p:sp>
        <p:nvSpPr>
          <p:cNvPr id="3" name="Aşağı Sərlövhə Doldurucusu 2"/>
          <p:cNvSpPr>
            <a:spLocks noGrp="1"/>
          </p:cNvSpPr>
          <p:nvPr>
            <p:ph type="ftr" sz="quarter" idx="11"/>
          </p:nvPr>
        </p:nvSpPr>
        <p:spPr/>
        <p:txBody>
          <a:bodyPr/>
          <a:lstStyle/>
          <a:p>
            <a:endParaRPr lang="sq-AL"/>
          </a:p>
        </p:txBody>
      </p:sp>
      <p:sp>
        <p:nvSpPr>
          <p:cNvPr id="4" name="Slayd Nömrə Doldurucusu 3"/>
          <p:cNvSpPr>
            <a:spLocks noGrp="1"/>
          </p:cNvSpPr>
          <p:nvPr>
            <p:ph type="sldNum" sz="quarter" idx="12"/>
          </p:nvPr>
        </p:nvSpPr>
        <p:spPr/>
        <p:txBody>
          <a:bodyPr/>
          <a:lstStyle/>
          <a:p>
            <a:fld id="{6519B2C7-AE39-4E79-AF6B-D0E3B6A850D5}" type="slidenum">
              <a:rPr lang="sq-AL" smtClean="0"/>
              <a:t>‹#›</a:t>
            </a:fld>
            <a:endParaRPr lang="sq-AL"/>
          </a:p>
        </p:txBody>
      </p:sp>
    </p:spTree>
    <p:extLst>
      <p:ext uri="{BB962C8B-B14F-4D97-AF65-F5344CB8AC3E}">
        <p14:creationId xmlns:p14="http://schemas.microsoft.com/office/powerpoint/2010/main" val="3248462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Kontent Başlıq ilə">
    <p:spTree>
      <p:nvGrpSpPr>
        <p:cNvPr id="1" name=""/>
        <p:cNvGrpSpPr/>
        <p:nvPr/>
      </p:nvGrpSpPr>
      <p:grpSpPr>
        <a:xfrm>
          <a:off x="0" y="0"/>
          <a:ext cx="0" cy="0"/>
          <a:chOff x="0" y="0"/>
          <a:chExt cx="0" cy="0"/>
        </a:xfrm>
      </p:grpSpPr>
      <p:sp>
        <p:nvSpPr>
          <p:cNvPr id="2" name="Başlıq 1"/>
          <p:cNvSpPr>
            <a:spLocks noGrp="1"/>
          </p:cNvSpPr>
          <p:nvPr>
            <p:ph type="title"/>
          </p:nvPr>
        </p:nvSpPr>
        <p:spPr>
          <a:xfrm>
            <a:off x="839788" y="457200"/>
            <a:ext cx="3932237" cy="1600200"/>
          </a:xfrm>
        </p:spPr>
        <p:txBody>
          <a:bodyPr anchor="b"/>
          <a:lstStyle>
            <a:lvl1pPr>
              <a:defRPr sz="3200"/>
            </a:lvl1pPr>
          </a:lstStyle>
          <a:p>
            <a:r>
              <a:rPr lang="az-Latn-AZ"/>
              <a:t>Başlıq nümunəsini redaktəsi üçün klikləyin.</a:t>
            </a:r>
            <a:endParaRPr lang="sq-AL"/>
          </a:p>
        </p:txBody>
      </p:sp>
      <p:sp>
        <p:nvSpPr>
          <p:cNvPr id="3" name="Kontent Doldur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az-Latn-AZ"/>
              <a:t>Şablon mətn üslubları</a:t>
            </a:r>
          </a:p>
          <a:p>
            <a:pPr lvl="1"/>
            <a:r>
              <a:rPr lang="az-Latn-AZ"/>
              <a:t>İkinci səviyyə</a:t>
            </a:r>
          </a:p>
          <a:p>
            <a:pPr lvl="2"/>
            <a:r>
              <a:rPr lang="az-Latn-AZ"/>
              <a:t>Üçüncü səviyyə</a:t>
            </a:r>
          </a:p>
          <a:p>
            <a:pPr lvl="3"/>
            <a:r>
              <a:rPr lang="az-Latn-AZ"/>
              <a:t>Dördüncü səviyyə</a:t>
            </a:r>
          </a:p>
          <a:p>
            <a:pPr lvl="4"/>
            <a:r>
              <a:rPr lang="az-Latn-AZ"/>
              <a:t>Beşinci səviyyə üslublarını redaktə etmək üçün klikləyin.</a:t>
            </a:r>
            <a:endParaRPr lang="sq-AL"/>
          </a:p>
        </p:txBody>
      </p:sp>
      <p:sp>
        <p:nvSpPr>
          <p:cNvPr id="4" name="Mətn Doldur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z-Latn-AZ"/>
              <a:t>Şablon mətn üslubları</a:t>
            </a:r>
          </a:p>
        </p:txBody>
      </p:sp>
      <p:sp>
        <p:nvSpPr>
          <p:cNvPr id="5" name="Vaxt Doldurucusu 4"/>
          <p:cNvSpPr>
            <a:spLocks noGrp="1"/>
          </p:cNvSpPr>
          <p:nvPr>
            <p:ph type="dt" sz="half" idx="10"/>
          </p:nvPr>
        </p:nvSpPr>
        <p:spPr/>
        <p:txBody>
          <a:bodyPr/>
          <a:lstStyle/>
          <a:p>
            <a:fld id="{05D2EE9B-8E19-46E3-82A8-5B6090666A80}" type="datetimeFigureOut">
              <a:rPr lang="sq-AL" smtClean="0"/>
              <a:t>28.11.2023</a:t>
            </a:fld>
            <a:endParaRPr lang="sq-AL"/>
          </a:p>
        </p:txBody>
      </p:sp>
      <p:sp>
        <p:nvSpPr>
          <p:cNvPr id="6" name="Aşağı Sərlövhə Doldurucusu 5"/>
          <p:cNvSpPr>
            <a:spLocks noGrp="1"/>
          </p:cNvSpPr>
          <p:nvPr>
            <p:ph type="ftr" sz="quarter" idx="11"/>
          </p:nvPr>
        </p:nvSpPr>
        <p:spPr/>
        <p:txBody>
          <a:bodyPr/>
          <a:lstStyle/>
          <a:p>
            <a:endParaRPr lang="sq-AL"/>
          </a:p>
        </p:txBody>
      </p:sp>
      <p:sp>
        <p:nvSpPr>
          <p:cNvPr id="7" name="Slayd Nömrə Doldurucusu 6"/>
          <p:cNvSpPr>
            <a:spLocks noGrp="1"/>
          </p:cNvSpPr>
          <p:nvPr>
            <p:ph type="sldNum" sz="quarter" idx="12"/>
          </p:nvPr>
        </p:nvSpPr>
        <p:spPr/>
        <p:txBody>
          <a:bodyPr/>
          <a:lstStyle/>
          <a:p>
            <a:fld id="{6519B2C7-AE39-4E79-AF6B-D0E3B6A850D5}" type="slidenum">
              <a:rPr lang="sq-AL" smtClean="0"/>
              <a:t>‹#›</a:t>
            </a:fld>
            <a:endParaRPr lang="sq-AL"/>
          </a:p>
        </p:txBody>
      </p:sp>
    </p:spTree>
    <p:extLst>
      <p:ext uri="{BB962C8B-B14F-4D97-AF65-F5344CB8AC3E}">
        <p14:creationId xmlns:p14="http://schemas.microsoft.com/office/powerpoint/2010/main" val="2622070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q Şəkil ilə">
    <p:spTree>
      <p:nvGrpSpPr>
        <p:cNvPr id="1" name=""/>
        <p:cNvGrpSpPr/>
        <p:nvPr/>
      </p:nvGrpSpPr>
      <p:grpSpPr>
        <a:xfrm>
          <a:off x="0" y="0"/>
          <a:ext cx="0" cy="0"/>
          <a:chOff x="0" y="0"/>
          <a:chExt cx="0" cy="0"/>
        </a:xfrm>
      </p:grpSpPr>
      <p:sp>
        <p:nvSpPr>
          <p:cNvPr id="2" name="Başlıq 1"/>
          <p:cNvSpPr>
            <a:spLocks noGrp="1"/>
          </p:cNvSpPr>
          <p:nvPr>
            <p:ph type="title"/>
          </p:nvPr>
        </p:nvSpPr>
        <p:spPr>
          <a:xfrm>
            <a:off x="839788" y="457200"/>
            <a:ext cx="3932237" cy="1600200"/>
          </a:xfrm>
        </p:spPr>
        <p:txBody>
          <a:bodyPr anchor="b"/>
          <a:lstStyle>
            <a:lvl1pPr>
              <a:defRPr sz="3200"/>
            </a:lvl1pPr>
          </a:lstStyle>
          <a:p>
            <a:r>
              <a:rPr lang="az-Latn-AZ"/>
              <a:t>Başlıq nümunəsini redaktəsi üçün klikləyin.</a:t>
            </a:r>
            <a:endParaRPr lang="sq-AL"/>
          </a:p>
        </p:txBody>
      </p:sp>
      <p:sp>
        <p:nvSpPr>
          <p:cNvPr id="3" name="Şəkil Doldur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q-AL"/>
          </a:p>
        </p:txBody>
      </p:sp>
      <p:sp>
        <p:nvSpPr>
          <p:cNvPr id="4" name="Mətn Doldur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z-Latn-AZ"/>
              <a:t>Şablon mətn üslubları</a:t>
            </a:r>
          </a:p>
        </p:txBody>
      </p:sp>
      <p:sp>
        <p:nvSpPr>
          <p:cNvPr id="5" name="Vaxt Doldurucusu 4"/>
          <p:cNvSpPr>
            <a:spLocks noGrp="1"/>
          </p:cNvSpPr>
          <p:nvPr>
            <p:ph type="dt" sz="half" idx="10"/>
          </p:nvPr>
        </p:nvSpPr>
        <p:spPr/>
        <p:txBody>
          <a:bodyPr/>
          <a:lstStyle/>
          <a:p>
            <a:fld id="{05D2EE9B-8E19-46E3-82A8-5B6090666A80}" type="datetimeFigureOut">
              <a:rPr lang="sq-AL" smtClean="0"/>
              <a:t>28.11.2023</a:t>
            </a:fld>
            <a:endParaRPr lang="sq-AL"/>
          </a:p>
        </p:txBody>
      </p:sp>
      <p:sp>
        <p:nvSpPr>
          <p:cNvPr id="6" name="Aşağı Sərlövhə Doldurucusu 5"/>
          <p:cNvSpPr>
            <a:spLocks noGrp="1"/>
          </p:cNvSpPr>
          <p:nvPr>
            <p:ph type="ftr" sz="quarter" idx="11"/>
          </p:nvPr>
        </p:nvSpPr>
        <p:spPr/>
        <p:txBody>
          <a:bodyPr/>
          <a:lstStyle/>
          <a:p>
            <a:endParaRPr lang="sq-AL"/>
          </a:p>
        </p:txBody>
      </p:sp>
      <p:sp>
        <p:nvSpPr>
          <p:cNvPr id="7" name="Slayd Nömrə Doldurucusu 6"/>
          <p:cNvSpPr>
            <a:spLocks noGrp="1"/>
          </p:cNvSpPr>
          <p:nvPr>
            <p:ph type="sldNum" sz="quarter" idx="12"/>
          </p:nvPr>
        </p:nvSpPr>
        <p:spPr/>
        <p:txBody>
          <a:bodyPr/>
          <a:lstStyle/>
          <a:p>
            <a:fld id="{6519B2C7-AE39-4E79-AF6B-D0E3B6A850D5}" type="slidenum">
              <a:rPr lang="sq-AL" smtClean="0"/>
              <a:t>‹#›</a:t>
            </a:fld>
            <a:endParaRPr lang="sq-AL"/>
          </a:p>
        </p:txBody>
      </p:sp>
    </p:spTree>
    <p:extLst>
      <p:ext uri="{BB962C8B-B14F-4D97-AF65-F5344CB8AC3E}">
        <p14:creationId xmlns:p14="http://schemas.microsoft.com/office/powerpoint/2010/main" val="1946532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q Doldur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az-Latn-AZ"/>
              <a:t>Başlıq nümunəsini redaktəsi üçün klikləyin.</a:t>
            </a:r>
            <a:endParaRPr lang="sq-AL"/>
          </a:p>
        </p:txBody>
      </p:sp>
      <p:sp>
        <p:nvSpPr>
          <p:cNvPr id="3" name="Mətn Doldur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az-Latn-AZ"/>
              <a:t>Şablon mətn üslubları</a:t>
            </a:r>
          </a:p>
          <a:p>
            <a:pPr lvl="1"/>
            <a:r>
              <a:rPr lang="az-Latn-AZ"/>
              <a:t>İkinci səviyyə</a:t>
            </a:r>
          </a:p>
          <a:p>
            <a:pPr lvl="2"/>
            <a:r>
              <a:rPr lang="az-Latn-AZ"/>
              <a:t>Üçüncü səviyyə</a:t>
            </a:r>
          </a:p>
          <a:p>
            <a:pPr lvl="3"/>
            <a:r>
              <a:rPr lang="az-Latn-AZ"/>
              <a:t>Dördüncü səviyyə</a:t>
            </a:r>
          </a:p>
          <a:p>
            <a:pPr lvl="4"/>
            <a:r>
              <a:rPr lang="az-Latn-AZ"/>
              <a:t>Beşinci səviyyə üslublarını redaktə etmək üçün klikləyin.</a:t>
            </a:r>
            <a:endParaRPr lang="sq-AL"/>
          </a:p>
        </p:txBody>
      </p:sp>
      <p:sp>
        <p:nvSpPr>
          <p:cNvPr id="4" name="Vaxt Doldur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D2EE9B-8E19-46E3-82A8-5B6090666A80}" type="datetimeFigureOut">
              <a:rPr lang="sq-AL" smtClean="0"/>
              <a:t>28.11.2023</a:t>
            </a:fld>
            <a:endParaRPr lang="sq-AL"/>
          </a:p>
        </p:txBody>
      </p:sp>
      <p:sp>
        <p:nvSpPr>
          <p:cNvPr id="5" name="Aşağı Sərlövhə Doldur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q-AL"/>
          </a:p>
        </p:txBody>
      </p:sp>
      <p:sp>
        <p:nvSpPr>
          <p:cNvPr id="6" name="Slayd Nömrə Doldur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19B2C7-AE39-4E79-AF6B-D0E3B6A850D5}" type="slidenum">
              <a:rPr lang="sq-AL" smtClean="0"/>
              <a:t>‹#›</a:t>
            </a:fld>
            <a:endParaRPr lang="sq-AL"/>
          </a:p>
        </p:txBody>
      </p:sp>
    </p:spTree>
    <p:extLst>
      <p:ext uri="{BB962C8B-B14F-4D97-AF65-F5344CB8AC3E}">
        <p14:creationId xmlns:p14="http://schemas.microsoft.com/office/powerpoint/2010/main" val="15255557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q-A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A292AEA-2528-46C0-B426-95822B614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8B7B198-E4DF-43CD-AD8C-199884323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1" name="Freeform: Shape 10">
            <a:extLst>
              <a:ext uri="{FF2B5EF4-FFF2-40B4-BE49-F238E27FC236}">
                <a16:creationId xmlns:a16="http://schemas.microsoft.com/office/drawing/2014/main" id="{2BE67753-EA0E-4819-8D22-0B6600CF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76D63AC-0421-45EC-B383-E79A61A78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14" name="Freeform: Shape 13">
              <a:extLst>
                <a:ext uri="{FF2B5EF4-FFF2-40B4-BE49-F238E27FC236}">
                  <a16:creationId xmlns:a16="http://schemas.microsoft.com/office/drawing/2014/main" id="{B997A32E-7032-4107-9C8B-99DB59EDD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943BB27F-1470-42CA-91FF-D94BC691C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E997B002-17FD-47B3-A06A-76802FE1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E401EA35-9D2E-43B7-860F-EBB8A6C3E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F8C44827-3D81-4FF9-B4A5-5650D1B20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F613D97F-F6DF-4D32-AD91-209A80E7A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82B0ED5C-927D-4C5F-8F27-1B403820B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Başlıq 1"/>
          <p:cNvSpPr>
            <a:spLocks noGrp="1"/>
          </p:cNvSpPr>
          <p:nvPr>
            <p:ph type="ctrTitle"/>
          </p:nvPr>
        </p:nvSpPr>
        <p:spPr>
          <a:xfrm>
            <a:off x="2645481" y="2037702"/>
            <a:ext cx="7339492" cy="2787968"/>
          </a:xfrm>
        </p:spPr>
        <p:txBody>
          <a:bodyPr anchor="b">
            <a:normAutofit/>
          </a:bodyPr>
          <a:lstStyle/>
          <a:p>
            <a:r>
              <a:rPr lang="en-US" sz="4800" b="1" cap="all" dirty="0">
                <a:solidFill>
                  <a:schemeClr val="tx2"/>
                </a:solidFill>
                <a:latin typeface="calibri light"/>
                <a:ea typeface="calibri light"/>
                <a:cs typeface="calibri light"/>
              </a:rPr>
              <a:t>VERILƏNLƏRIN STRUKTURU VƏ ALQORITMLƏR</a:t>
            </a:r>
            <a:endParaRPr lang="sq-AL" sz="4800" dirty="0">
              <a:solidFill>
                <a:schemeClr val="tx2"/>
              </a:solidFill>
              <a:latin typeface="calibri light"/>
              <a:ea typeface="calibri light"/>
              <a:cs typeface="calibri light"/>
            </a:endParaRPr>
          </a:p>
          <a:p>
            <a:endParaRPr lang="sq-AL" sz="4800" dirty="0">
              <a:solidFill>
                <a:schemeClr val="tx2"/>
              </a:solidFill>
              <a:ea typeface="Calibri Light"/>
              <a:cs typeface="Calibri Light"/>
            </a:endParaRPr>
          </a:p>
        </p:txBody>
      </p:sp>
      <p:grpSp>
        <p:nvGrpSpPr>
          <p:cNvPr id="22" name="Group 21">
            <a:extLst>
              <a:ext uri="{FF2B5EF4-FFF2-40B4-BE49-F238E27FC236}">
                <a16:creationId xmlns:a16="http://schemas.microsoft.com/office/drawing/2014/main" id="{87F87F1B-42BA-4AC7-A4E2-41544DDB2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23" name="Freeform: Shape 22">
              <a:extLst>
                <a:ext uri="{FF2B5EF4-FFF2-40B4-BE49-F238E27FC236}">
                  <a16:creationId xmlns:a16="http://schemas.microsoft.com/office/drawing/2014/main" id="{68B53067-4E48-4E71-A6A9-A8CAABAF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06D1A0D3-4BB8-41D9-9CE7-2884C83F4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81E20F06-3B09-4B89-A36B-AB8BFBCCA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6" name="Freeform: Shape 25">
              <a:extLst>
                <a:ext uri="{FF2B5EF4-FFF2-40B4-BE49-F238E27FC236}">
                  <a16:creationId xmlns:a16="http://schemas.microsoft.com/office/drawing/2014/main" id="{DAE6C3D7-7D5B-4926-877D-45F117BB6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8" name="Group 27">
            <a:extLst>
              <a:ext uri="{FF2B5EF4-FFF2-40B4-BE49-F238E27FC236}">
                <a16:creationId xmlns:a16="http://schemas.microsoft.com/office/drawing/2014/main" id="{967346A5-7569-4F15-AB5D-BE3DADF19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85727" y="4683666"/>
            <a:ext cx="2514948" cy="2174333"/>
            <a:chOff x="-305" y="-4155"/>
            <a:chExt cx="2514948" cy="2174333"/>
          </a:xfrm>
        </p:grpSpPr>
        <p:sp>
          <p:nvSpPr>
            <p:cNvPr id="29" name="Freeform: Shape 28">
              <a:extLst>
                <a:ext uri="{FF2B5EF4-FFF2-40B4-BE49-F238E27FC236}">
                  <a16:creationId xmlns:a16="http://schemas.microsoft.com/office/drawing/2014/main" id="{E1951533-A568-4765-AB1F-F71D9AFDE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A7214F52-4F3F-4C96-A62E-F1401D6C0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023146A1-291C-4FA0-AB5B-EB04D4239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2" name="Freeform: Shape 31">
              <a:extLst>
                <a:ext uri="{FF2B5EF4-FFF2-40B4-BE49-F238E27FC236}">
                  <a16:creationId xmlns:a16="http://schemas.microsoft.com/office/drawing/2014/main" id="{62977932-2B03-4899-8306-5002CEE68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576319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Kontent Doldurucusu 2">
            <a:extLst>
              <a:ext uri="{FF2B5EF4-FFF2-40B4-BE49-F238E27FC236}">
                <a16:creationId xmlns:a16="http://schemas.microsoft.com/office/drawing/2014/main" id="{A3A7FBC0-02D5-2341-53AF-A13FF72674A9}"/>
              </a:ext>
            </a:extLst>
          </p:cNvPr>
          <p:cNvSpPr>
            <a:spLocks noGrp="1"/>
          </p:cNvSpPr>
          <p:nvPr>
            <p:ph idx="1"/>
          </p:nvPr>
        </p:nvSpPr>
        <p:spPr>
          <a:xfrm>
            <a:off x="809625" y="768350"/>
            <a:ext cx="10515600" cy="4351338"/>
          </a:xfrm>
        </p:spPr>
        <p:txBody>
          <a:bodyPr vert="horz" lIns="91440" tIns="45720" rIns="91440" bIns="45720" rtlCol="0" anchor="t">
            <a:normAutofit/>
          </a:bodyPr>
          <a:lstStyle/>
          <a:p>
            <a:r>
              <a:rPr lang="az-Latn-AZ" sz="2400" dirty="0">
                <a:ea typeface="+mn-lt"/>
                <a:cs typeface="+mn-lt"/>
              </a:rPr>
              <a:t>Kortejlərin üstünlüyünü bildik. İndi isə necə işləməyi öyrənək. Kortejlərlə işləmək daha çox siyahılarla işləməyə oxşayır. Kortej boş ola bilər. </a:t>
            </a:r>
          </a:p>
          <a:p>
            <a:r>
              <a:rPr lang="az-Latn-AZ" sz="2400" dirty="0">
                <a:ea typeface="+mn-lt"/>
                <a:cs typeface="+mn-lt"/>
              </a:rPr>
              <a:t>Əvvəlcə boş kortej yaradaq:</a:t>
            </a:r>
            <a:endParaRPr lang="az-Latn-AZ" sz="2400" dirty="0">
              <a:ea typeface="Calibri"/>
              <a:cs typeface="Calibri"/>
            </a:endParaRPr>
          </a:p>
        </p:txBody>
      </p:sp>
      <p:pic>
        <p:nvPicPr>
          <p:cNvPr id="4" name="Şəkil 3" descr="Şəkil ehtiva edir mətn, Şrift, ekran görüntüsü, düzbucaq&#10;&#10;Avtomatik yaradılan təsvir">
            <a:extLst>
              <a:ext uri="{FF2B5EF4-FFF2-40B4-BE49-F238E27FC236}">
                <a16:creationId xmlns:a16="http://schemas.microsoft.com/office/drawing/2014/main" id="{12056CB8-C606-20F6-871A-0E19F1D3F455}"/>
              </a:ext>
            </a:extLst>
          </p:cNvPr>
          <p:cNvPicPr>
            <a:picLocks noChangeAspect="1"/>
          </p:cNvPicPr>
          <p:nvPr/>
        </p:nvPicPr>
        <p:blipFill>
          <a:blip r:embed="rId2"/>
          <a:stretch>
            <a:fillRect/>
          </a:stretch>
        </p:blipFill>
        <p:spPr>
          <a:xfrm>
            <a:off x="1104900" y="2415537"/>
            <a:ext cx="8997950" cy="1050084"/>
          </a:xfrm>
          <a:prstGeom prst="rect">
            <a:avLst/>
          </a:prstGeom>
        </p:spPr>
      </p:pic>
      <p:pic>
        <p:nvPicPr>
          <p:cNvPr id="5" name="Şəkil 4" descr="Şəkil ehtiva edir mətn, Şrift, ekran görüntüsü, sarı&#10;&#10;Avtomatik yaradılan təsvir">
            <a:extLst>
              <a:ext uri="{FF2B5EF4-FFF2-40B4-BE49-F238E27FC236}">
                <a16:creationId xmlns:a16="http://schemas.microsoft.com/office/drawing/2014/main" id="{CF92344E-7FF2-9ACC-3AB6-BDC75ECBC711}"/>
              </a:ext>
            </a:extLst>
          </p:cNvPr>
          <p:cNvPicPr>
            <a:picLocks noChangeAspect="1"/>
          </p:cNvPicPr>
          <p:nvPr/>
        </p:nvPicPr>
        <p:blipFill>
          <a:blip r:embed="rId3"/>
          <a:stretch>
            <a:fillRect/>
          </a:stretch>
        </p:blipFill>
        <p:spPr>
          <a:xfrm>
            <a:off x="1104900" y="4277211"/>
            <a:ext cx="8997949" cy="1520912"/>
          </a:xfrm>
          <a:prstGeom prst="rect">
            <a:avLst/>
          </a:prstGeom>
        </p:spPr>
      </p:pic>
    </p:spTree>
    <p:extLst>
      <p:ext uri="{BB962C8B-B14F-4D97-AF65-F5344CB8AC3E}">
        <p14:creationId xmlns:p14="http://schemas.microsoft.com/office/powerpoint/2010/main" val="3681657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q 1">
            <a:extLst>
              <a:ext uri="{FF2B5EF4-FFF2-40B4-BE49-F238E27FC236}">
                <a16:creationId xmlns:a16="http://schemas.microsoft.com/office/drawing/2014/main" id="{89346BFF-9080-2297-F723-12A8AA46D7BC}"/>
              </a:ext>
            </a:extLst>
          </p:cNvPr>
          <p:cNvSpPr>
            <a:spLocks noGrp="1"/>
          </p:cNvSpPr>
          <p:nvPr>
            <p:ph type="title"/>
          </p:nvPr>
        </p:nvSpPr>
        <p:spPr>
          <a:xfrm>
            <a:off x="900594" y="515419"/>
            <a:ext cx="3390052" cy="842856"/>
          </a:xfrm>
        </p:spPr>
        <p:txBody>
          <a:bodyPr anchor="b">
            <a:normAutofit/>
          </a:bodyPr>
          <a:lstStyle/>
          <a:p>
            <a:r>
              <a:rPr lang="az-Latn-AZ" dirty="0">
                <a:solidFill>
                  <a:schemeClr val="tx2"/>
                </a:solidFill>
                <a:ea typeface="Calibri Light"/>
                <a:cs typeface="Calibri Light"/>
              </a:rPr>
              <a:t>Çoxluq</a:t>
            </a:r>
          </a:p>
        </p:txBody>
      </p:sp>
      <p:sp>
        <p:nvSpPr>
          <p:cNvPr id="3" name="Kontent Doldurucusu 2">
            <a:extLst>
              <a:ext uri="{FF2B5EF4-FFF2-40B4-BE49-F238E27FC236}">
                <a16:creationId xmlns:a16="http://schemas.microsoft.com/office/drawing/2014/main" id="{504451EB-3C42-85C6-EA56-475EA9C3EDF4}"/>
              </a:ext>
            </a:extLst>
          </p:cNvPr>
          <p:cNvSpPr>
            <a:spLocks noGrp="1"/>
          </p:cNvSpPr>
          <p:nvPr>
            <p:ph idx="1"/>
          </p:nvPr>
        </p:nvSpPr>
        <p:spPr>
          <a:xfrm>
            <a:off x="775986" y="1815192"/>
            <a:ext cx="3380527" cy="3652157"/>
          </a:xfrm>
        </p:spPr>
        <p:txBody>
          <a:bodyPr vert="horz" lIns="91440" tIns="45720" rIns="91440" bIns="45720" rtlCol="0" anchor="t">
            <a:normAutofit/>
          </a:bodyPr>
          <a:lstStyle/>
          <a:p>
            <a:r>
              <a:rPr lang="az-Latn-AZ" sz="2400" err="1">
                <a:solidFill>
                  <a:schemeClr val="tx2"/>
                </a:solidFill>
                <a:ea typeface="+mn-lt"/>
                <a:cs typeface="+mn-lt"/>
              </a:rPr>
              <a:t>Python</a:t>
            </a:r>
            <a:r>
              <a:rPr lang="az-Latn-AZ" sz="2400" dirty="0">
                <a:solidFill>
                  <a:schemeClr val="tx2"/>
                </a:solidFill>
                <a:ea typeface="+mn-lt"/>
                <a:cs typeface="+mn-lt"/>
              </a:rPr>
              <a:t> dilində çoxluq deyəndə ixtiyari ardıcıllıqla yerləşmiş təkrar olunmayan elementlərdən ibarət toplu - “konteyner” başa düşülür. Gəlin bir çoxluq yaradaq: </a:t>
            </a:r>
          </a:p>
        </p:txBody>
      </p:sp>
      <p:pic>
        <p:nvPicPr>
          <p:cNvPr id="4" name="Şəkil 3" descr="Şəkil ehtiva edir mətn, ekran görüntüsü, Şrift&#10;&#10;Avtomatik yaradılan təsvir">
            <a:extLst>
              <a:ext uri="{FF2B5EF4-FFF2-40B4-BE49-F238E27FC236}">
                <a16:creationId xmlns:a16="http://schemas.microsoft.com/office/drawing/2014/main" id="{ED8400D9-C31D-0421-D0F4-2778FB3DA422}"/>
              </a:ext>
            </a:extLst>
          </p:cNvPr>
          <p:cNvPicPr>
            <a:picLocks noChangeAspect="1"/>
          </p:cNvPicPr>
          <p:nvPr/>
        </p:nvPicPr>
        <p:blipFill>
          <a:blip r:embed="rId2"/>
          <a:stretch>
            <a:fillRect/>
          </a:stretch>
        </p:blipFill>
        <p:spPr>
          <a:xfrm>
            <a:off x="4994031" y="1403077"/>
            <a:ext cx="6588369" cy="4051846"/>
          </a:xfrm>
          <a:prstGeom prst="rect">
            <a:avLst/>
          </a:prstGeom>
        </p:spPr>
      </p:pic>
    </p:spTree>
    <p:extLst>
      <p:ext uri="{BB962C8B-B14F-4D97-AF65-F5344CB8AC3E}">
        <p14:creationId xmlns:p14="http://schemas.microsoft.com/office/powerpoint/2010/main" val="360900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Kontent Doldurucusu 5">
            <a:extLst>
              <a:ext uri="{FF2B5EF4-FFF2-40B4-BE49-F238E27FC236}">
                <a16:creationId xmlns:a16="http://schemas.microsoft.com/office/drawing/2014/main" id="{28F6B01B-AED8-97E4-3C26-76018C9D4318}"/>
              </a:ext>
            </a:extLst>
          </p:cNvPr>
          <p:cNvSpPr>
            <a:spLocks noGrp="1"/>
          </p:cNvSpPr>
          <p:nvPr>
            <p:ph idx="1"/>
          </p:nvPr>
        </p:nvSpPr>
        <p:spPr>
          <a:xfrm>
            <a:off x="838200" y="977900"/>
            <a:ext cx="10515600" cy="4351338"/>
          </a:xfrm>
        </p:spPr>
        <p:txBody>
          <a:bodyPr vert="horz" lIns="91440" tIns="45720" rIns="91440" bIns="45720" rtlCol="0" anchor="t">
            <a:normAutofit/>
          </a:bodyPr>
          <a:lstStyle/>
          <a:p>
            <a:r>
              <a:rPr lang="az-Latn-AZ" sz="2400" dirty="0">
                <a:ea typeface="+mn-lt"/>
                <a:cs typeface="+mn-lt"/>
              </a:rPr>
              <a:t>Nümunədən göründüyü kimi çoxluq lüğət kimi eyni </a:t>
            </a:r>
            <a:r>
              <a:rPr lang="az-Latn-AZ" sz="2400" err="1">
                <a:ea typeface="+mn-lt"/>
                <a:cs typeface="+mn-lt"/>
              </a:rPr>
              <a:t>literaldan</a:t>
            </a:r>
            <a:r>
              <a:rPr lang="az-Latn-AZ" sz="2400" dirty="0">
                <a:ea typeface="+mn-lt"/>
                <a:cs typeface="+mn-lt"/>
              </a:rPr>
              <a:t> istifadə edir. Amma bu </a:t>
            </a:r>
            <a:r>
              <a:rPr lang="az-Latn-AZ" sz="2400" err="1">
                <a:ea typeface="+mn-lt"/>
                <a:cs typeface="+mn-lt"/>
              </a:rPr>
              <a:t>literalla</a:t>
            </a:r>
            <a:r>
              <a:rPr lang="az-Latn-AZ" sz="2400" dirty="0">
                <a:ea typeface="+mn-lt"/>
                <a:cs typeface="+mn-lt"/>
              </a:rPr>
              <a:t> boş çoxluq yaratmaq olmaz. Təkrarlanan elementlərin silinməsi üçün </a:t>
            </a:r>
            <a:r>
              <a:rPr lang="az-Latn-AZ" sz="2400" err="1">
                <a:ea typeface="+mn-lt"/>
                <a:cs typeface="+mn-lt"/>
              </a:rPr>
              <a:t>çoxluqlardan</a:t>
            </a:r>
            <a:r>
              <a:rPr lang="az-Latn-AZ" sz="2400" dirty="0">
                <a:ea typeface="+mn-lt"/>
                <a:cs typeface="+mn-lt"/>
              </a:rPr>
              <a:t> istifadə etmək çox əlverişlidir.</a:t>
            </a:r>
            <a:endParaRPr lang="az-Latn-AZ" sz="2400" dirty="0">
              <a:ea typeface="Calibri"/>
              <a:cs typeface="Calibri"/>
            </a:endParaRPr>
          </a:p>
        </p:txBody>
      </p:sp>
      <p:pic>
        <p:nvPicPr>
          <p:cNvPr id="7" name="Şəkil 6" descr="Şəkil ehtiva edir mətn, Şrift, ekran görüntüsü, düzbucaq&#10;&#10;Avtomatik yaradılan təsvir">
            <a:extLst>
              <a:ext uri="{FF2B5EF4-FFF2-40B4-BE49-F238E27FC236}">
                <a16:creationId xmlns:a16="http://schemas.microsoft.com/office/drawing/2014/main" id="{8D50144E-4AFA-3FCE-B8C0-D29D17A7CC6F}"/>
              </a:ext>
            </a:extLst>
          </p:cNvPr>
          <p:cNvPicPr>
            <a:picLocks noChangeAspect="1"/>
          </p:cNvPicPr>
          <p:nvPr/>
        </p:nvPicPr>
        <p:blipFill>
          <a:blip r:embed="rId2"/>
          <a:stretch>
            <a:fillRect/>
          </a:stretch>
        </p:blipFill>
        <p:spPr>
          <a:xfrm>
            <a:off x="1009650" y="2729883"/>
            <a:ext cx="9971616" cy="1042634"/>
          </a:xfrm>
          <a:prstGeom prst="rect">
            <a:avLst/>
          </a:prstGeom>
        </p:spPr>
      </p:pic>
      <p:pic>
        <p:nvPicPr>
          <p:cNvPr id="8" name="Şəkil 7" descr="Şəkil ehtiva edir Şrift, mətn, xətt, tipoqrafiya&#10;&#10;Avtomatik yaradılan təsvir">
            <a:extLst>
              <a:ext uri="{FF2B5EF4-FFF2-40B4-BE49-F238E27FC236}">
                <a16:creationId xmlns:a16="http://schemas.microsoft.com/office/drawing/2014/main" id="{EFEEE919-4578-8EC4-F8D6-4773E18AD598}"/>
              </a:ext>
            </a:extLst>
          </p:cNvPr>
          <p:cNvPicPr>
            <a:picLocks noChangeAspect="1"/>
          </p:cNvPicPr>
          <p:nvPr/>
        </p:nvPicPr>
        <p:blipFill>
          <a:blip r:embed="rId3"/>
          <a:stretch>
            <a:fillRect/>
          </a:stretch>
        </p:blipFill>
        <p:spPr>
          <a:xfrm>
            <a:off x="1094317" y="4454693"/>
            <a:ext cx="8945032" cy="689698"/>
          </a:xfrm>
          <a:prstGeom prst="rect">
            <a:avLst/>
          </a:prstGeom>
        </p:spPr>
      </p:pic>
    </p:spTree>
    <p:extLst>
      <p:ext uri="{BB962C8B-B14F-4D97-AF65-F5344CB8AC3E}">
        <p14:creationId xmlns:p14="http://schemas.microsoft.com/office/powerpoint/2010/main" val="7094242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q 1">
            <a:extLst>
              <a:ext uri="{FF2B5EF4-FFF2-40B4-BE49-F238E27FC236}">
                <a16:creationId xmlns:a16="http://schemas.microsoft.com/office/drawing/2014/main" id="{555CAFC8-0B4D-8D10-2608-829154CCD0A8}"/>
              </a:ext>
            </a:extLst>
          </p:cNvPr>
          <p:cNvSpPr>
            <a:spLocks noGrp="1"/>
          </p:cNvSpPr>
          <p:nvPr>
            <p:ph type="title"/>
          </p:nvPr>
        </p:nvSpPr>
        <p:spPr>
          <a:xfrm>
            <a:off x="4037523" y="609599"/>
            <a:ext cx="6272011" cy="1609715"/>
          </a:xfrm>
        </p:spPr>
        <p:txBody>
          <a:bodyPr anchor="b">
            <a:normAutofit/>
          </a:bodyPr>
          <a:lstStyle/>
          <a:p>
            <a:r>
              <a:rPr lang="az-Latn-AZ" sz="3600" dirty="0">
                <a:solidFill>
                  <a:schemeClr val="tx2"/>
                </a:solidFill>
                <a:latin typeface="Arial"/>
                <a:cs typeface="Arial"/>
              </a:rPr>
              <a:t>Çoxluqlar üzərində aşağıdakı əməliyyatlar vardır:</a:t>
            </a:r>
            <a:endParaRPr lang="az-Latn-AZ" sz="3600" dirty="0">
              <a:solidFill>
                <a:schemeClr val="tx2"/>
              </a:solidFill>
            </a:endParaRPr>
          </a:p>
          <a:p>
            <a:endParaRPr lang="az-Latn-AZ" sz="3600">
              <a:solidFill>
                <a:schemeClr val="tx2"/>
              </a:solidFill>
              <a:ea typeface="Calibri Light"/>
              <a:cs typeface="Calibri Light"/>
            </a:endParaRPr>
          </a:p>
        </p:txBody>
      </p:sp>
      <p:sp>
        <p:nvSpPr>
          <p:cNvPr id="8" name="Freeform: Shape 7">
            <a:extLst>
              <a:ext uri="{FF2B5EF4-FFF2-40B4-BE49-F238E27FC236}">
                <a16:creationId xmlns:a16="http://schemas.microsoft.com/office/drawing/2014/main" id="{21D97BE6-4F2A-B440-1071-A8A323D324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619896">
            <a:off x="660206" y="92880"/>
            <a:ext cx="1683874" cy="843439"/>
          </a:xfrm>
          <a:custGeom>
            <a:avLst/>
            <a:gdLst>
              <a:gd name="connsiteX0" fmla="*/ 331851 w 1773159"/>
              <a:gd name="connsiteY0" fmla="*/ 168087 h 888161"/>
              <a:gd name="connsiteX1" fmla="*/ 1061121 w 1773159"/>
              <a:gd name="connsiteY1" fmla="*/ 7781 h 888161"/>
              <a:gd name="connsiteX2" fmla="*/ 1450508 w 1773159"/>
              <a:gd name="connsiteY2" fmla="*/ 169638 h 888161"/>
              <a:gd name="connsiteX3" fmla="*/ 1729064 w 1773159"/>
              <a:gd name="connsiteY3" fmla="*/ 463520 h 888161"/>
              <a:gd name="connsiteX4" fmla="*/ 1764017 w 1773159"/>
              <a:gd name="connsiteY4" fmla="*/ 534629 h 888161"/>
              <a:gd name="connsiteX5" fmla="*/ 1773159 w 1773159"/>
              <a:gd name="connsiteY5" fmla="*/ 565860 h 888161"/>
              <a:gd name="connsiteX6" fmla="*/ 1372626 w 1773159"/>
              <a:gd name="connsiteY6" fmla="*/ 790507 h 888161"/>
              <a:gd name="connsiteX7" fmla="*/ 1371284 w 1773159"/>
              <a:gd name="connsiteY7" fmla="*/ 768421 h 888161"/>
              <a:gd name="connsiteX8" fmla="*/ 1310100 w 1773159"/>
              <a:gd name="connsiteY8" fmla="*/ 594374 h 888161"/>
              <a:gd name="connsiteX9" fmla="*/ 1003331 w 1773159"/>
              <a:gd name="connsiteY9" fmla="*/ 404270 h 888161"/>
              <a:gd name="connsiteX10" fmla="*/ 716202 w 1773159"/>
              <a:gd name="connsiteY10" fmla="*/ 435893 h 888161"/>
              <a:gd name="connsiteX11" fmla="*/ 474677 w 1773159"/>
              <a:gd name="connsiteY11" fmla="*/ 618825 h 888161"/>
              <a:gd name="connsiteX12" fmla="*/ 402961 w 1773159"/>
              <a:gd name="connsiteY12" fmla="*/ 863892 h 888161"/>
              <a:gd name="connsiteX13" fmla="*/ 0 w 1773159"/>
              <a:gd name="connsiteY13" fmla="*/ 886600 h 888161"/>
              <a:gd name="connsiteX14" fmla="*/ 26790 w 1773159"/>
              <a:gd name="connsiteY14" fmla="*/ 642750 h 888161"/>
              <a:gd name="connsiteX15" fmla="*/ 331851 w 1773159"/>
              <a:gd name="connsiteY15" fmla="*/ 168087 h 888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773159" h="888161">
                <a:moveTo>
                  <a:pt x="331851" y="168087"/>
                </a:moveTo>
                <a:cubicBezTo>
                  <a:pt x="538461" y="45254"/>
                  <a:pt x="770726" y="-24256"/>
                  <a:pt x="1061121" y="7781"/>
                </a:cubicBezTo>
                <a:cubicBezTo>
                  <a:pt x="1216744" y="10114"/>
                  <a:pt x="1339184" y="93681"/>
                  <a:pt x="1450508" y="169638"/>
                </a:cubicBezTo>
                <a:cubicBezTo>
                  <a:pt x="1561832" y="245594"/>
                  <a:pt x="1669245" y="361901"/>
                  <a:pt x="1729064" y="463520"/>
                </a:cubicBezTo>
                <a:cubicBezTo>
                  <a:pt x="1744018" y="488925"/>
                  <a:pt x="1755256" y="511984"/>
                  <a:pt x="1764017" y="534629"/>
                </a:cubicBezTo>
                <a:lnTo>
                  <a:pt x="1773159" y="565860"/>
                </a:lnTo>
                <a:lnTo>
                  <a:pt x="1372626" y="790507"/>
                </a:lnTo>
                <a:lnTo>
                  <a:pt x="1371284" y="768421"/>
                </a:lnTo>
                <a:cubicBezTo>
                  <a:pt x="1365900" y="713794"/>
                  <a:pt x="1348241" y="639179"/>
                  <a:pt x="1310100" y="594374"/>
                </a:cubicBezTo>
                <a:cubicBezTo>
                  <a:pt x="1249073" y="522685"/>
                  <a:pt x="1102314" y="430683"/>
                  <a:pt x="1003331" y="404270"/>
                </a:cubicBezTo>
                <a:cubicBezTo>
                  <a:pt x="904348" y="377856"/>
                  <a:pt x="804311" y="400134"/>
                  <a:pt x="716202" y="435893"/>
                </a:cubicBezTo>
                <a:cubicBezTo>
                  <a:pt x="628093" y="471652"/>
                  <a:pt x="526884" y="547492"/>
                  <a:pt x="474677" y="618825"/>
                </a:cubicBezTo>
                <a:cubicBezTo>
                  <a:pt x="422469" y="690158"/>
                  <a:pt x="431747" y="733610"/>
                  <a:pt x="402961" y="863892"/>
                </a:cubicBezTo>
                <a:cubicBezTo>
                  <a:pt x="272145" y="872835"/>
                  <a:pt x="38155" y="894063"/>
                  <a:pt x="0" y="886600"/>
                </a:cubicBezTo>
                <a:cubicBezTo>
                  <a:pt x="4030" y="794811"/>
                  <a:pt x="4785" y="790489"/>
                  <a:pt x="26790" y="642750"/>
                </a:cubicBezTo>
                <a:cubicBezTo>
                  <a:pt x="47889" y="545212"/>
                  <a:pt x="167623" y="275216"/>
                  <a:pt x="331851" y="168087"/>
                </a:cubicBezTo>
                <a:close/>
              </a:path>
            </a:pathLst>
          </a:cu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31F7EC81-314C-BAEE-2457-1F002DEDD2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78977">
            <a:off x="1794656" y="1695389"/>
            <a:ext cx="383909" cy="400252"/>
          </a:xfrm>
          <a:custGeom>
            <a:avLst/>
            <a:gdLst>
              <a:gd name="connsiteX0" fmla="*/ 2531073 w 4828010"/>
              <a:gd name="connsiteY0" fmla="*/ 0 h 4873559"/>
              <a:gd name="connsiteX1" fmla="*/ 3937963 w 4828010"/>
              <a:gd name="connsiteY1" fmla="*/ 437433 h 4873559"/>
              <a:gd name="connsiteX2" fmla="*/ 4806231 w 4828010"/>
              <a:gd name="connsiteY2" fmla="*/ 1773180 h 4873559"/>
              <a:gd name="connsiteX3" fmla="*/ 4448644 w 4828010"/>
              <a:gd name="connsiteY3" fmla="*/ 3933235 h 4873559"/>
              <a:gd name="connsiteX4" fmla="*/ 3192542 w 4828010"/>
              <a:gd name="connsiteY4" fmla="*/ 4716168 h 4873559"/>
              <a:gd name="connsiteX5" fmla="*/ 937448 w 4828010"/>
              <a:gd name="connsiteY5" fmla="*/ 4547691 h 4873559"/>
              <a:gd name="connsiteX6" fmla="*/ 12348 w 4828010"/>
              <a:gd name="connsiteY6" fmla="*/ 3026750 h 4873559"/>
              <a:gd name="connsiteX7" fmla="*/ 553508 w 4828010"/>
              <a:gd name="connsiteY7" fmla="*/ 740383 h 4873559"/>
              <a:gd name="connsiteX8" fmla="*/ 2531073 w 4828010"/>
              <a:gd name="connsiteY8" fmla="*/ 0 h 4873559"/>
              <a:gd name="connsiteX0" fmla="*/ 2531073 w 4828010"/>
              <a:gd name="connsiteY0" fmla="*/ 0 h 4853896"/>
              <a:gd name="connsiteX1" fmla="*/ 3937963 w 4828010"/>
              <a:gd name="connsiteY1" fmla="*/ 437433 h 4853896"/>
              <a:gd name="connsiteX2" fmla="*/ 4806231 w 4828010"/>
              <a:gd name="connsiteY2" fmla="*/ 1773180 h 4853896"/>
              <a:gd name="connsiteX3" fmla="*/ 4448644 w 4828010"/>
              <a:gd name="connsiteY3" fmla="*/ 3933235 h 4853896"/>
              <a:gd name="connsiteX4" fmla="*/ 3192542 w 4828010"/>
              <a:gd name="connsiteY4" fmla="*/ 4716168 h 4853896"/>
              <a:gd name="connsiteX5" fmla="*/ 1075671 w 4828010"/>
              <a:gd name="connsiteY5" fmla="*/ 4473263 h 4853896"/>
              <a:gd name="connsiteX6" fmla="*/ 12348 w 4828010"/>
              <a:gd name="connsiteY6" fmla="*/ 3026750 h 4853896"/>
              <a:gd name="connsiteX7" fmla="*/ 553508 w 4828010"/>
              <a:gd name="connsiteY7" fmla="*/ 740383 h 4853896"/>
              <a:gd name="connsiteX8" fmla="*/ 2531073 w 4828010"/>
              <a:gd name="connsiteY8" fmla="*/ 0 h 4853896"/>
              <a:gd name="connsiteX0" fmla="*/ 2531073 w 4828010"/>
              <a:gd name="connsiteY0" fmla="*/ 0 h 4852652"/>
              <a:gd name="connsiteX1" fmla="*/ 3937963 w 4828010"/>
              <a:gd name="connsiteY1" fmla="*/ 437433 h 4852652"/>
              <a:gd name="connsiteX2" fmla="*/ 4806231 w 4828010"/>
              <a:gd name="connsiteY2" fmla="*/ 1773180 h 4852652"/>
              <a:gd name="connsiteX3" fmla="*/ 4448644 w 4828010"/>
              <a:gd name="connsiteY3" fmla="*/ 3933235 h 4852652"/>
              <a:gd name="connsiteX4" fmla="*/ 3192542 w 4828010"/>
              <a:gd name="connsiteY4" fmla="*/ 4716168 h 4852652"/>
              <a:gd name="connsiteX5" fmla="*/ 1160732 w 4828010"/>
              <a:gd name="connsiteY5" fmla="*/ 4467947 h 4852652"/>
              <a:gd name="connsiteX6" fmla="*/ 12348 w 4828010"/>
              <a:gd name="connsiteY6" fmla="*/ 3026750 h 4852652"/>
              <a:gd name="connsiteX7" fmla="*/ 553508 w 4828010"/>
              <a:gd name="connsiteY7" fmla="*/ 740383 h 4852652"/>
              <a:gd name="connsiteX8" fmla="*/ 2531073 w 4828010"/>
              <a:gd name="connsiteY8" fmla="*/ 0 h 4852652"/>
              <a:gd name="connsiteX0" fmla="*/ 2531073 w 4828010"/>
              <a:gd name="connsiteY0" fmla="*/ 0 h 4852652"/>
              <a:gd name="connsiteX1" fmla="*/ 3937963 w 4828010"/>
              <a:gd name="connsiteY1" fmla="*/ 437433 h 4852652"/>
              <a:gd name="connsiteX2" fmla="*/ 4806231 w 4828010"/>
              <a:gd name="connsiteY2" fmla="*/ 1773180 h 4852652"/>
              <a:gd name="connsiteX3" fmla="*/ 4448644 w 4828010"/>
              <a:gd name="connsiteY3" fmla="*/ 3933235 h 4852652"/>
              <a:gd name="connsiteX4" fmla="*/ 3192542 w 4828010"/>
              <a:gd name="connsiteY4" fmla="*/ 4716168 h 4852652"/>
              <a:gd name="connsiteX5" fmla="*/ 1160732 w 4828010"/>
              <a:gd name="connsiteY5" fmla="*/ 4467947 h 4852652"/>
              <a:gd name="connsiteX6" fmla="*/ 12348 w 4828010"/>
              <a:gd name="connsiteY6" fmla="*/ 3026750 h 4852652"/>
              <a:gd name="connsiteX7" fmla="*/ 553508 w 4828010"/>
              <a:gd name="connsiteY7" fmla="*/ 740383 h 4852652"/>
              <a:gd name="connsiteX8" fmla="*/ 2531073 w 4828010"/>
              <a:gd name="connsiteY8" fmla="*/ 0 h 4852652"/>
              <a:gd name="connsiteX0" fmla="*/ 2460239 w 4757176"/>
              <a:gd name="connsiteY0" fmla="*/ 0 h 4850182"/>
              <a:gd name="connsiteX1" fmla="*/ 3867129 w 4757176"/>
              <a:gd name="connsiteY1" fmla="*/ 437433 h 4850182"/>
              <a:gd name="connsiteX2" fmla="*/ 4735397 w 4757176"/>
              <a:gd name="connsiteY2" fmla="*/ 1773180 h 4850182"/>
              <a:gd name="connsiteX3" fmla="*/ 4377810 w 4757176"/>
              <a:gd name="connsiteY3" fmla="*/ 3933235 h 4850182"/>
              <a:gd name="connsiteX4" fmla="*/ 3121708 w 4757176"/>
              <a:gd name="connsiteY4" fmla="*/ 4716168 h 4850182"/>
              <a:gd name="connsiteX5" fmla="*/ 1089898 w 4757176"/>
              <a:gd name="connsiteY5" fmla="*/ 4467947 h 4850182"/>
              <a:gd name="connsiteX6" fmla="*/ 15942 w 4757176"/>
              <a:gd name="connsiteY6" fmla="*/ 3101178 h 4850182"/>
              <a:gd name="connsiteX7" fmla="*/ 482674 w 4757176"/>
              <a:gd name="connsiteY7" fmla="*/ 740383 h 4850182"/>
              <a:gd name="connsiteX8" fmla="*/ 2460239 w 4757176"/>
              <a:gd name="connsiteY8" fmla="*/ 0 h 4850182"/>
              <a:gd name="connsiteX0" fmla="*/ 2460239 w 4757176"/>
              <a:gd name="connsiteY0" fmla="*/ 0 h 4850182"/>
              <a:gd name="connsiteX1" fmla="*/ 3867129 w 4757176"/>
              <a:gd name="connsiteY1" fmla="*/ 437433 h 4850182"/>
              <a:gd name="connsiteX2" fmla="*/ 4735397 w 4757176"/>
              <a:gd name="connsiteY2" fmla="*/ 1773180 h 4850182"/>
              <a:gd name="connsiteX3" fmla="*/ 4377810 w 4757176"/>
              <a:gd name="connsiteY3" fmla="*/ 3933235 h 4850182"/>
              <a:gd name="connsiteX4" fmla="*/ 3121708 w 4757176"/>
              <a:gd name="connsiteY4" fmla="*/ 4716168 h 4850182"/>
              <a:gd name="connsiteX5" fmla="*/ 1089898 w 4757176"/>
              <a:gd name="connsiteY5" fmla="*/ 4467947 h 4850182"/>
              <a:gd name="connsiteX6" fmla="*/ 15942 w 4757176"/>
              <a:gd name="connsiteY6" fmla="*/ 3101178 h 4850182"/>
              <a:gd name="connsiteX7" fmla="*/ 482674 w 4757176"/>
              <a:gd name="connsiteY7" fmla="*/ 740383 h 4850182"/>
              <a:gd name="connsiteX8" fmla="*/ 2460239 w 4757176"/>
              <a:gd name="connsiteY8" fmla="*/ 0 h 4850182"/>
              <a:gd name="connsiteX0" fmla="*/ 2484014 w 4780951"/>
              <a:gd name="connsiteY0" fmla="*/ 0 h 4850182"/>
              <a:gd name="connsiteX1" fmla="*/ 3890904 w 4780951"/>
              <a:gd name="connsiteY1" fmla="*/ 437433 h 4850182"/>
              <a:gd name="connsiteX2" fmla="*/ 4759172 w 4780951"/>
              <a:gd name="connsiteY2" fmla="*/ 1773180 h 4850182"/>
              <a:gd name="connsiteX3" fmla="*/ 4401585 w 4780951"/>
              <a:gd name="connsiteY3" fmla="*/ 3933235 h 4850182"/>
              <a:gd name="connsiteX4" fmla="*/ 3145483 w 4780951"/>
              <a:gd name="connsiteY4" fmla="*/ 4716168 h 4850182"/>
              <a:gd name="connsiteX5" fmla="*/ 1113673 w 4780951"/>
              <a:gd name="connsiteY5" fmla="*/ 4467947 h 4850182"/>
              <a:gd name="connsiteX6" fmla="*/ 39717 w 4780951"/>
              <a:gd name="connsiteY6" fmla="*/ 3101178 h 4850182"/>
              <a:gd name="connsiteX7" fmla="*/ 506449 w 4780951"/>
              <a:gd name="connsiteY7" fmla="*/ 740383 h 4850182"/>
              <a:gd name="connsiteX8" fmla="*/ 2484014 w 4780951"/>
              <a:gd name="connsiteY8" fmla="*/ 0 h 4850182"/>
              <a:gd name="connsiteX0" fmla="*/ 2484014 w 4780127"/>
              <a:gd name="connsiteY0" fmla="*/ 0 h 4850182"/>
              <a:gd name="connsiteX1" fmla="*/ 3890904 w 4780127"/>
              <a:gd name="connsiteY1" fmla="*/ 437433 h 4850182"/>
              <a:gd name="connsiteX2" fmla="*/ 4759172 w 4780127"/>
              <a:gd name="connsiteY2" fmla="*/ 1773180 h 4850182"/>
              <a:gd name="connsiteX3" fmla="*/ 4390953 w 4780127"/>
              <a:gd name="connsiteY3" fmla="*/ 3805644 h 4850182"/>
              <a:gd name="connsiteX4" fmla="*/ 3145483 w 4780127"/>
              <a:gd name="connsiteY4" fmla="*/ 4716168 h 4850182"/>
              <a:gd name="connsiteX5" fmla="*/ 1113673 w 4780127"/>
              <a:gd name="connsiteY5" fmla="*/ 4467947 h 4850182"/>
              <a:gd name="connsiteX6" fmla="*/ 39717 w 4780127"/>
              <a:gd name="connsiteY6" fmla="*/ 3101178 h 4850182"/>
              <a:gd name="connsiteX7" fmla="*/ 506449 w 4780127"/>
              <a:gd name="connsiteY7" fmla="*/ 740383 h 4850182"/>
              <a:gd name="connsiteX8" fmla="*/ 2484014 w 4780127"/>
              <a:gd name="connsiteY8" fmla="*/ 0 h 4850182"/>
              <a:gd name="connsiteX0" fmla="*/ 2484014 w 4778010"/>
              <a:gd name="connsiteY0" fmla="*/ 0 h 4846926"/>
              <a:gd name="connsiteX1" fmla="*/ 3890904 w 4778010"/>
              <a:gd name="connsiteY1" fmla="*/ 437433 h 4846926"/>
              <a:gd name="connsiteX2" fmla="*/ 4759172 w 4778010"/>
              <a:gd name="connsiteY2" fmla="*/ 1773180 h 4846926"/>
              <a:gd name="connsiteX3" fmla="*/ 4390953 w 4778010"/>
              <a:gd name="connsiteY3" fmla="*/ 3805644 h 4846926"/>
              <a:gd name="connsiteX4" fmla="*/ 3343914 w 4778010"/>
              <a:gd name="connsiteY4" fmla="*/ 4712128 h 4846926"/>
              <a:gd name="connsiteX5" fmla="*/ 1113673 w 4778010"/>
              <a:gd name="connsiteY5" fmla="*/ 4467947 h 4846926"/>
              <a:gd name="connsiteX6" fmla="*/ 39717 w 4778010"/>
              <a:gd name="connsiteY6" fmla="*/ 3101178 h 4846926"/>
              <a:gd name="connsiteX7" fmla="*/ 506449 w 4778010"/>
              <a:gd name="connsiteY7" fmla="*/ 740383 h 4846926"/>
              <a:gd name="connsiteX8" fmla="*/ 2484014 w 4778010"/>
              <a:gd name="connsiteY8" fmla="*/ 0 h 4846926"/>
              <a:gd name="connsiteX0" fmla="*/ 2484014 w 4782503"/>
              <a:gd name="connsiteY0" fmla="*/ 0 h 4846926"/>
              <a:gd name="connsiteX1" fmla="*/ 3890904 w 4782503"/>
              <a:gd name="connsiteY1" fmla="*/ 437433 h 4846926"/>
              <a:gd name="connsiteX2" fmla="*/ 4759172 w 4782503"/>
              <a:gd name="connsiteY2" fmla="*/ 1773180 h 4846926"/>
              <a:gd name="connsiteX3" fmla="*/ 4450482 w 4782503"/>
              <a:gd name="connsiteY3" fmla="*/ 3688481 h 4846926"/>
              <a:gd name="connsiteX4" fmla="*/ 3343914 w 4782503"/>
              <a:gd name="connsiteY4" fmla="*/ 4712128 h 4846926"/>
              <a:gd name="connsiteX5" fmla="*/ 1113673 w 4782503"/>
              <a:gd name="connsiteY5" fmla="*/ 4467947 h 4846926"/>
              <a:gd name="connsiteX6" fmla="*/ 39717 w 4782503"/>
              <a:gd name="connsiteY6" fmla="*/ 3101178 h 4846926"/>
              <a:gd name="connsiteX7" fmla="*/ 506449 w 4782503"/>
              <a:gd name="connsiteY7" fmla="*/ 740383 h 4846926"/>
              <a:gd name="connsiteX8" fmla="*/ 2484014 w 4782503"/>
              <a:gd name="connsiteY8" fmla="*/ 0 h 4846926"/>
              <a:gd name="connsiteX0" fmla="*/ 2484014 w 4784889"/>
              <a:gd name="connsiteY0" fmla="*/ 0 h 4846926"/>
              <a:gd name="connsiteX1" fmla="*/ 3890904 w 4784889"/>
              <a:gd name="connsiteY1" fmla="*/ 437433 h 4846926"/>
              <a:gd name="connsiteX2" fmla="*/ 4759172 w 4784889"/>
              <a:gd name="connsiteY2" fmla="*/ 1773180 h 4846926"/>
              <a:gd name="connsiteX3" fmla="*/ 4474294 w 4784889"/>
              <a:gd name="connsiteY3" fmla="*/ 3676361 h 4846926"/>
              <a:gd name="connsiteX4" fmla="*/ 3343914 w 4784889"/>
              <a:gd name="connsiteY4" fmla="*/ 4712128 h 4846926"/>
              <a:gd name="connsiteX5" fmla="*/ 1113673 w 4784889"/>
              <a:gd name="connsiteY5" fmla="*/ 4467947 h 4846926"/>
              <a:gd name="connsiteX6" fmla="*/ 39717 w 4784889"/>
              <a:gd name="connsiteY6" fmla="*/ 3101178 h 4846926"/>
              <a:gd name="connsiteX7" fmla="*/ 506449 w 4784889"/>
              <a:gd name="connsiteY7" fmla="*/ 740383 h 4846926"/>
              <a:gd name="connsiteX8" fmla="*/ 2484014 w 4784889"/>
              <a:gd name="connsiteY8" fmla="*/ 0 h 4846926"/>
              <a:gd name="connsiteX0" fmla="*/ 2484014 w 4784889"/>
              <a:gd name="connsiteY0" fmla="*/ 0 h 4860980"/>
              <a:gd name="connsiteX1" fmla="*/ 3890904 w 4784889"/>
              <a:gd name="connsiteY1" fmla="*/ 437433 h 4860980"/>
              <a:gd name="connsiteX2" fmla="*/ 4759172 w 4784889"/>
              <a:gd name="connsiteY2" fmla="*/ 1773180 h 4860980"/>
              <a:gd name="connsiteX3" fmla="*/ 4474294 w 4784889"/>
              <a:gd name="connsiteY3" fmla="*/ 3676361 h 4860980"/>
              <a:gd name="connsiteX4" fmla="*/ 3343914 w 4784889"/>
              <a:gd name="connsiteY4" fmla="*/ 4712128 h 4860980"/>
              <a:gd name="connsiteX5" fmla="*/ 1097799 w 4784889"/>
              <a:gd name="connsiteY5" fmla="*/ 4524510 h 4860980"/>
              <a:gd name="connsiteX6" fmla="*/ 39717 w 4784889"/>
              <a:gd name="connsiteY6" fmla="*/ 3101178 h 4860980"/>
              <a:gd name="connsiteX7" fmla="*/ 506449 w 4784889"/>
              <a:gd name="connsiteY7" fmla="*/ 740383 h 4860980"/>
              <a:gd name="connsiteX8" fmla="*/ 2484014 w 4784889"/>
              <a:gd name="connsiteY8" fmla="*/ 0 h 4860980"/>
              <a:gd name="connsiteX0" fmla="*/ 2484014 w 4783308"/>
              <a:gd name="connsiteY0" fmla="*/ 0 h 4860981"/>
              <a:gd name="connsiteX1" fmla="*/ 3890904 w 4783308"/>
              <a:gd name="connsiteY1" fmla="*/ 437433 h 4860981"/>
              <a:gd name="connsiteX2" fmla="*/ 4759172 w 4783308"/>
              <a:gd name="connsiteY2" fmla="*/ 1773180 h 4860981"/>
              <a:gd name="connsiteX3" fmla="*/ 4474294 w 4783308"/>
              <a:gd name="connsiteY3" fmla="*/ 3676361 h 4860981"/>
              <a:gd name="connsiteX4" fmla="*/ 3443129 w 4783308"/>
              <a:gd name="connsiteY4" fmla="*/ 4712129 h 4860981"/>
              <a:gd name="connsiteX5" fmla="*/ 1097799 w 4783308"/>
              <a:gd name="connsiteY5" fmla="*/ 4524510 h 4860981"/>
              <a:gd name="connsiteX6" fmla="*/ 39717 w 4783308"/>
              <a:gd name="connsiteY6" fmla="*/ 3101178 h 4860981"/>
              <a:gd name="connsiteX7" fmla="*/ 506449 w 4783308"/>
              <a:gd name="connsiteY7" fmla="*/ 740383 h 4860981"/>
              <a:gd name="connsiteX8" fmla="*/ 2484014 w 4783308"/>
              <a:gd name="connsiteY8" fmla="*/ 0 h 4860981"/>
              <a:gd name="connsiteX0" fmla="*/ 2484014 w 4783308"/>
              <a:gd name="connsiteY0" fmla="*/ 0 h 4821502"/>
              <a:gd name="connsiteX1" fmla="*/ 3890904 w 4783308"/>
              <a:gd name="connsiteY1" fmla="*/ 437433 h 4821502"/>
              <a:gd name="connsiteX2" fmla="*/ 4759172 w 4783308"/>
              <a:gd name="connsiteY2" fmla="*/ 1773180 h 4821502"/>
              <a:gd name="connsiteX3" fmla="*/ 4474294 w 4783308"/>
              <a:gd name="connsiteY3" fmla="*/ 3676361 h 4821502"/>
              <a:gd name="connsiteX4" fmla="*/ 3443129 w 4783308"/>
              <a:gd name="connsiteY4" fmla="*/ 4712129 h 4821502"/>
              <a:gd name="connsiteX5" fmla="*/ 1097799 w 4783308"/>
              <a:gd name="connsiteY5" fmla="*/ 4524510 h 4821502"/>
              <a:gd name="connsiteX6" fmla="*/ 39717 w 4783308"/>
              <a:gd name="connsiteY6" fmla="*/ 3101178 h 4821502"/>
              <a:gd name="connsiteX7" fmla="*/ 506449 w 4783308"/>
              <a:gd name="connsiteY7" fmla="*/ 740383 h 4821502"/>
              <a:gd name="connsiteX8" fmla="*/ 2484014 w 4783308"/>
              <a:gd name="connsiteY8" fmla="*/ 0 h 4821502"/>
              <a:gd name="connsiteX0" fmla="*/ 2484014 w 4783308"/>
              <a:gd name="connsiteY0" fmla="*/ 0 h 4821502"/>
              <a:gd name="connsiteX1" fmla="*/ 3890904 w 4783308"/>
              <a:gd name="connsiteY1" fmla="*/ 437433 h 4821502"/>
              <a:gd name="connsiteX2" fmla="*/ 4759172 w 4783308"/>
              <a:gd name="connsiteY2" fmla="*/ 1773180 h 4821502"/>
              <a:gd name="connsiteX3" fmla="*/ 4474294 w 4783308"/>
              <a:gd name="connsiteY3" fmla="*/ 3676361 h 4821502"/>
              <a:gd name="connsiteX4" fmla="*/ 3443129 w 4783308"/>
              <a:gd name="connsiteY4" fmla="*/ 4712129 h 4821502"/>
              <a:gd name="connsiteX5" fmla="*/ 1097799 w 4783308"/>
              <a:gd name="connsiteY5" fmla="*/ 4524510 h 4821502"/>
              <a:gd name="connsiteX6" fmla="*/ 39717 w 4783308"/>
              <a:gd name="connsiteY6" fmla="*/ 3101178 h 4821502"/>
              <a:gd name="connsiteX7" fmla="*/ 506449 w 4783308"/>
              <a:gd name="connsiteY7" fmla="*/ 740383 h 4821502"/>
              <a:gd name="connsiteX8" fmla="*/ 2484014 w 4783308"/>
              <a:gd name="connsiteY8" fmla="*/ 0 h 4821502"/>
              <a:gd name="connsiteX0" fmla="*/ 2532073 w 4784141"/>
              <a:gd name="connsiteY0" fmla="*/ 0 h 4773425"/>
              <a:gd name="connsiteX1" fmla="*/ 3891737 w 4784141"/>
              <a:gd name="connsiteY1" fmla="*/ 389356 h 4773425"/>
              <a:gd name="connsiteX2" fmla="*/ 4760005 w 4784141"/>
              <a:gd name="connsiteY2" fmla="*/ 1725103 h 4773425"/>
              <a:gd name="connsiteX3" fmla="*/ 4475127 w 4784141"/>
              <a:gd name="connsiteY3" fmla="*/ 3628284 h 4773425"/>
              <a:gd name="connsiteX4" fmla="*/ 3443962 w 4784141"/>
              <a:gd name="connsiteY4" fmla="*/ 4664052 h 4773425"/>
              <a:gd name="connsiteX5" fmla="*/ 1098632 w 4784141"/>
              <a:gd name="connsiteY5" fmla="*/ 4476433 h 4773425"/>
              <a:gd name="connsiteX6" fmla="*/ 40550 w 4784141"/>
              <a:gd name="connsiteY6" fmla="*/ 3053101 h 4773425"/>
              <a:gd name="connsiteX7" fmla="*/ 507282 w 4784141"/>
              <a:gd name="connsiteY7" fmla="*/ 692306 h 4773425"/>
              <a:gd name="connsiteX8" fmla="*/ 2532073 w 4784141"/>
              <a:gd name="connsiteY8" fmla="*/ 0 h 4773425"/>
              <a:gd name="connsiteX0" fmla="*/ 2532073 w 4784141"/>
              <a:gd name="connsiteY0" fmla="*/ 491 h 4773916"/>
              <a:gd name="connsiteX1" fmla="*/ 3891737 w 4784141"/>
              <a:gd name="connsiteY1" fmla="*/ 389847 h 4773916"/>
              <a:gd name="connsiteX2" fmla="*/ 4760005 w 4784141"/>
              <a:gd name="connsiteY2" fmla="*/ 1725594 h 4773916"/>
              <a:gd name="connsiteX3" fmla="*/ 4475127 w 4784141"/>
              <a:gd name="connsiteY3" fmla="*/ 3628775 h 4773916"/>
              <a:gd name="connsiteX4" fmla="*/ 3443962 w 4784141"/>
              <a:gd name="connsiteY4" fmla="*/ 4664543 h 4773916"/>
              <a:gd name="connsiteX5" fmla="*/ 1098632 w 4784141"/>
              <a:gd name="connsiteY5" fmla="*/ 4476924 h 4773916"/>
              <a:gd name="connsiteX6" fmla="*/ 40550 w 4784141"/>
              <a:gd name="connsiteY6" fmla="*/ 3053592 h 4773916"/>
              <a:gd name="connsiteX7" fmla="*/ 507282 w 4784141"/>
              <a:gd name="connsiteY7" fmla="*/ 692797 h 4773916"/>
              <a:gd name="connsiteX8" fmla="*/ 2532073 w 4784141"/>
              <a:gd name="connsiteY8" fmla="*/ 491 h 4773916"/>
              <a:gd name="connsiteX0" fmla="*/ 2532073 w 4784141"/>
              <a:gd name="connsiteY0" fmla="*/ 491 h 4773916"/>
              <a:gd name="connsiteX1" fmla="*/ 3891737 w 4784141"/>
              <a:gd name="connsiteY1" fmla="*/ 389847 h 4773916"/>
              <a:gd name="connsiteX2" fmla="*/ 4760005 w 4784141"/>
              <a:gd name="connsiteY2" fmla="*/ 1725594 h 4773916"/>
              <a:gd name="connsiteX3" fmla="*/ 4475127 w 4784141"/>
              <a:gd name="connsiteY3" fmla="*/ 3628775 h 4773916"/>
              <a:gd name="connsiteX4" fmla="*/ 3443962 w 4784141"/>
              <a:gd name="connsiteY4" fmla="*/ 4664543 h 4773916"/>
              <a:gd name="connsiteX5" fmla="*/ 1098632 w 4784141"/>
              <a:gd name="connsiteY5" fmla="*/ 4476924 h 4773916"/>
              <a:gd name="connsiteX6" fmla="*/ 40550 w 4784141"/>
              <a:gd name="connsiteY6" fmla="*/ 3053592 h 4773916"/>
              <a:gd name="connsiteX7" fmla="*/ 507282 w 4784141"/>
              <a:gd name="connsiteY7" fmla="*/ 692797 h 4773916"/>
              <a:gd name="connsiteX8" fmla="*/ 2532073 w 4784141"/>
              <a:gd name="connsiteY8" fmla="*/ 491 h 4773916"/>
              <a:gd name="connsiteX0" fmla="*/ 2558783 w 4784614"/>
              <a:gd name="connsiteY0" fmla="*/ 525 h 4757924"/>
              <a:gd name="connsiteX1" fmla="*/ 3892210 w 4784614"/>
              <a:gd name="connsiteY1" fmla="*/ 373855 h 4757924"/>
              <a:gd name="connsiteX2" fmla="*/ 4760478 w 4784614"/>
              <a:gd name="connsiteY2" fmla="*/ 1709602 h 4757924"/>
              <a:gd name="connsiteX3" fmla="*/ 4475600 w 4784614"/>
              <a:gd name="connsiteY3" fmla="*/ 3612783 h 4757924"/>
              <a:gd name="connsiteX4" fmla="*/ 3444435 w 4784614"/>
              <a:gd name="connsiteY4" fmla="*/ 4648551 h 4757924"/>
              <a:gd name="connsiteX5" fmla="*/ 1099105 w 4784614"/>
              <a:gd name="connsiteY5" fmla="*/ 4460932 h 4757924"/>
              <a:gd name="connsiteX6" fmla="*/ 41023 w 4784614"/>
              <a:gd name="connsiteY6" fmla="*/ 3037600 h 4757924"/>
              <a:gd name="connsiteX7" fmla="*/ 507755 w 4784614"/>
              <a:gd name="connsiteY7" fmla="*/ 676805 h 4757924"/>
              <a:gd name="connsiteX8" fmla="*/ 2558783 w 4784614"/>
              <a:gd name="connsiteY8" fmla="*/ 525 h 4757924"/>
              <a:gd name="connsiteX0" fmla="*/ 2558783 w 4784614"/>
              <a:gd name="connsiteY0" fmla="*/ 408 h 4757807"/>
              <a:gd name="connsiteX1" fmla="*/ 3907953 w 4784614"/>
              <a:gd name="connsiteY1" fmla="*/ 443183 h 4757807"/>
              <a:gd name="connsiteX2" fmla="*/ 4760478 w 4784614"/>
              <a:gd name="connsiteY2" fmla="*/ 1709485 h 4757807"/>
              <a:gd name="connsiteX3" fmla="*/ 4475600 w 4784614"/>
              <a:gd name="connsiteY3" fmla="*/ 3612666 h 4757807"/>
              <a:gd name="connsiteX4" fmla="*/ 3444435 w 4784614"/>
              <a:gd name="connsiteY4" fmla="*/ 4648434 h 4757807"/>
              <a:gd name="connsiteX5" fmla="*/ 1099105 w 4784614"/>
              <a:gd name="connsiteY5" fmla="*/ 4460815 h 4757807"/>
              <a:gd name="connsiteX6" fmla="*/ 41023 w 4784614"/>
              <a:gd name="connsiteY6" fmla="*/ 3037483 h 4757807"/>
              <a:gd name="connsiteX7" fmla="*/ 507755 w 4784614"/>
              <a:gd name="connsiteY7" fmla="*/ 676688 h 4757807"/>
              <a:gd name="connsiteX8" fmla="*/ 2558783 w 4784614"/>
              <a:gd name="connsiteY8" fmla="*/ 408 h 4757807"/>
              <a:gd name="connsiteX0" fmla="*/ 2675744 w 4786788"/>
              <a:gd name="connsiteY0" fmla="*/ 250 h 4954478"/>
              <a:gd name="connsiteX1" fmla="*/ 3910127 w 4786788"/>
              <a:gd name="connsiteY1" fmla="*/ 639854 h 4954478"/>
              <a:gd name="connsiteX2" fmla="*/ 4762652 w 4786788"/>
              <a:gd name="connsiteY2" fmla="*/ 1906156 h 4954478"/>
              <a:gd name="connsiteX3" fmla="*/ 4477774 w 4786788"/>
              <a:gd name="connsiteY3" fmla="*/ 3809337 h 4954478"/>
              <a:gd name="connsiteX4" fmla="*/ 3446609 w 4786788"/>
              <a:gd name="connsiteY4" fmla="*/ 4845105 h 4954478"/>
              <a:gd name="connsiteX5" fmla="*/ 1101279 w 4786788"/>
              <a:gd name="connsiteY5" fmla="*/ 4657486 h 4954478"/>
              <a:gd name="connsiteX6" fmla="*/ 43197 w 4786788"/>
              <a:gd name="connsiteY6" fmla="*/ 3234154 h 4954478"/>
              <a:gd name="connsiteX7" fmla="*/ 509929 w 4786788"/>
              <a:gd name="connsiteY7" fmla="*/ 873359 h 4954478"/>
              <a:gd name="connsiteX8" fmla="*/ 2675744 w 4786788"/>
              <a:gd name="connsiteY8" fmla="*/ 250 h 4954478"/>
              <a:gd name="connsiteX0" fmla="*/ 2675744 w 4786788"/>
              <a:gd name="connsiteY0" fmla="*/ 250 h 4954478"/>
              <a:gd name="connsiteX1" fmla="*/ 3910127 w 4786788"/>
              <a:gd name="connsiteY1" fmla="*/ 639854 h 4954478"/>
              <a:gd name="connsiteX2" fmla="*/ 4762652 w 4786788"/>
              <a:gd name="connsiteY2" fmla="*/ 1906156 h 4954478"/>
              <a:gd name="connsiteX3" fmla="*/ 4477774 w 4786788"/>
              <a:gd name="connsiteY3" fmla="*/ 3809337 h 4954478"/>
              <a:gd name="connsiteX4" fmla="*/ 3446609 w 4786788"/>
              <a:gd name="connsiteY4" fmla="*/ 4845105 h 4954478"/>
              <a:gd name="connsiteX5" fmla="*/ 1101279 w 4786788"/>
              <a:gd name="connsiteY5" fmla="*/ 4657486 h 4954478"/>
              <a:gd name="connsiteX6" fmla="*/ 43197 w 4786788"/>
              <a:gd name="connsiteY6" fmla="*/ 3234154 h 4954478"/>
              <a:gd name="connsiteX7" fmla="*/ 509929 w 4786788"/>
              <a:gd name="connsiteY7" fmla="*/ 873359 h 4954478"/>
              <a:gd name="connsiteX8" fmla="*/ 2675744 w 4786788"/>
              <a:gd name="connsiteY8" fmla="*/ 250 h 4954478"/>
              <a:gd name="connsiteX0" fmla="*/ 2675744 w 4786788"/>
              <a:gd name="connsiteY0" fmla="*/ 290 h 4954518"/>
              <a:gd name="connsiteX1" fmla="*/ 3910127 w 4786788"/>
              <a:gd name="connsiteY1" fmla="*/ 639894 h 4954518"/>
              <a:gd name="connsiteX2" fmla="*/ 4762652 w 4786788"/>
              <a:gd name="connsiteY2" fmla="*/ 1906196 h 4954518"/>
              <a:gd name="connsiteX3" fmla="*/ 4477774 w 4786788"/>
              <a:gd name="connsiteY3" fmla="*/ 3809377 h 4954518"/>
              <a:gd name="connsiteX4" fmla="*/ 3446609 w 4786788"/>
              <a:gd name="connsiteY4" fmla="*/ 4845145 h 4954518"/>
              <a:gd name="connsiteX5" fmla="*/ 1101279 w 4786788"/>
              <a:gd name="connsiteY5" fmla="*/ 4657526 h 4954518"/>
              <a:gd name="connsiteX6" fmla="*/ 43197 w 4786788"/>
              <a:gd name="connsiteY6" fmla="*/ 3234194 h 4954518"/>
              <a:gd name="connsiteX7" fmla="*/ 509929 w 4786788"/>
              <a:gd name="connsiteY7" fmla="*/ 873399 h 4954518"/>
              <a:gd name="connsiteX8" fmla="*/ 2675744 w 4786788"/>
              <a:gd name="connsiteY8" fmla="*/ 290 h 4954518"/>
              <a:gd name="connsiteX0" fmla="*/ 2675744 w 4786788"/>
              <a:gd name="connsiteY0" fmla="*/ 326 h 4954554"/>
              <a:gd name="connsiteX1" fmla="*/ 3990884 w 4786788"/>
              <a:gd name="connsiteY1" fmla="*/ 591130 h 4954554"/>
              <a:gd name="connsiteX2" fmla="*/ 4762652 w 4786788"/>
              <a:gd name="connsiteY2" fmla="*/ 1906232 h 4954554"/>
              <a:gd name="connsiteX3" fmla="*/ 4477774 w 4786788"/>
              <a:gd name="connsiteY3" fmla="*/ 3809413 h 4954554"/>
              <a:gd name="connsiteX4" fmla="*/ 3446609 w 4786788"/>
              <a:gd name="connsiteY4" fmla="*/ 4845181 h 4954554"/>
              <a:gd name="connsiteX5" fmla="*/ 1101279 w 4786788"/>
              <a:gd name="connsiteY5" fmla="*/ 4657562 h 4954554"/>
              <a:gd name="connsiteX6" fmla="*/ 43197 w 4786788"/>
              <a:gd name="connsiteY6" fmla="*/ 3234230 h 4954554"/>
              <a:gd name="connsiteX7" fmla="*/ 509929 w 4786788"/>
              <a:gd name="connsiteY7" fmla="*/ 873435 h 4954554"/>
              <a:gd name="connsiteX8" fmla="*/ 2675744 w 4786788"/>
              <a:gd name="connsiteY8" fmla="*/ 326 h 4954554"/>
              <a:gd name="connsiteX0" fmla="*/ 2662196 w 4773240"/>
              <a:gd name="connsiteY0" fmla="*/ 326 h 4954554"/>
              <a:gd name="connsiteX1" fmla="*/ 3977336 w 4773240"/>
              <a:gd name="connsiteY1" fmla="*/ 591130 h 4954554"/>
              <a:gd name="connsiteX2" fmla="*/ 4749104 w 4773240"/>
              <a:gd name="connsiteY2" fmla="*/ 1906232 h 4954554"/>
              <a:gd name="connsiteX3" fmla="*/ 4464226 w 4773240"/>
              <a:gd name="connsiteY3" fmla="*/ 3809413 h 4954554"/>
              <a:gd name="connsiteX4" fmla="*/ 3433061 w 4773240"/>
              <a:gd name="connsiteY4" fmla="*/ 4845181 h 4954554"/>
              <a:gd name="connsiteX5" fmla="*/ 1087731 w 4773240"/>
              <a:gd name="connsiteY5" fmla="*/ 4657562 h 4954554"/>
              <a:gd name="connsiteX6" fmla="*/ 29649 w 4773240"/>
              <a:gd name="connsiteY6" fmla="*/ 3234230 h 4954554"/>
              <a:gd name="connsiteX7" fmla="*/ 640977 w 4773240"/>
              <a:gd name="connsiteY7" fmla="*/ 730117 h 4954554"/>
              <a:gd name="connsiteX8" fmla="*/ 2662196 w 4773240"/>
              <a:gd name="connsiteY8" fmla="*/ 326 h 4954554"/>
              <a:gd name="connsiteX0" fmla="*/ 2664762 w 4775806"/>
              <a:gd name="connsiteY0" fmla="*/ 326 h 4954554"/>
              <a:gd name="connsiteX1" fmla="*/ 3979902 w 4775806"/>
              <a:gd name="connsiteY1" fmla="*/ 591130 h 4954554"/>
              <a:gd name="connsiteX2" fmla="*/ 4751670 w 4775806"/>
              <a:gd name="connsiteY2" fmla="*/ 1906232 h 4954554"/>
              <a:gd name="connsiteX3" fmla="*/ 4466792 w 4775806"/>
              <a:gd name="connsiteY3" fmla="*/ 3809413 h 4954554"/>
              <a:gd name="connsiteX4" fmla="*/ 3435627 w 4775806"/>
              <a:gd name="connsiteY4" fmla="*/ 4845181 h 4954554"/>
              <a:gd name="connsiteX5" fmla="*/ 1090297 w 4775806"/>
              <a:gd name="connsiteY5" fmla="*/ 4657562 h 4954554"/>
              <a:gd name="connsiteX6" fmla="*/ 32215 w 4775806"/>
              <a:gd name="connsiteY6" fmla="*/ 3234230 h 4954554"/>
              <a:gd name="connsiteX7" fmla="*/ 607899 w 4775806"/>
              <a:gd name="connsiteY7" fmla="*/ 806182 h 4954554"/>
              <a:gd name="connsiteX8" fmla="*/ 2664762 w 4775806"/>
              <a:gd name="connsiteY8" fmla="*/ 326 h 4954554"/>
              <a:gd name="connsiteX0" fmla="*/ 2673549 w 4784593"/>
              <a:gd name="connsiteY0" fmla="*/ 326 h 4954554"/>
              <a:gd name="connsiteX1" fmla="*/ 3988689 w 4784593"/>
              <a:gd name="connsiteY1" fmla="*/ 591130 h 4954554"/>
              <a:gd name="connsiteX2" fmla="*/ 4760457 w 4784593"/>
              <a:gd name="connsiteY2" fmla="*/ 1906232 h 4954554"/>
              <a:gd name="connsiteX3" fmla="*/ 4475579 w 4784593"/>
              <a:gd name="connsiteY3" fmla="*/ 3809413 h 4954554"/>
              <a:gd name="connsiteX4" fmla="*/ 3444414 w 4784593"/>
              <a:gd name="connsiteY4" fmla="*/ 4845181 h 4954554"/>
              <a:gd name="connsiteX5" fmla="*/ 1099084 w 4784593"/>
              <a:gd name="connsiteY5" fmla="*/ 4657562 h 4954554"/>
              <a:gd name="connsiteX6" fmla="*/ 41002 w 4784593"/>
              <a:gd name="connsiteY6" fmla="*/ 3234230 h 4954554"/>
              <a:gd name="connsiteX7" fmla="*/ 616686 w 4784593"/>
              <a:gd name="connsiteY7" fmla="*/ 806182 h 4954554"/>
              <a:gd name="connsiteX8" fmla="*/ 2673549 w 4784593"/>
              <a:gd name="connsiteY8" fmla="*/ 326 h 4954554"/>
              <a:gd name="connsiteX0" fmla="*/ 2649000 w 4760044"/>
              <a:gd name="connsiteY0" fmla="*/ 326 h 4964273"/>
              <a:gd name="connsiteX1" fmla="*/ 3964140 w 4760044"/>
              <a:gd name="connsiteY1" fmla="*/ 591130 h 4964273"/>
              <a:gd name="connsiteX2" fmla="*/ 4735908 w 4760044"/>
              <a:gd name="connsiteY2" fmla="*/ 1906232 h 4964273"/>
              <a:gd name="connsiteX3" fmla="*/ 4451030 w 4760044"/>
              <a:gd name="connsiteY3" fmla="*/ 3809413 h 4964273"/>
              <a:gd name="connsiteX4" fmla="*/ 3419865 w 4760044"/>
              <a:gd name="connsiteY4" fmla="*/ 4845181 h 4964273"/>
              <a:gd name="connsiteX5" fmla="*/ 1074535 w 4760044"/>
              <a:gd name="connsiteY5" fmla="*/ 4657562 h 4964273"/>
              <a:gd name="connsiteX6" fmla="*/ 33359 w 4760044"/>
              <a:gd name="connsiteY6" fmla="*/ 2995991 h 4964273"/>
              <a:gd name="connsiteX7" fmla="*/ 592137 w 4760044"/>
              <a:gd name="connsiteY7" fmla="*/ 806182 h 4964273"/>
              <a:gd name="connsiteX8" fmla="*/ 2649000 w 4760044"/>
              <a:gd name="connsiteY8" fmla="*/ 326 h 4964273"/>
              <a:gd name="connsiteX0" fmla="*/ 2649000 w 4849475"/>
              <a:gd name="connsiteY0" fmla="*/ -4 h 4963943"/>
              <a:gd name="connsiteX1" fmla="*/ 4735908 w 4849475"/>
              <a:gd name="connsiteY1" fmla="*/ 1905902 h 4963943"/>
              <a:gd name="connsiteX2" fmla="*/ 4451030 w 4849475"/>
              <a:gd name="connsiteY2" fmla="*/ 3809083 h 4963943"/>
              <a:gd name="connsiteX3" fmla="*/ 3419865 w 4849475"/>
              <a:gd name="connsiteY3" fmla="*/ 4844851 h 4963943"/>
              <a:gd name="connsiteX4" fmla="*/ 1074535 w 4849475"/>
              <a:gd name="connsiteY4" fmla="*/ 4657232 h 4963943"/>
              <a:gd name="connsiteX5" fmla="*/ 33359 w 4849475"/>
              <a:gd name="connsiteY5" fmla="*/ 2995661 h 4963943"/>
              <a:gd name="connsiteX6" fmla="*/ 592137 w 4849475"/>
              <a:gd name="connsiteY6" fmla="*/ 805852 h 4963943"/>
              <a:gd name="connsiteX7" fmla="*/ 2649000 w 4849475"/>
              <a:gd name="connsiteY7" fmla="*/ -4 h 4963943"/>
              <a:gd name="connsiteX0" fmla="*/ 2649000 w 4750338"/>
              <a:gd name="connsiteY0" fmla="*/ -4 h 4963943"/>
              <a:gd name="connsiteX1" fmla="*/ 4615020 w 4750338"/>
              <a:gd name="connsiteY1" fmla="*/ 1658609 h 4963943"/>
              <a:gd name="connsiteX2" fmla="*/ 4451030 w 4750338"/>
              <a:gd name="connsiteY2" fmla="*/ 3809083 h 4963943"/>
              <a:gd name="connsiteX3" fmla="*/ 3419865 w 4750338"/>
              <a:gd name="connsiteY3" fmla="*/ 4844851 h 4963943"/>
              <a:gd name="connsiteX4" fmla="*/ 1074535 w 4750338"/>
              <a:gd name="connsiteY4" fmla="*/ 4657232 h 4963943"/>
              <a:gd name="connsiteX5" fmla="*/ 33359 w 4750338"/>
              <a:gd name="connsiteY5" fmla="*/ 2995661 h 4963943"/>
              <a:gd name="connsiteX6" fmla="*/ 592137 w 4750338"/>
              <a:gd name="connsiteY6" fmla="*/ 805852 h 4963943"/>
              <a:gd name="connsiteX7" fmla="*/ 2649000 w 4750338"/>
              <a:gd name="connsiteY7" fmla="*/ -4 h 4963943"/>
              <a:gd name="connsiteX0" fmla="*/ 2158871 w 4260209"/>
              <a:gd name="connsiteY0" fmla="*/ -4 h 5086984"/>
              <a:gd name="connsiteX1" fmla="*/ 4124891 w 4260209"/>
              <a:gd name="connsiteY1" fmla="*/ 1658609 h 5086984"/>
              <a:gd name="connsiteX2" fmla="*/ 3960901 w 4260209"/>
              <a:gd name="connsiteY2" fmla="*/ 3809083 h 5086984"/>
              <a:gd name="connsiteX3" fmla="*/ 2929736 w 4260209"/>
              <a:gd name="connsiteY3" fmla="*/ 4844851 h 5086984"/>
              <a:gd name="connsiteX4" fmla="*/ 584406 w 4260209"/>
              <a:gd name="connsiteY4" fmla="*/ 4657232 h 5086984"/>
              <a:gd name="connsiteX5" fmla="*/ 102008 w 4260209"/>
              <a:gd name="connsiteY5" fmla="*/ 805852 h 5086984"/>
              <a:gd name="connsiteX6" fmla="*/ 2158871 w 4260209"/>
              <a:gd name="connsiteY6" fmla="*/ -4 h 5086984"/>
              <a:gd name="connsiteX0" fmla="*/ 2341715 w 4443053"/>
              <a:gd name="connsiteY0" fmla="*/ -4 h 4937580"/>
              <a:gd name="connsiteX1" fmla="*/ 4307735 w 4443053"/>
              <a:gd name="connsiteY1" fmla="*/ 1658609 h 4937580"/>
              <a:gd name="connsiteX2" fmla="*/ 4143745 w 4443053"/>
              <a:gd name="connsiteY2" fmla="*/ 3809083 h 4937580"/>
              <a:gd name="connsiteX3" fmla="*/ 3112580 w 4443053"/>
              <a:gd name="connsiteY3" fmla="*/ 4844851 h 4937580"/>
              <a:gd name="connsiteX4" fmla="*/ 321924 w 4443053"/>
              <a:gd name="connsiteY4" fmla="*/ 4230304 h 4937580"/>
              <a:gd name="connsiteX5" fmla="*/ 284852 w 4443053"/>
              <a:gd name="connsiteY5" fmla="*/ 805852 h 4937580"/>
              <a:gd name="connsiteX6" fmla="*/ 2341715 w 4443053"/>
              <a:gd name="connsiteY6" fmla="*/ -4 h 4937580"/>
              <a:gd name="connsiteX0" fmla="*/ 2567003 w 4668341"/>
              <a:gd name="connsiteY0" fmla="*/ -4 h 4924017"/>
              <a:gd name="connsiteX1" fmla="*/ 4533023 w 4668341"/>
              <a:gd name="connsiteY1" fmla="*/ 1658609 h 4924017"/>
              <a:gd name="connsiteX2" fmla="*/ 4369033 w 4668341"/>
              <a:gd name="connsiteY2" fmla="*/ 3809083 h 4924017"/>
              <a:gd name="connsiteX3" fmla="*/ 3337868 w 4668341"/>
              <a:gd name="connsiteY3" fmla="*/ 4844851 h 4924017"/>
              <a:gd name="connsiteX4" fmla="*/ 547212 w 4668341"/>
              <a:gd name="connsiteY4" fmla="*/ 4230304 h 4924017"/>
              <a:gd name="connsiteX5" fmla="*/ 169043 w 4668341"/>
              <a:gd name="connsiteY5" fmla="*/ 1352706 h 4924017"/>
              <a:gd name="connsiteX6" fmla="*/ 2567003 w 4668341"/>
              <a:gd name="connsiteY6" fmla="*/ -4 h 4924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68341" h="4924017">
                <a:moveTo>
                  <a:pt x="2567003" y="-4"/>
                </a:moveTo>
                <a:cubicBezTo>
                  <a:pt x="3257631" y="183338"/>
                  <a:pt x="4232685" y="1023761"/>
                  <a:pt x="4533023" y="1658609"/>
                </a:cubicBezTo>
                <a:cubicBezTo>
                  <a:pt x="4833361" y="2293457"/>
                  <a:pt x="4568226" y="3278043"/>
                  <a:pt x="4369033" y="3809083"/>
                </a:cubicBezTo>
                <a:cubicBezTo>
                  <a:pt x="4169841" y="4340123"/>
                  <a:pt x="3650694" y="4729882"/>
                  <a:pt x="3337868" y="4844851"/>
                </a:cubicBezTo>
                <a:cubicBezTo>
                  <a:pt x="2627022" y="5065916"/>
                  <a:pt x="1075350" y="4812328"/>
                  <a:pt x="547212" y="4230304"/>
                </a:cubicBezTo>
                <a:cubicBezTo>
                  <a:pt x="19074" y="3648280"/>
                  <a:pt x="-167589" y="2057757"/>
                  <a:pt x="169043" y="1352706"/>
                </a:cubicBezTo>
                <a:cubicBezTo>
                  <a:pt x="505675" y="647655"/>
                  <a:pt x="1914330" y="30744"/>
                  <a:pt x="2567003" y="-4"/>
                </a:cubicBezTo>
                <a:close/>
              </a:path>
            </a:pathLst>
          </a:cu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332631DA-E081-5FC1-2605-46027CDFE4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78977">
            <a:off x="355748" y="4615308"/>
            <a:ext cx="409502" cy="412308"/>
          </a:xfrm>
          <a:custGeom>
            <a:avLst/>
            <a:gdLst>
              <a:gd name="connsiteX0" fmla="*/ 2531073 w 4828010"/>
              <a:gd name="connsiteY0" fmla="*/ 0 h 4873559"/>
              <a:gd name="connsiteX1" fmla="*/ 3937963 w 4828010"/>
              <a:gd name="connsiteY1" fmla="*/ 437433 h 4873559"/>
              <a:gd name="connsiteX2" fmla="*/ 4806231 w 4828010"/>
              <a:gd name="connsiteY2" fmla="*/ 1773180 h 4873559"/>
              <a:gd name="connsiteX3" fmla="*/ 4448644 w 4828010"/>
              <a:gd name="connsiteY3" fmla="*/ 3933235 h 4873559"/>
              <a:gd name="connsiteX4" fmla="*/ 3192542 w 4828010"/>
              <a:gd name="connsiteY4" fmla="*/ 4716168 h 4873559"/>
              <a:gd name="connsiteX5" fmla="*/ 937448 w 4828010"/>
              <a:gd name="connsiteY5" fmla="*/ 4547691 h 4873559"/>
              <a:gd name="connsiteX6" fmla="*/ 12348 w 4828010"/>
              <a:gd name="connsiteY6" fmla="*/ 3026750 h 4873559"/>
              <a:gd name="connsiteX7" fmla="*/ 553508 w 4828010"/>
              <a:gd name="connsiteY7" fmla="*/ 740383 h 4873559"/>
              <a:gd name="connsiteX8" fmla="*/ 2531073 w 4828010"/>
              <a:gd name="connsiteY8" fmla="*/ 0 h 4873559"/>
              <a:gd name="connsiteX0" fmla="*/ 2531073 w 4828010"/>
              <a:gd name="connsiteY0" fmla="*/ 0 h 4853896"/>
              <a:gd name="connsiteX1" fmla="*/ 3937963 w 4828010"/>
              <a:gd name="connsiteY1" fmla="*/ 437433 h 4853896"/>
              <a:gd name="connsiteX2" fmla="*/ 4806231 w 4828010"/>
              <a:gd name="connsiteY2" fmla="*/ 1773180 h 4853896"/>
              <a:gd name="connsiteX3" fmla="*/ 4448644 w 4828010"/>
              <a:gd name="connsiteY3" fmla="*/ 3933235 h 4853896"/>
              <a:gd name="connsiteX4" fmla="*/ 3192542 w 4828010"/>
              <a:gd name="connsiteY4" fmla="*/ 4716168 h 4853896"/>
              <a:gd name="connsiteX5" fmla="*/ 1075671 w 4828010"/>
              <a:gd name="connsiteY5" fmla="*/ 4473263 h 4853896"/>
              <a:gd name="connsiteX6" fmla="*/ 12348 w 4828010"/>
              <a:gd name="connsiteY6" fmla="*/ 3026750 h 4853896"/>
              <a:gd name="connsiteX7" fmla="*/ 553508 w 4828010"/>
              <a:gd name="connsiteY7" fmla="*/ 740383 h 4853896"/>
              <a:gd name="connsiteX8" fmla="*/ 2531073 w 4828010"/>
              <a:gd name="connsiteY8" fmla="*/ 0 h 4853896"/>
              <a:gd name="connsiteX0" fmla="*/ 2531073 w 4828010"/>
              <a:gd name="connsiteY0" fmla="*/ 0 h 4852652"/>
              <a:gd name="connsiteX1" fmla="*/ 3937963 w 4828010"/>
              <a:gd name="connsiteY1" fmla="*/ 437433 h 4852652"/>
              <a:gd name="connsiteX2" fmla="*/ 4806231 w 4828010"/>
              <a:gd name="connsiteY2" fmla="*/ 1773180 h 4852652"/>
              <a:gd name="connsiteX3" fmla="*/ 4448644 w 4828010"/>
              <a:gd name="connsiteY3" fmla="*/ 3933235 h 4852652"/>
              <a:gd name="connsiteX4" fmla="*/ 3192542 w 4828010"/>
              <a:gd name="connsiteY4" fmla="*/ 4716168 h 4852652"/>
              <a:gd name="connsiteX5" fmla="*/ 1160732 w 4828010"/>
              <a:gd name="connsiteY5" fmla="*/ 4467947 h 4852652"/>
              <a:gd name="connsiteX6" fmla="*/ 12348 w 4828010"/>
              <a:gd name="connsiteY6" fmla="*/ 3026750 h 4852652"/>
              <a:gd name="connsiteX7" fmla="*/ 553508 w 4828010"/>
              <a:gd name="connsiteY7" fmla="*/ 740383 h 4852652"/>
              <a:gd name="connsiteX8" fmla="*/ 2531073 w 4828010"/>
              <a:gd name="connsiteY8" fmla="*/ 0 h 4852652"/>
              <a:gd name="connsiteX0" fmla="*/ 2531073 w 4828010"/>
              <a:gd name="connsiteY0" fmla="*/ 0 h 4852652"/>
              <a:gd name="connsiteX1" fmla="*/ 3937963 w 4828010"/>
              <a:gd name="connsiteY1" fmla="*/ 437433 h 4852652"/>
              <a:gd name="connsiteX2" fmla="*/ 4806231 w 4828010"/>
              <a:gd name="connsiteY2" fmla="*/ 1773180 h 4852652"/>
              <a:gd name="connsiteX3" fmla="*/ 4448644 w 4828010"/>
              <a:gd name="connsiteY3" fmla="*/ 3933235 h 4852652"/>
              <a:gd name="connsiteX4" fmla="*/ 3192542 w 4828010"/>
              <a:gd name="connsiteY4" fmla="*/ 4716168 h 4852652"/>
              <a:gd name="connsiteX5" fmla="*/ 1160732 w 4828010"/>
              <a:gd name="connsiteY5" fmla="*/ 4467947 h 4852652"/>
              <a:gd name="connsiteX6" fmla="*/ 12348 w 4828010"/>
              <a:gd name="connsiteY6" fmla="*/ 3026750 h 4852652"/>
              <a:gd name="connsiteX7" fmla="*/ 553508 w 4828010"/>
              <a:gd name="connsiteY7" fmla="*/ 740383 h 4852652"/>
              <a:gd name="connsiteX8" fmla="*/ 2531073 w 4828010"/>
              <a:gd name="connsiteY8" fmla="*/ 0 h 4852652"/>
              <a:gd name="connsiteX0" fmla="*/ 2460239 w 4757176"/>
              <a:gd name="connsiteY0" fmla="*/ 0 h 4850182"/>
              <a:gd name="connsiteX1" fmla="*/ 3867129 w 4757176"/>
              <a:gd name="connsiteY1" fmla="*/ 437433 h 4850182"/>
              <a:gd name="connsiteX2" fmla="*/ 4735397 w 4757176"/>
              <a:gd name="connsiteY2" fmla="*/ 1773180 h 4850182"/>
              <a:gd name="connsiteX3" fmla="*/ 4377810 w 4757176"/>
              <a:gd name="connsiteY3" fmla="*/ 3933235 h 4850182"/>
              <a:gd name="connsiteX4" fmla="*/ 3121708 w 4757176"/>
              <a:gd name="connsiteY4" fmla="*/ 4716168 h 4850182"/>
              <a:gd name="connsiteX5" fmla="*/ 1089898 w 4757176"/>
              <a:gd name="connsiteY5" fmla="*/ 4467947 h 4850182"/>
              <a:gd name="connsiteX6" fmla="*/ 15942 w 4757176"/>
              <a:gd name="connsiteY6" fmla="*/ 3101178 h 4850182"/>
              <a:gd name="connsiteX7" fmla="*/ 482674 w 4757176"/>
              <a:gd name="connsiteY7" fmla="*/ 740383 h 4850182"/>
              <a:gd name="connsiteX8" fmla="*/ 2460239 w 4757176"/>
              <a:gd name="connsiteY8" fmla="*/ 0 h 4850182"/>
              <a:gd name="connsiteX0" fmla="*/ 2460239 w 4757176"/>
              <a:gd name="connsiteY0" fmla="*/ 0 h 4850182"/>
              <a:gd name="connsiteX1" fmla="*/ 3867129 w 4757176"/>
              <a:gd name="connsiteY1" fmla="*/ 437433 h 4850182"/>
              <a:gd name="connsiteX2" fmla="*/ 4735397 w 4757176"/>
              <a:gd name="connsiteY2" fmla="*/ 1773180 h 4850182"/>
              <a:gd name="connsiteX3" fmla="*/ 4377810 w 4757176"/>
              <a:gd name="connsiteY3" fmla="*/ 3933235 h 4850182"/>
              <a:gd name="connsiteX4" fmla="*/ 3121708 w 4757176"/>
              <a:gd name="connsiteY4" fmla="*/ 4716168 h 4850182"/>
              <a:gd name="connsiteX5" fmla="*/ 1089898 w 4757176"/>
              <a:gd name="connsiteY5" fmla="*/ 4467947 h 4850182"/>
              <a:gd name="connsiteX6" fmla="*/ 15942 w 4757176"/>
              <a:gd name="connsiteY6" fmla="*/ 3101178 h 4850182"/>
              <a:gd name="connsiteX7" fmla="*/ 482674 w 4757176"/>
              <a:gd name="connsiteY7" fmla="*/ 740383 h 4850182"/>
              <a:gd name="connsiteX8" fmla="*/ 2460239 w 4757176"/>
              <a:gd name="connsiteY8" fmla="*/ 0 h 4850182"/>
              <a:gd name="connsiteX0" fmla="*/ 2484014 w 4780951"/>
              <a:gd name="connsiteY0" fmla="*/ 0 h 4850182"/>
              <a:gd name="connsiteX1" fmla="*/ 3890904 w 4780951"/>
              <a:gd name="connsiteY1" fmla="*/ 437433 h 4850182"/>
              <a:gd name="connsiteX2" fmla="*/ 4759172 w 4780951"/>
              <a:gd name="connsiteY2" fmla="*/ 1773180 h 4850182"/>
              <a:gd name="connsiteX3" fmla="*/ 4401585 w 4780951"/>
              <a:gd name="connsiteY3" fmla="*/ 3933235 h 4850182"/>
              <a:gd name="connsiteX4" fmla="*/ 3145483 w 4780951"/>
              <a:gd name="connsiteY4" fmla="*/ 4716168 h 4850182"/>
              <a:gd name="connsiteX5" fmla="*/ 1113673 w 4780951"/>
              <a:gd name="connsiteY5" fmla="*/ 4467947 h 4850182"/>
              <a:gd name="connsiteX6" fmla="*/ 39717 w 4780951"/>
              <a:gd name="connsiteY6" fmla="*/ 3101178 h 4850182"/>
              <a:gd name="connsiteX7" fmla="*/ 506449 w 4780951"/>
              <a:gd name="connsiteY7" fmla="*/ 740383 h 4850182"/>
              <a:gd name="connsiteX8" fmla="*/ 2484014 w 4780951"/>
              <a:gd name="connsiteY8" fmla="*/ 0 h 4850182"/>
              <a:gd name="connsiteX0" fmla="*/ 2484014 w 4780127"/>
              <a:gd name="connsiteY0" fmla="*/ 0 h 4850182"/>
              <a:gd name="connsiteX1" fmla="*/ 3890904 w 4780127"/>
              <a:gd name="connsiteY1" fmla="*/ 437433 h 4850182"/>
              <a:gd name="connsiteX2" fmla="*/ 4759172 w 4780127"/>
              <a:gd name="connsiteY2" fmla="*/ 1773180 h 4850182"/>
              <a:gd name="connsiteX3" fmla="*/ 4390953 w 4780127"/>
              <a:gd name="connsiteY3" fmla="*/ 3805644 h 4850182"/>
              <a:gd name="connsiteX4" fmla="*/ 3145483 w 4780127"/>
              <a:gd name="connsiteY4" fmla="*/ 4716168 h 4850182"/>
              <a:gd name="connsiteX5" fmla="*/ 1113673 w 4780127"/>
              <a:gd name="connsiteY5" fmla="*/ 4467947 h 4850182"/>
              <a:gd name="connsiteX6" fmla="*/ 39717 w 4780127"/>
              <a:gd name="connsiteY6" fmla="*/ 3101178 h 4850182"/>
              <a:gd name="connsiteX7" fmla="*/ 506449 w 4780127"/>
              <a:gd name="connsiteY7" fmla="*/ 740383 h 4850182"/>
              <a:gd name="connsiteX8" fmla="*/ 2484014 w 4780127"/>
              <a:gd name="connsiteY8" fmla="*/ 0 h 4850182"/>
              <a:gd name="connsiteX0" fmla="*/ 2484014 w 4778010"/>
              <a:gd name="connsiteY0" fmla="*/ 0 h 4846926"/>
              <a:gd name="connsiteX1" fmla="*/ 3890904 w 4778010"/>
              <a:gd name="connsiteY1" fmla="*/ 437433 h 4846926"/>
              <a:gd name="connsiteX2" fmla="*/ 4759172 w 4778010"/>
              <a:gd name="connsiteY2" fmla="*/ 1773180 h 4846926"/>
              <a:gd name="connsiteX3" fmla="*/ 4390953 w 4778010"/>
              <a:gd name="connsiteY3" fmla="*/ 3805644 h 4846926"/>
              <a:gd name="connsiteX4" fmla="*/ 3343914 w 4778010"/>
              <a:gd name="connsiteY4" fmla="*/ 4712128 h 4846926"/>
              <a:gd name="connsiteX5" fmla="*/ 1113673 w 4778010"/>
              <a:gd name="connsiteY5" fmla="*/ 4467947 h 4846926"/>
              <a:gd name="connsiteX6" fmla="*/ 39717 w 4778010"/>
              <a:gd name="connsiteY6" fmla="*/ 3101178 h 4846926"/>
              <a:gd name="connsiteX7" fmla="*/ 506449 w 4778010"/>
              <a:gd name="connsiteY7" fmla="*/ 740383 h 4846926"/>
              <a:gd name="connsiteX8" fmla="*/ 2484014 w 4778010"/>
              <a:gd name="connsiteY8" fmla="*/ 0 h 4846926"/>
              <a:gd name="connsiteX0" fmla="*/ 2484014 w 4782503"/>
              <a:gd name="connsiteY0" fmla="*/ 0 h 4846926"/>
              <a:gd name="connsiteX1" fmla="*/ 3890904 w 4782503"/>
              <a:gd name="connsiteY1" fmla="*/ 437433 h 4846926"/>
              <a:gd name="connsiteX2" fmla="*/ 4759172 w 4782503"/>
              <a:gd name="connsiteY2" fmla="*/ 1773180 h 4846926"/>
              <a:gd name="connsiteX3" fmla="*/ 4450482 w 4782503"/>
              <a:gd name="connsiteY3" fmla="*/ 3688481 h 4846926"/>
              <a:gd name="connsiteX4" fmla="*/ 3343914 w 4782503"/>
              <a:gd name="connsiteY4" fmla="*/ 4712128 h 4846926"/>
              <a:gd name="connsiteX5" fmla="*/ 1113673 w 4782503"/>
              <a:gd name="connsiteY5" fmla="*/ 4467947 h 4846926"/>
              <a:gd name="connsiteX6" fmla="*/ 39717 w 4782503"/>
              <a:gd name="connsiteY6" fmla="*/ 3101178 h 4846926"/>
              <a:gd name="connsiteX7" fmla="*/ 506449 w 4782503"/>
              <a:gd name="connsiteY7" fmla="*/ 740383 h 4846926"/>
              <a:gd name="connsiteX8" fmla="*/ 2484014 w 4782503"/>
              <a:gd name="connsiteY8" fmla="*/ 0 h 4846926"/>
              <a:gd name="connsiteX0" fmla="*/ 2484014 w 4784889"/>
              <a:gd name="connsiteY0" fmla="*/ 0 h 4846926"/>
              <a:gd name="connsiteX1" fmla="*/ 3890904 w 4784889"/>
              <a:gd name="connsiteY1" fmla="*/ 437433 h 4846926"/>
              <a:gd name="connsiteX2" fmla="*/ 4759172 w 4784889"/>
              <a:gd name="connsiteY2" fmla="*/ 1773180 h 4846926"/>
              <a:gd name="connsiteX3" fmla="*/ 4474294 w 4784889"/>
              <a:gd name="connsiteY3" fmla="*/ 3676361 h 4846926"/>
              <a:gd name="connsiteX4" fmla="*/ 3343914 w 4784889"/>
              <a:gd name="connsiteY4" fmla="*/ 4712128 h 4846926"/>
              <a:gd name="connsiteX5" fmla="*/ 1113673 w 4784889"/>
              <a:gd name="connsiteY5" fmla="*/ 4467947 h 4846926"/>
              <a:gd name="connsiteX6" fmla="*/ 39717 w 4784889"/>
              <a:gd name="connsiteY6" fmla="*/ 3101178 h 4846926"/>
              <a:gd name="connsiteX7" fmla="*/ 506449 w 4784889"/>
              <a:gd name="connsiteY7" fmla="*/ 740383 h 4846926"/>
              <a:gd name="connsiteX8" fmla="*/ 2484014 w 4784889"/>
              <a:gd name="connsiteY8" fmla="*/ 0 h 4846926"/>
              <a:gd name="connsiteX0" fmla="*/ 2484014 w 4784889"/>
              <a:gd name="connsiteY0" fmla="*/ 0 h 4860980"/>
              <a:gd name="connsiteX1" fmla="*/ 3890904 w 4784889"/>
              <a:gd name="connsiteY1" fmla="*/ 437433 h 4860980"/>
              <a:gd name="connsiteX2" fmla="*/ 4759172 w 4784889"/>
              <a:gd name="connsiteY2" fmla="*/ 1773180 h 4860980"/>
              <a:gd name="connsiteX3" fmla="*/ 4474294 w 4784889"/>
              <a:gd name="connsiteY3" fmla="*/ 3676361 h 4860980"/>
              <a:gd name="connsiteX4" fmla="*/ 3343914 w 4784889"/>
              <a:gd name="connsiteY4" fmla="*/ 4712128 h 4860980"/>
              <a:gd name="connsiteX5" fmla="*/ 1097799 w 4784889"/>
              <a:gd name="connsiteY5" fmla="*/ 4524510 h 4860980"/>
              <a:gd name="connsiteX6" fmla="*/ 39717 w 4784889"/>
              <a:gd name="connsiteY6" fmla="*/ 3101178 h 4860980"/>
              <a:gd name="connsiteX7" fmla="*/ 506449 w 4784889"/>
              <a:gd name="connsiteY7" fmla="*/ 740383 h 4860980"/>
              <a:gd name="connsiteX8" fmla="*/ 2484014 w 4784889"/>
              <a:gd name="connsiteY8" fmla="*/ 0 h 4860980"/>
              <a:gd name="connsiteX0" fmla="*/ 2484014 w 4783308"/>
              <a:gd name="connsiteY0" fmla="*/ 0 h 4860981"/>
              <a:gd name="connsiteX1" fmla="*/ 3890904 w 4783308"/>
              <a:gd name="connsiteY1" fmla="*/ 437433 h 4860981"/>
              <a:gd name="connsiteX2" fmla="*/ 4759172 w 4783308"/>
              <a:gd name="connsiteY2" fmla="*/ 1773180 h 4860981"/>
              <a:gd name="connsiteX3" fmla="*/ 4474294 w 4783308"/>
              <a:gd name="connsiteY3" fmla="*/ 3676361 h 4860981"/>
              <a:gd name="connsiteX4" fmla="*/ 3443129 w 4783308"/>
              <a:gd name="connsiteY4" fmla="*/ 4712129 h 4860981"/>
              <a:gd name="connsiteX5" fmla="*/ 1097799 w 4783308"/>
              <a:gd name="connsiteY5" fmla="*/ 4524510 h 4860981"/>
              <a:gd name="connsiteX6" fmla="*/ 39717 w 4783308"/>
              <a:gd name="connsiteY6" fmla="*/ 3101178 h 4860981"/>
              <a:gd name="connsiteX7" fmla="*/ 506449 w 4783308"/>
              <a:gd name="connsiteY7" fmla="*/ 740383 h 4860981"/>
              <a:gd name="connsiteX8" fmla="*/ 2484014 w 4783308"/>
              <a:gd name="connsiteY8" fmla="*/ 0 h 4860981"/>
              <a:gd name="connsiteX0" fmla="*/ 2484014 w 4783308"/>
              <a:gd name="connsiteY0" fmla="*/ 0 h 4821502"/>
              <a:gd name="connsiteX1" fmla="*/ 3890904 w 4783308"/>
              <a:gd name="connsiteY1" fmla="*/ 437433 h 4821502"/>
              <a:gd name="connsiteX2" fmla="*/ 4759172 w 4783308"/>
              <a:gd name="connsiteY2" fmla="*/ 1773180 h 4821502"/>
              <a:gd name="connsiteX3" fmla="*/ 4474294 w 4783308"/>
              <a:gd name="connsiteY3" fmla="*/ 3676361 h 4821502"/>
              <a:gd name="connsiteX4" fmla="*/ 3443129 w 4783308"/>
              <a:gd name="connsiteY4" fmla="*/ 4712129 h 4821502"/>
              <a:gd name="connsiteX5" fmla="*/ 1097799 w 4783308"/>
              <a:gd name="connsiteY5" fmla="*/ 4524510 h 4821502"/>
              <a:gd name="connsiteX6" fmla="*/ 39717 w 4783308"/>
              <a:gd name="connsiteY6" fmla="*/ 3101178 h 4821502"/>
              <a:gd name="connsiteX7" fmla="*/ 506449 w 4783308"/>
              <a:gd name="connsiteY7" fmla="*/ 740383 h 4821502"/>
              <a:gd name="connsiteX8" fmla="*/ 2484014 w 4783308"/>
              <a:gd name="connsiteY8" fmla="*/ 0 h 4821502"/>
              <a:gd name="connsiteX0" fmla="*/ 2484014 w 4783308"/>
              <a:gd name="connsiteY0" fmla="*/ 0 h 4821502"/>
              <a:gd name="connsiteX1" fmla="*/ 3890904 w 4783308"/>
              <a:gd name="connsiteY1" fmla="*/ 437433 h 4821502"/>
              <a:gd name="connsiteX2" fmla="*/ 4759172 w 4783308"/>
              <a:gd name="connsiteY2" fmla="*/ 1773180 h 4821502"/>
              <a:gd name="connsiteX3" fmla="*/ 4474294 w 4783308"/>
              <a:gd name="connsiteY3" fmla="*/ 3676361 h 4821502"/>
              <a:gd name="connsiteX4" fmla="*/ 3443129 w 4783308"/>
              <a:gd name="connsiteY4" fmla="*/ 4712129 h 4821502"/>
              <a:gd name="connsiteX5" fmla="*/ 1097799 w 4783308"/>
              <a:gd name="connsiteY5" fmla="*/ 4524510 h 4821502"/>
              <a:gd name="connsiteX6" fmla="*/ 39717 w 4783308"/>
              <a:gd name="connsiteY6" fmla="*/ 3101178 h 4821502"/>
              <a:gd name="connsiteX7" fmla="*/ 506449 w 4783308"/>
              <a:gd name="connsiteY7" fmla="*/ 740383 h 4821502"/>
              <a:gd name="connsiteX8" fmla="*/ 2484014 w 4783308"/>
              <a:gd name="connsiteY8" fmla="*/ 0 h 4821502"/>
              <a:gd name="connsiteX0" fmla="*/ 2532073 w 4784141"/>
              <a:gd name="connsiteY0" fmla="*/ 0 h 4773425"/>
              <a:gd name="connsiteX1" fmla="*/ 3891737 w 4784141"/>
              <a:gd name="connsiteY1" fmla="*/ 389356 h 4773425"/>
              <a:gd name="connsiteX2" fmla="*/ 4760005 w 4784141"/>
              <a:gd name="connsiteY2" fmla="*/ 1725103 h 4773425"/>
              <a:gd name="connsiteX3" fmla="*/ 4475127 w 4784141"/>
              <a:gd name="connsiteY3" fmla="*/ 3628284 h 4773425"/>
              <a:gd name="connsiteX4" fmla="*/ 3443962 w 4784141"/>
              <a:gd name="connsiteY4" fmla="*/ 4664052 h 4773425"/>
              <a:gd name="connsiteX5" fmla="*/ 1098632 w 4784141"/>
              <a:gd name="connsiteY5" fmla="*/ 4476433 h 4773425"/>
              <a:gd name="connsiteX6" fmla="*/ 40550 w 4784141"/>
              <a:gd name="connsiteY6" fmla="*/ 3053101 h 4773425"/>
              <a:gd name="connsiteX7" fmla="*/ 507282 w 4784141"/>
              <a:gd name="connsiteY7" fmla="*/ 692306 h 4773425"/>
              <a:gd name="connsiteX8" fmla="*/ 2532073 w 4784141"/>
              <a:gd name="connsiteY8" fmla="*/ 0 h 4773425"/>
              <a:gd name="connsiteX0" fmla="*/ 2532073 w 4784141"/>
              <a:gd name="connsiteY0" fmla="*/ 491 h 4773916"/>
              <a:gd name="connsiteX1" fmla="*/ 3891737 w 4784141"/>
              <a:gd name="connsiteY1" fmla="*/ 389847 h 4773916"/>
              <a:gd name="connsiteX2" fmla="*/ 4760005 w 4784141"/>
              <a:gd name="connsiteY2" fmla="*/ 1725594 h 4773916"/>
              <a:gd name="connsiteX3" fmla="*/ 4475127 w 4784141"/>
              <a:gd name="connsiteY3" fmla="*/ 3628775 h 4773916"/>
              <a:gd name="connsiteX4" fmla="*/ 3443962 w 4784141"/>
              <a:gd name="connsiteY4" fmla="*/ 4664543 h 4773916"/>
              <a:gd name="connsiteX5" fmla="*/ 1098632 w 4784141"/>
              <a:gd name="connsiteY5" fmla="*/ 4476924 h 4773916"/>
              <a:gd name="connsiteX6" fmla="*/ 40550 w 4784141"/>
              <a:gd name="connsiteY6" fmla="*/ 3053592 h 4773916"/>
              <a:gd name="connsiteX7" fmla="*/ 507282 w 4784141"/>
              <a:gd name="connsiteY7" fmla="*/ 692797 h 4773916"/>
              <a:gd name="connsiteX8" fmla="*/ 2532073 w 4784141"/>
              <a:gd name="connsiteY8" fmla="*/ 491 h 4773916"/>
              <a:gd name="connsiteX0" fmla="*/ 2532073 w 4784141"/>
              <a:gd name="connsiteY0" fmla="*/ 491 h 4773916"/>
              <a:gd name="connsiteX1" fmla="*/ 3891737 w 4784141"/>
              <a:gd name="connsiteY1" fmla="*/ 389847 h 4773916"/>
              <a:gd name="connsiteX2" fmla="*/ 4760005 w 4784141"/>
              <a:gd name="connsiteY2" fmla="*/ 1725594 h 4773916"/>
              <a:gd name="connsiteX3" fmla="*/ 4475127 w 4784141"/>
              <a:gd name="connsiteY3" fmla="*/ 3628775 h 4773916"/>
              <a:gd name="connsiteX4" fmla="*/ 3443962 w 4784141"/>
              <a:gd name="connsiteY4" fmla="*/ 4664543 h 4773916"/>
              <a:gd name="connsiteX5" fmla="*/ 1098632 w 4784141"/>
              <a:gd name="connsiteY5" fmla="*/ 4476924 h 4773916"/>
              <a:gd name="connsiteX6" fmla="*/ 40550 w 4784141"/>
              <a:gd name="connsiteY6" fmla="*/ 3053592 h 4773916"/>
              <a:gd name="connsiteX7" fmla="*/ 507282 w 4784141"/>
              <a:gd name="connsiteY7" fmla="*/ 692797 h 4773916"/>
              <a:gd name="connsiteX8" fmla="*/ 2532073 w 4784141"/>
              <a:gd name="connsiteY8" fmla="*/ 491 h 4773916"/>
              <a:gd name="connsiteX0" fmla="*/ 2558783 w 4784614"/>
              <a:gd name="connsiteY0" fmla="*/ 525 h 4757924"/>
              <a:gd name="connsiteX1" fmla="*/ 3892210 w 4784614"/>
              <a:gd name="connsiteY1" fmla="*/ 373855 h 4757924"/>
              <a:gd name="connsiteX2" fmla="*/ 4760478 w 4784614"/>
              <a:gd name="connsiteY2" fmla="*/ 1709602 h 4757924"/>
              <a:gd name="connsiteX3" fmla="*/ 4475600 w 4784614"/>
              <a:gd name="connsiteY3" fmla="*/ 3612783 h 4757924"/>
              <a:gd name="connsiteX4" fmla="*/ 3444435 w 4784614"/>
              <a:gd name="connsiteY4" fmla="*/ 4648551 h 4757924"/>
              <a:gd name="connsiteX5" fmla="*/ 1099105 w 4784614"/>
              <a:gd name="connsiteY5" fmla="*/ 4460932 h 4757924"/>
              <a:gd name="connsiteX6" fmla="*/ 41023 w 4784614"/>
              <a:gd name="connsiteY6" fmla="*/ 3037600 h 4757924"/>
              <a:gd name="connsiteX7" fmla="*/ 507755 w 4784614"/>
              <a:gd name="connsiteY7" fmla="*/ 676805 h 4757924"/>
              <a:gd name="connsiteX8" fmla="*/ 2558783 w 4784614"/>
              <a:gd name="connsiteY8" fmla="*/ 525 h 4757924"/>
              <a:gd name="connsiteX0" fmla="*/ 2558783 w 4784614"/>
              <a:gd name="connsiteY0" fmla="*/ 408 h 4757807"/>
              <a:gd name="connsiteX1" fmla="*/ 3907953 w 4784614"/>
              <a:gd name="connsiteY1" fmla="*/ 443183 h 4757807"/>
              <a:gd name="connsiteX2" fmla="*/ 4760478 w 4784614"/>
              <a:gd name="connsiteY2" fmla="*/ 1709485 h 4757807"/>
              <a:gd name="connsiteX3" fmla="*/ 4475600 w 4784614"/>
              <a:gd name="connsiteY3" fmla="*/ 3612666 h 4757807"/>
              <a:gd name="connsiteX4" fmla="*/ 3444435 w 4784614"/>
              <a:gd name="connsiteY4" fmla="*/ 4648434 h 4757807"/>
              <a:gd name="connsiteX5" fmla="*/ 1099105 w 4784614"/>
              <a:gd name="connsiteY5" fmla="*/ 4460815 h 4757807"/>
              <a:gd name="connsiteX6" fmla="*/ 41023 w 4784614"/>
              <a:gd name="connsiteY6" fmla="*/ 3037483 h 4757807"/>
              <a:gd name="connsiteX7" fmla="*/ 507755 w 4784614"/>
              <a:gd name="connsiteY7" fmla="*/ 676688 h 4757807"/>
              <a:gd name="connsiteX8" fmla="*/ 2558783 w 4784614"/>
              <a:gd name="connsiteY8" fmla="*/ 408 h 4757807"/>
              <a:gd name="connsiteX0" fmla="*/ 2675744 w 4786788"/>
              <a:gd name="connsiteY0" fmla="*/ 250 h 4954478"/>
              <a:gd name="connsiteX1" fmla="*/ 3910127 w 4786788"/>
              <a:gd name="connsiteY1" fmla="*/ 639854 h 4954478"/>
              <a:gd name="connsiteX2" fmla="*/ 4762652 w 4786788"/>
              <a:gd name="connsiteY2" fmla="*/ 1906156 h 4954478"/>
              <a:gd name="connsiteX3" fmla="*/ 4477774 w 4786788"/>
              <a:gd name="connsiteY3" fmla="*/ 3809337 h 4954478"/>
              <a:gd name="connsiteX4" fmla="*/ 3446609 w 4786788"/>
              <a:gd name="connsiteY4" fmla="*/ 4845105 h 4954478"/>
              <a:gd name="connsiteX5" fmla="*/ 1101279 w 4786788"/>
              <a:gd name="connsiteY5" fmla="*/ 4657486 h 4954478"/>
              <a:gd name="connsiteX6" fmla="*/ 43197 w 4786788"/>
              <a:gd name="connsiteY6" fmla="*/ 3234154 h 4954478"/>
              <a:gd name="connsiteX7" fmla="*/ 509929 w 4786788"/>
              <a:gd name="connsiteY7" fmla="*/ 873359 h 4954478"/>
              <a:gd name="connsiteX8" fmla="*/ 2675744 w 4786788"/>
              <a:gd name="connsiteY8" fmla="*/ 250 h 4954478"/>
              <a:gd name="connsiteX0" fmla="*/ 2675744 w 4786788"/>
              <a:gd name="connsiteY0" fmla="*/ 250 h 4954478"/>
              <a:gd name="connsiteX1" fmla="*/ 3910127 w 4786788"/>
              <a:gd name="connsiteY1" fmla="*/ 639854 h 4954478"/>
              <a:gd name="connsiteX2" fmla="*/ 4762652 w 4786788"/>
              <a:gd name="connsiteY2" fmla="*/ 1906156 h 4954478"/>
              <a:gd name="connsiteX3" fmla="*/ 4477774 w 4786788"/>
              <a:gd name="connsiteY3" fmla="*/ 3809337 h 4954478"/>
              <a:gd name="connsiteX4" fmla="*/ 3446609 w 4786788"/>
              <a:gd name="connsiteY4" fmla="*/ 4845105 h 4954478"/>
              <a:gd name="connsiteX5" fmla="*/ 1101279 w 4786788"/>
              <a:gd name="connsiteY5" fmla="*/ 4657486 h 4954478"/>
              <a:gd name="connsiteX6" fmla="*/ 43197 w 4786788"/>
              <a:gd name="connsiteY6" fmla="*/ 3234154 h 4954478"/>
              <a:gd name="connsiteX7" fmla="*/ 509929 w 4786788"/>
              <a:gd name="connsiteY7" fmla="*/ 873359 h 4954478"/>
              <a:gd name="connsiteX8" fmla="*/ 2675744 w 4786788"/>
              <a:gd name="connsiteY8" fmla="*/ 250 h 4954478"/>
              <a:gd name="connsiteX0" fmla="*/ 2675744 w 4786788"/>
              <a:gd name="connsiteY0" fmla="*/ 290 h 4954518"/>
              <a:gd name="connsiteX1" fmla="*/ 3910127 w 4786788"/>
              <a:gd name="connsiteY1" fmla="*/ 639894 h 4954518"/>
              <a:gd name="connsiteX2" fmla="*/ 4762652 w 4786788"/>
              <a:gd name="connsiteY2" fmla="*/ 1906196 h 4954518"/>
              <a:gd name="connsiteX3" fmla="*/ 4477774 w 4786788"/>
              <a:gd name="connsiteY3" fmla="*/ 3809377 h 4954518"/>
              <a:gd name="connsiteX4" fmla="*/ 3446609 w 4786788"/>
              <a:gd name="connsiteY4" fmla="*/ 4845145 h 4954518"/>
              <a:gd name="connsiteX5" fmla="*/ 1101279 w 4786788"/>
              <a:gd name="connsiteY5" fmla="*/ 4657526 h 4954518"/>
              <a:gd name="connsiteX6" fmla="*/ 43197 w 4786788"/>
              <a:gd name="connsiteY6" fmla="*/ 3234194 h 4954518"/>
              <a:gd name="connsiteX7" fmla="*/ 509929 w 4786788"/>
              <a:gd name="connsiteY7" fmla="*/ 873399 h 4954518"/>
              <a:gd name="connsiteX8" fmla="*/ 2675744 w 4786788"/>
              <a:gd name="connsiteY8" fmla="*/ 290 h 4954518"/>
              <a:gd name="connsiteX0" fmla="*/ 2675744 w 4786788"/>
              <a:gd name="connsiteY0" fmla="*/ 326 h 4954554"/>
              <a:gd name="connsiteX1" fmla="*/ 3990884 w 4786788"/>
              <a:gd name="connsiteY1" fmla="*/ 591130 h 4954554"/>
              <a:gd name="connsiteX2" fmla="*/ 4762652 w 4786788"/>
              <a:gd name="connsiteY2" fmla="*/ 1906232 h 4954554"/>
              <a:gd name="connsiteX3" fmla="*/ 4477774 w 4786788"/>
              <a:gd name="connsiteY3" fmla="*/ 3809413 h 4954554"/>
              <a:gd name="connsiteX4" fmla="*/ 3446609 w 4786788"/>
              <a:gd name="connsiteY4" fmla="*/ 4845181 h 4954554"/>
              <a:gd name="connsiteX5" fmla="*/ 1101279 w 4786788"/>
              <a:gd name="connsiteY5" fmla="*/ 4657562 h 4954554"/>
              <a:gd name="connsiteX6" fmla="*/ 43197 w 4786788"/>
              <a:gd name="connsiteY6" fmla="*/ 3234230 h 4954554"/>
              <a:gd name="connsiteX7" fmla="*/ 509929 w 4786788"/>
              <a:gd name="connsiteY7" fmla="*/ 873435 h 4954554"/>
              <a:gd name="connsiteX8" fmla="*/ 2675744 w 4786788"/>
              <a:gd name="connsiteY8" fmla="*/ 326 h 4954554"/>
              <a:gd name="connsiteX0" fmla="*/ 2662196 w 4773240"/>
              <a:gd name="connsiteY0" fmla="*/ 326 h 4954554"/>
              <a:gd name="connsiteX1" fmla="*/ 3977336 w 4773240"/>
              <a:gd name="connsiteY1" fmla="*/ 591130 h 4954554"/>
              <a:gd name="connsiteX2" fmla="*/ 4749104 w 4773240"/>
              <a:gd name="connsiteY2" fmla="*/ 1906232 h 4954554"/>
              <a:gd name="connsiteX3" fmla="*/ 4464226 w 4773240"/>
              <a:gd name="connsiteY3" fmla="*/ 3809413 h 4954554"/>
              <a:gd name="connsiteX4" fmla="*/ 3433061 w 4773240"/>
              <a:gd name="connsiteY4" fmla="*/ 4845181 h 4954554"/>
              <a:gd name="connsiteX5" fmla="*/ 1087731 w 4773240"/>
              <a:gd name="connsiteY5" fmla="*/ 4657562 h 4954554"/>
              <a:gd name="connsiteX6" fmla="*/ 29649 w 4773240"/>
              <a:gd name="connsiteY6" fmla="*/ 3234230 h 4954554"/>
              <a:gd name="connsiteX7" fmla="*/ 640977 w 4773240"/>
              <a:gd name="connsiteY7" fmla="*/ 730117 h 4954554"/>
              <a:gd name="connsiteX8" fmla="*/ 2662196 w 4773240"/>
              <a:gd name="connsiteY8" fmla="*/ 326 h 4954554"/>
              <a:gd name="connsiteX0" fmla="*/ 2664762 w 4775806"/>
              <a:gd name="connsiteY0" fmla="*/ 326 h 4954554"/>
              <a:gd name="connsiteX1" fmla="*/ 3979902 w 4775806"/>
              <a:gd name="connsiteY1" fmla="*/ 591130 h 4954554"/>
              <a:gd name="connsiteX2" fmla="*/ 4751670 w 4775806"/>
              <a:gd name="connsiteY2" fmla="*/ 1906232 h 4954554"/>
              <a:gd name="connsiteX3" fmla="*/ 4466792 w 4775806"/>
              <a:gd name="connsiteY3" fmla="*/ 3809413 h 4954554"/>
              <a:gd name="connsiteX4" fmla="*/ 3435627 w 4775806"/>
              <a:gd name="connsiteY4" fmla="*/ 4845181 h 4954554"/>
              <a:gd name="connsiteX5" fmla="*/ 1090297 w 4775806"/>
              <a:gd name="connsiteY5" fmla="*/ 4657562 h 4954554"/>
              <a:gd name="connsiteX6" fmla="*/ 32215 w 4775806"/>
              <a:gd name="connsiteY6" fmla="*/ 3234230 h 4954554"/>
              <a:gd name="connsiteX7" fmla="*/ 607899 w 4775806"/>
              <a:gd name="connsiteY7" fmla="*/ 806182 h 4954554"/>
              <a:gd name="connsiteX8" fmla="*/ 2664762 w 4775806"/>
              <a:gd name="connsiteY8" fmla="*/ 326 h 4954554"/>
              <a:gd name="connsiteX0" fmla="*/ 2673549 w 4784593"/>
              <a:gd name="connsiteY0" fmla="*/ 326 h 4954554"/>
              <a:gd name="connsiteX1" fmla="*/ 3988689 w 4784593"/>
              <a:gd name="connsiteY1" fmla="*/ 591130 h 4954554"/>
              <a:gd name="connsiteX2" fmla="*/ 4760457 w 4784593"/>
              <a:gd name="connsiteY2" fmla="*/ 1906232 h 4954554"/>
              <a:gd name="connsiteX3" fmla="*/ 4475579 w 4784593"/>
              <a:gd name="connsiteY3" fmla="*/ 3809413 h 4954554"/>
              <a:gd name="connsiteX4" fmla="*/ 3444414 w 4784593"/>
              <a:gd name="connsiteY4" fmla="*/ 4845181 h 4954554"/>
              <a:gd name="connsiteX5" fmla="*/ 1099084 w 4784593"/>
              <a:gd name="connsiteY5" fmla="*/ 4657562 h 4954554"/>
              <a:gd name="connsiteX6" fmla="*/ 41002 w 4784593"/>
              <a:gd name="connsiteY6" fmla="*/ 3234230 h 4954554"/>
              <a:gd name="connsiteX7" fmla="*/ 616686 w 4784593"/>
              <a:gd name="connsiteY7" fmla="*/ 806182 h 4954554"/>
              <a:gd name="connsiteX8" fmla="*/ 2673549 w 4784593"/>
              <a:gd name="connsiteY8" fmla="*/ 326 h 4954554"/>
              <a:gd name="connsiteX0" fmla="*/ 2649000 w 4760044"/>
              <a:gd name="connsiteY0" fmla="*/ 326 h 4964273"/>
              <a:gd name="connsiteX1" fmla="*/ 3964140 w 4760044"/>
              <a:gd name="connsiteY1" fmla="*/ 591130 h 4964273"/>
              <a:gd name="connsiteX2" fmla="*/ 4735908 w 4760044"/>
              <a:gd name="connsiteY2" fmla="*/ 1906232 h 4964273"/>
              <a:gd name="connsiteX3" fmla="*/ 4451030 w 4760044"/>
              <a:gd name="connsiteY3" fmla="*/ 3809413 h 4964273"/>
              <a:gd name="connsiteX4" fmla="*/ 3419865 w 4760044"/>
              <a:gd name="connsiteY4" fmla="*/ 4845181 h 4964273"/>
              <a:gd name="connsiteX5" fmla="*/ 1074535 w 4760044"/>
              <a:gd name="connsiteY5" fmla="*/ 4657562 h 4964273"/>
              <a:gd name="connsiteX6" fmla="*/ 33359 w 4760044"/>
              <a:gd name="connsiteY6" fmla="*/ 2995991 h 4964273"/>
              <a:gd name="connsiteX7" fmla="*/ 592137 w 4760044"/>
              <a:gd name="connsiteY7" fmla="*/ 806182 h 4964273"/>
              <a:gd name="connsiteX8" fmla="*/ 2649000 w 4760044"/>
              <a:gd name="connsiteY8" fmla="*/ 326 h 4964273"/>
              <a:gd name="connsiteX0" fmla="*/ 2649000 w 4468508"/>
              <a:gd name="connsiteY0" fmla="*/ 326 h 4964273"/>
              <a:gd name="connsiteX1" fmla="*/ 3964140 w 4468508"/>
              <a:gd name="connsiteY1" fmla="*/ 591130 h 4964273"/>
              <a:gd name="connsiteX2" fmla="*/ 4451030 w 4468508"/>
              <a:gd name="connsiteY2" fmla="*/ 3809413 h 4964273"/>
              <a:gd name="connsiteX3" fmla="*/ 3419865 w 4468508"/>
              <a:gd name="connsiteY3" fmla="*/ 4845181 h 4964273"/>
              <a:gd name="connsiteX4" fmla="*/ 1074535 w 4468508"/>
              <a:gd name="connsiteY4" fmla="*/ 4657562 h 4964273"/>
              <a:gd name="connsiteX5" fmla="*/ 33359 w 4468508"/>
              <a:gd name="connsiteY5" fmla="*/ 2995991 h 4964273"/>
              <a:gd name="connsiteX6" fmla="*/ 592137 w 4468508"/>
              <a:gd name="connsiteY6" fmla="*/ 806182 h 4964273"/>
              <a:gd name="connsiteX7" fmla="*/ 2649000 w 4468508"/>
              <a:gd name="connsiteY7" fmla="*/ 326 h 4964273"/>
              <a:gd name="connsiteX0" fmla="*/ 2788684 w 4608192"/>
              <a:gd name="connsiteY0" fmla="*/ 326 h 4845177"/>
              <a:gd name="connsiteX1" fmla="*/ 4103824 w 4608192"/>
              <a:gd name="connsiteY1" fmla="*/ 591130 h 4845177"/>
              <a:gd name="connsiteX2" fmla="*/ 4590714 w 4608192"/>
              <a:gd name="connsiteY2" fmla="*/ 3809413 h 4845177"/>
              <a:gd name="connsiteX3" fmla="*/ 3559549 w 4608192"/>
              <a:gd name="connsiteY3" fmla="*/ 4845181 h 4845177"/>
              <a:gd name="connsiteX4" fmla="*/ 173043 w 4608192"/>
              <a:gd name="connsiteY4" fmla="*/ 2995991 h 4845177"/>
              <a:gd name="connsiteX5" fmla="*/ 731821 w 4608192"/>
              <a:gd name="connsiteY5" fmla="*/ 806182 h 4845177"/>
              <a:gd name="connsiteX6" fmla="*/ 2788684 w 4608192"/>
              <a:gd name="connsiteY6" fmla="*/ 326 h 4845177"/>
              <a:gd name="connsiteX0" fmla="*/ 2788684 w 4656382"/>
              <a:gd name="connsiteY0" fmla="*/ 326 h 4593408"/>
              <a:gd name="connsiteX1" fmla="*/ 4103824 w 4656382"/>
              <a:gd name="connsiteY1" fmla="*/ 591130 h 4593408"/>
              <a:gd name="connsiteX2" fmla="*/ 4590714 w 4656382"/>
              <a:gd name="connsiteY2" fmla="*/ 3809413 h 4593408"/>
              <a:gd name="connsiteX3" fmla="*/ 2737164 w 4656382"/>
              <a:gd name="connsiteY3" fmla="*/ 4593410 h 4593408"/>
              <a:gd name="connsiteX4" fmla="*/ 173043 w 4656382"/>
              <a:gd name="connsiteY4" fmla="*/ 2995991 h 4593408"/>
              <a:gd name="connsiteX5" fmla="*/ 731821 w 4656382"/>
              <a:gd name="connsiteY5" fmla="*/ 806182 h 4593408"/>
              <a:gd name="connsiteX6" fmla="*/ 2788684 w 4656382"/>
              <a:gd name="connsiteY6" fmla="*/ 326 h 4593408"/>
              <a:gd name="connsiteX0" fmla="*/ 2788684 w 4720632"/>
              <a:gd name="connsiteY0" fmla="*/ 326 h 4593408"/>
              <a:gd name="connsiteX1" fmla="*/ 4103824 w 4720632"/>
              <a:gd name="connsiteY1" fmla="*/ 591130 h 4593408"/>
              <a:gd name="connsiteX2" fmla="*/ 4661706 w 4720632"/>
              <a:gd name="connsiteY2" fmla="*/ 3597011 h 4593408"/>
              <a:gd name="connsiteX3" fmla="*/ 2737164 w 4720632"/>
              <a:gd name="connsiteY3" fmla="*/ 4593410 h 4593408"/>
              <a:gd name="connsiteX4" fmla="*/ 173043 w 4720632"/>
              <a:gd name="connsiteY4" fmla="*/ 2995991 h 4593408"/>
              <a:gd name="connsiteX5" fmla="*/ 731821 w 4720632"/>
              <a:gd name="connsiteY5" fmla="*/ 806182 h 4593408"/>
              <a:gd name="connsiteX6" fmla="*/ 2788684 w 4720632"/>
              <a:gd name="connsiteY6" fmla="*/ 326 h 4593408"/>
              <a:gd name="connsiteX0" fmla="*/ 2615637 w 4547585"/>
              <a:gd name="connsiteY0" fmla="*/ 326 h 4593408"/>
              <a:gd name="connsiteX1" fmla="*/ 3930777 w 4547585"/>
              <a:gd name="connsiteY1" fmla="*/ 591130 h 4593408"/>
              <a:gd name="connsiteX2" fmla="*/ 4488659 w 4547585"/>
              <a:gd name="connsiteY2" fmla="*/ 3597011 h 4593408"/>
              <a:gd name="connsiteX3" fmla="*/ 2564117 w 4547585"/>
              <a:gd name="connsiteY3" fmla="*/ 4593410 h 4593408"/>
              <a:gd name="connsiteX4" fmla="*/ -4 w 4547585"/>
              <a:gd name="connsiteY4" fmla="*/ 2995991 h 4593408"/>
              <a:gd name="connsiteX5" fmla="*/ 2615637 w 4547585"/>
              <a:gd name="connsiteY5" fmla="*/ 326 h 4593408"/>
              <a:gd name="connsiteX0" fmla="*/ 1599114 w 4547585"/>
              <a:gd name="connsiteY0" fmla="*/ 673 h 4392722"/>
              <a:gd name="connsiteX1" fmla="*/ 3930777 w 4547585"/>
              <a:gd name="connsiteY1" fmla="*/ 390444 h 4392722"/>
              <a:gd name="connsiteX2" fmla="*/ 4488659 w 4547585"/>
              <a:gd name="connsiteY2" fmla="*/ 3396325 h 4392722"/>
              <a:gd name="connsiteX3" fmla="*/ 2564117 w 4547585"/>
              <a:gd name="connsiteY3" fmla="*/ 4392724 h 4392722"/>
              <a:gd name="connsiteX4" fmla="*/ -4 w 4547585"/>
              <a:gd name="connsiteY4" fmla="*/ 2795305 h 4392722"/>
              <a:gd name="connsiteX5" fmla="*/ 1599114 w 4547585"/>
              <a:gd name="connsiteY5" fmla="*/ 673 h 4392722"/>
              <a:gd name="connsiteX0" fmla="*/ 1599114 w 4556102"/>
              <a:gd name="connsiteY0" fmla="*/ 673 h 4345138"/>
              <a:gd name="connsiteX1" fmla="*/ 3930777 w 4556102"/>
              <a:gd name="connsiteY1" fmla="*/ 390444 h 4345138"/>
              <a:gd name="connsiteX2" fmla="*/ 4488659 w 4556102"/>
              <a:gd name="connsiteY2" fmla="*/ 3396325 h 4345138"/>
              <a:gd name="connsiteX3" fmla="*/ 2425030 w 4556102"/>
              <a:gd name="connsiteY3" fmla="*/ 4345136 h 4345138"/>
              <a:gd name="connsiteX4" fmla="*/ -4 w 4556102"/>
              <a:gd name="connsiteY4" fmla="*/ 2795305 h 4345138"/>
              <a:gd name="connsiteX5" fmla="*/ 1599114 w 4556102"/>
              <a:gd name="connsiteY5" fmla="*/ 673 h 4345138"/>
              <a:gd name="connsiteX0" fmla="*/ 1308676 w 4265664"/>
              <a:gd name="connsiteY0" fmla="*/ 673 h 4345138"/>
              <a:gd name="connsiteX1" fmla="*/ 3640339 w 4265664"/>
              <a:gd name="connsiteY1" fmla="*/ 390444 h 4345138"/>
              <a:gd name="connsiteX2" fmla="*/ 4198221 w 4265664"/>
              <a:gd name="connsiteY2" fmla="*/ 3396325 h 4345138"/>
              <a:gd name="connsiteX3" fmla="*/ 2134592 w 4265664"/>
              <a:gd name="connsiteY3" fmla="*/ 4345136 h 4345138"/>
              <a:gd name="connsiteX4" fmla="*/ 2 w 4265664"/>
              <a:gd name="connsiteY4" fmla="*/ 2737868 h 4345138"/>
              <a:gd name="connsiteX5" fmla="*/ 1308676 w 4265664"/>
              <a:gd name="connsiteY5" fmla="*/ 673 h 4345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65664" h="4345138">
                <a:moveTo>
                  <a:pt x="1308676" y="673"/>
                </a:moveTo>
                <a:cubicBezTo>
                  <a:pt x="1850442" y="-12337"/>
                  <a:pt x="3307336" y="165670"/>
                  <a:pt x="3640339" y="390444"/>
                </a:cubicBezTo>
                <a:cubicBezTo>
                  <a:pt x="3940677" y="1025292"/>
                  <a:pt x="4449179" y="2737210"/>
                  <a:pt x="4198221" y="3396325"/>
                </a:cubicBezTo>
                <a:cubicBezTo>
                  <a:pt x="3947263" y="4055440"/>
                  <a:pt x="2447418" y="4230167"/>
                  <a:pt x="2134592" y="4345136"/>
                </a:cubicBezTo>
                <a:cubicBezTo>
                  <a:pt x="1398314" y="4209566"/>
                  <a:pt x="471290" y="3411035"/>
                  <a:pt x="2" y="2737868"/>
                </a:cubicBezTo>
                <a:cubicBezTo>
                  <a:pt x="8589" y="1972354"/>
                  <a:pt x="653546" y="401483"/>
                  <a:pt x="1308676" y="673"/>
                </a:cubicBezTo>
                <a:close/>
              </a:path>
            </a:pathLst>
          </a:cu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C071B213-EC30-5E3F-D622-6D49E83093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204894" flipH="1" flipV="1">
            <a:off x="1271566" y="2653221"/>
            <a:ext cx="1221800" cy="1936199"/>
          </a:xfrm>
          <a:custGeom>
            <a:avLst/>
            <a:gdLst>
              <a:gd name="connsiteX0" fmla="*/ 1435000 w 1914334"/>
              <a:gd name="connsiteY0" fmla="*/ 708733 h 2986466"/>
              <a:gd name="connsiteX1" fmla="*/ 1372407 w 1914334"/>
              <a:gd name="connsiteY1" fmla="*/ 920145 h 2986466"/>
              <a:gd name="connsiteX2" fmla="*/ 1151204 w 1914334"/>
              <a:gd name="connsiteY2" fmla="*/ 1213461 h 2986466"/>
              <a:gd name="connsiteX3" fmla="*/ 870323 w 1914334"/>
              <a:gd name="connsiteY3" fmla="*/ 1450908 h 2986466"/>
              <a:gd name="connsiteX4" fmla="*/ 413435 w 1914334"/>
              <a:gd name="connsiteY4" fmla="*/ 1646154 h 2986466"/>
              <a:gd name="connsiteX5" fmla="*/ 544953 w 1914334"/>
              <a:gd name="connsiteY5" fmla="*/ 1655582 h 2986466"/>
              <a:gd name="connsiteX6" fmla="*/ 1236024 w 1914334"/>
              <a:gd name="connsiteY6" fmla="*/ 1655582 h 2986466"/>
              <a:gd name="connsiteX7" fmla="*/ 1636116 w 1914334"/>
              <a:gd name="connsiteY7" fmla="*/ 1750148 h 2986466"/>
              <a:gd name="connsiteX8" fmla="*/ 1893405 w 1914334"/>
              <a:gd name="connsiteY8" fmla="*/ 1866540 h 2986466"/>
              <a:gd name="connsiteX9" fmla="*/ 1867279 w 1914334"/>
              <a:gd name="connsiteY9" fmla="*/ 1944294 h 2986466"/>
              <a:gd name="connsiteX10" fmla="*/ 1614292 w 1914334"/>
              <a:gd name="connsiteY10" fmla="*/ 2106595 h 2986466"/>
              <a:gd name="connsiteX11" fmla="*/ 1214200 w 1914334"/>
              <a:gd name="connsiteY11" fmla="*/ 2208436 h 2986466"/>
              <a:gd name="connsiteX12" fmla="*/ 896885 w 1914334"/>
              <a:gd name="connsiteY12" fmla="*/ 2195582 h 2986466"/>
              <a:gd name="connsiteX13" fmla="*/ 539793 w 1914334"/>
              <a:gd name="connsiteY13" fmla="*/ 2089496 h 2986466"/>
              <a:gd name="connsiteX14" fmla="*/ 282999 w 1914334"/>
              <a:gd name="connsiteY14" fmla="*/ 1949873 h 2986466"/>
              <a:gd name="connsiteX15" fmla="*/ 253272 w 1914334"/>
              <a:gd name="connsiteY15" fmla="*/ 2002564 h 2986466"/>
              <a:gd name="connsiteX16" fmla="*/ 302234 w 1914334"/>
              <a:gd name="connsiteY16" fmla="*/ 2395658 h 2986466"/>
              <a:gd name="connsiteX17" fmla="*/ 387549 w 1914334"/>
              <a:gd name="connsiteY17" fmla="*/ 2772667 h 2986466"/>
              <a:gd name="connsiteX18" fmla="*/ 426333 w 1914334"/>
              <a:gd name="connsiteY18" fmla="*/ 2892034 h 2986466"/>
              <a:gd name="connsiteX19" fmla="*/ 207913 w 1914334"/>
              <a:gd name="connsiteY19" fmla="*/ 2986466 h 2986466"/>
              <a:gd name="connsiteX20" fmla="*/ 38108 w 1914334"/>
              <a:gd name="connsiteY20" fmla="*/ 2353249 h 2986466"/>
              <a:gd name="connsiteX21" fmla="*/ 2226 w 1914334"/>
              <a:gd name="connsiteY21" fmla="*/ 1730757 h 2986466"/>
              <a:gd name="connsiteX22" fmla="*/ 66957 w 1914334"/>
              <a:gd name="connsiteY22" fmla="*/ 905117 h 2986466"/>
              <a:gd name="connsiteX23" fmla="*/ 239428 w 1914334"/>
              <a:gd name="connsiteY23" fmla="*/ 433480 h 2986466"/>
              <a:gd name="connsiteX24" fmla="*/ 404935 w 1914334"/>
              <a:gd name="connsiteY24" fmla="*/ 172847 h 2986466"/>
              <a:gd name="connsiteX25" fmla="*/ 573786 w 1914334"/>
              <a:gd name="connsiteY25" fmla="*/ 332 h 2986466"/>
              <a:gd name="connsiteX26" fmla="*/ 576067 w 1914334"/>
              <a:gd name="connsiteY26" fmla="*/ 0 h 2986466"/>
              <a:gd name="connsiteX27" fmla="*/ 693008 w 1914334"/>
              <a:gd name="connsiteY27" fmla="*/ 332388 h 2986466"/>
              <a:gd name="connsiteX28" fmla="*/ 699666 w 1914334"/>
              <a:gd name="connsiteY28" fmla="*/ 437421 h 2986466"/>
              <a:gd name="connsiteX29" fmla="*/ 685894 w 1914334"/>
              <a:gd name="connsiteY29" fmla="*/ 678417 h 2986466"/>
              <a:gd name="connsiteX30" fmla="*/ 508792 w 1914334"/>
              <a:gd name="connsiteY30" fmla="*/ 1006120 h 2986466"/>
              <a:gd name="connsiteX31" fmla="*/ 511266 w 1914334"/>
              <a:gd name="connsiteY31" fmla="*/ 1050185 h 2986466"/>
              <a:gd name="connsiteX32" fmla="*/ 930004 w 1914334"/>
              <a:gd name="connsiteY32" fmla="*/ 813729 h 2986466"/>
              <a:gd name="connsiteX33" fmla="*/ 1422398 w 1914334"/>
              <a:gd name="connsiteY33" fmla="*/ 701643 h 2986466"/>
              <a:gd name="connsiteX34" fmla="*/ 1435000 w 1914334"/>
              <a:gd name="connsiteY34" fmla="*/ 708733 h 2986466"/>
              <a:gd name="connsiteX0" fmla="*/ 1435000 w 1914334"/>
              <a:gd name="connsiteY0" fmla="*/ 708733 h 2986466"/>
              <a:gd name="connsiteX1" fmla="*/ 1372407 w 1914334"/>
              <a:gd name="connsiteY1" fmla="*/ 920145 h 2986466"/>
              <a:gd name="connsiteX2" fmla="*/ 1151204 w 1914334"/>
              <a:gd name="connsiteY2" fmla="*/ 1213461 h 2986466"/>
              <a:gd name="connsiteX3" fmla="*/ 870323 w 1914334"/>
              <a:gd name="connsiteY3" fmla="*/ 1450908 h 2986466"/>
              <a:gd name="connsiteX4" fmla="*/ 413435 w 1914334"/>
              <a:gd name="connsiteY4" fmla="*/ 1646154 h 2986466"/>
              <a:gd name="connsiteX5" fmla="*/ 544953 w 1914334"/>
              <a:gd name="connsiteY5" fmla="*/ 1655582 h 2986466"/>
              <a:gd name="connsiteX6" fmla="*/ 1236024 w 1914334"/>
              <a:gd name="connsiteY6" fmla="*/ 1655582 h 2986466"/>
              <a:gd name="connsiteX7" fmla="*/ 1636116 w 1914334"/>
              <a:gd name="connsiteY7" fmla="*/ 1750148 h 2986466"/>
              <a:gd name="connsiteX8" fmla="*/ 1893405 w 1914334"/>
              <a:gd name="connsiteY8" fmla="*/ 1866540 h 2986466"/>
              <a:gd name="connsiteX9" fmla="*/ 1867279 w 1914334"/>
              <a:gd name="connsiteY9" fmla="*/ 1944294 h 2986466"/>
              <a:gd name="connsiteX10" fmla="*/ 1614292 w 1914334"/>
              <a:gd name="connsiteY10" fmla="*/ 2106595 h 2986466"/>
              <a:gd name="connsiteX11" fmla="*/ 1214200 w 1914334"/>
              <a:gd name="connsiteY11" fmla="*/ 2208436 h 2986466"/>
              <a:gd name="connsiteX12" fmla="*/ 896885 w 1914334"/>
              <a:gd name="connsiteY12" fmla="*/ 2195582 h 2986466"/>
              <a:gd name="connsiteX13" fmla="*/ 539793 w 1914334"/>
              <a:gd name="connsiteY13" fmla="*/ 2089496 h 2986466"/>
              <a:gd name="connsiteX14" fmla="*/ 282999 w 1914334"/>
              <a:gd name="connsiteY14" fmla="*/ 1949873 h 2986466"/>
              <a:gd name="connsiteX15" fmla="*/ 253272 w 1914334"/>
              <a:gd name="connsiteY15" fmla="*/ 2002564 h 2986466"/>
              <a:gd name="connsiteX16" fmla="*/ 302234 w 1914334"/>
              <a:gd name="connsiteY16" fmla="*/ 2395658 h 2986466"/>
              <a:gd name="connsiteX17" fmla="*/ 387549 w 1914334"/>
              <a:gd name="connsiteY17" fmla="*/ 2772667 h 2986466"/>
              <a:gd name="connsiteX18" fmla="*/ 426333 w 1914334"/>
              <a:gd name="connsiteY18" fmla="*/ 2892034 h 2986466"/>
              <a:gd name="connsiteX19" fmla="*/ 207913 w 1914334"/>
              <a:gd name="connsiteY19" fmla="*/ 2986466 h 2986466"/>
              <a:gd name="connsiteX20" fmla="*/ 38108 w 1914334"/>
              <a:gd name="connsiteY20" fmla="*/ 2353249 h 2986466"/>
              <a:gd name="connsiteX21" fmla="*/ 2226 w 1914334"/>
              <a:gd name="connsiteY21" fmla="*/ 1730757 h 2986466"/>
              <a:gd name="connsiteX22" fmla="*/ 66957 w 1914334"/>
              <a:gd name="connsiteY22" fmla="*/ 905117 h 2986466"/>
              <a:gd name="connsiteX23" fmla="*/ 239428 w 1914334"/>
              <a:gd name="connsiteY23" fmla="*/ 433480 h 2986466"/>
              <a:gd name="connsiteX24" fmla="*/ 404935 w 1914334"/>
              <a:gd name="connsiteY24" fmla="*/ 172847 h 2986466"/>
              <a:gd name="connsiteX25" fmla="*/ 573786 w 1914334"/>
              <a:gd name="connsiteY25" fmla="*/ 332 h 2986466"/>
              <a:gd name="connsiteX26" fmla="*/ 576067 w 1914334"/>
              <a:gd name="connsiteY26" fmla="*/ 0 h 2986466"/>
              <a:gd name="connsiteX27" fmla="*/ 693008 w 1914334"/>
              <a:gd name="connsiteY27" fmla="*/ 332388 h 2986466"/>
              <a:gd name="connsiteX28" fmla="*/ 685894 w 1914334"/>
              <a:gd name="connsiteY28" fmla="*/ 678417 h 2986466"/>
              <a:gd name="connsiteX29" fmla="*/ 508792 w 1914334"/>
              <a:gd name="connsiteY29" fmla="*/ 1006120 h 2986466"/>
              <a:gd name="connsiteX30" fmla="*/ 511266 w 1914334"/>
              <a:gd name="connsiteY30" fmla="*/ 1050185 h 2986466"/>
              <a:gd name="connsiteX31" fmla="*/ 930004 w 1914334"/>
              <a:gd name="connsiteY31" fmla="*/ 813729 h 2986466"/>
              <a:gd name="connsiteX32" fmla="*/ 1422398 w 1914334"/>
              <a:gd name="connsiteY32" fmla="*/ 701643 h 2986466"/>
              <a:gd name="connsiteX33" fmla="*/ 1435000 w 1914334"/>
              <a:gd name="connsiteY33" fmla="*/ 708733 h 2986466"/>
              <a:gd name="connsiteX0" fmla="*/ 1435000 w 1914334"/>
              <a:gd name="connsiteY0" fmla="*/ 708733 h 2986466"/>
              <a:gd name="connsiteX1" fmla="*/ 1372407 w 1914334"/>
              <a:gd name="connsiteY1" fmla="*/ 920145 h 2986466"/>
              <a:gd name="connsiteX2" fmla="*/ 1151204 w 1914334"/>
              <a:gd name="connsiteY2" fmla="*/ 1213461 h 2986466"/>
              <a:gd name="connsiteX3" fmla="*/ 870323 w 1914334"/>
              <a:gd name="connsiteY3" fmla="*/ 1450908 h 2986466"/>
              <a:gd name="connsiteX4" fmla="*/ 413435 w 1914334"/>
              <a:gd name="connsiteY4" fmla="*/ 1646154 h 2986466"/>
              <a:gd name="connsiteX5" fmla="*/ 544953 w 1914334"/>
              <a:gd name="connsiteY5" fmla="*/ 1655582 h 2986466"/>
              <a:gd name="connsiteX6" fmla="*/ 1236024 w 1914334"/>
              <a:gd name="connsiteY6" fmla="*/ 1655582 h 2986466"/>
              <a:gd name="connsiteX7" fmla="*/ 1636116 w 1914334"/>
              <a:gd name="connsiteY7" fmla="*/ 1750148 h 2986466"/>
              <a:gd name="connsiteX8" fmla="*/ 1893405 w 1914334"/>
              <a:gd name="connsiteY8" fmla="*/ 1866540 h 2986466"/>
              <a:gd name="connsiteX9" fmla="*/ 1867279 w 1914334"/>
              <a:gd name="connsiteY9" fmla="*/ 1944294 h 2986466"/>
              <a:gd name="connsiteX10" fmla="*/ 1614292 w 1914334"/>
              <a:gd name="connsiteY10" fmla="*/ 2106595 h 2986466"/>
              <a:gd name="connsiteX11" fmla="*/ 1214200 w 1914334"/>
              <a:gd name="connsiteY11" fmla="*/ 2208436 h 2986466"/>
              <a:gd name="connsiteX12" fmla="*/ 896885 w 1914334"/>
              <a:gd name="connsiteY12" fmla="*/ 2195582 h 2986466"/>
              <a:gd name="connsiteX13" fmla="*/ 539793 w 1914334"/>
              <a:gd name="connsiteY13" fmla="*/ 2089496 h 2986466"/>
              <a:gd name="connsiteX14" fmla="*/ 282999 w 1914334"/>
              <a:gd name="connsiteY14" fmla="*/ 1949873 h 2986466"/>
              <a:gd name="connsiteX15" fmla="*/ 253272 w 1914334"/>
              <a:gd name="connsiteY15" fmla="*/ 2002564 h 2986466"/>
              <a:gd name="connsiteX16" fmla="*/ 302234 w 1914334"/>
              <a:gd name="connsiteY16" fmla="*/ 2395658 h 2986466"/>
              <a:gd name="connsiteX17" fmla="*/ 387549 w 1914334"/>
              <a:gd name="connsiteY17" fmla="*/ 2772667 h 2986466"/>
              <a:gd name="connsiteX18" fmla="*/ 426333 w 1914334"/>
              <a:gd name="connsiteY18" fmla="*/ 2892034 h 2986466"/>
              <a:gd name="connsiteX19" fmla="*/ 207913 w 1914334"/>
              <a:gd name="connsiteY19" fmla="*/ 2986466 h 2986466"/>
              <a:gd name="connsiteX20" fmla="*/ 38108 w 1914334"/>
              <a:gd name="connsiteY20" fmla="*/ 2353249 h 2986466"/>
              <a:gd name="connsiteX21" fmla="*/ 2226 w 1914334"/>
              <a:gd name="connsiteY21" fmla="*/ 1730757 h 2986466"/>
              <a:gd name="connsiteX22" fmla="*/ 66957 w 1914334"/>
              <a:gd name="connsiteY22" fmla="*/ 905117 h 2986466"/>
              <a:gd name="connsiteX23" fmla="*/ 239428 w 1914334"/>
              <a:gd name="connsiteY23" fmla="*/ 433480 h 2986466"/>
              <a:gd name="connsiteX24" fmla="*/ 404935 w 1914334"/>
              <a:gd name="connsiteY24" fmla="*/ 172847 h 2986466"/>
              <a:gd name="connsiteX25" fmla="*/ 573786 w 1914334"/>
              <a:gd name="connsiteY25" fmla="*/ 332 h 2986466"/>
              <a:gd name="connsiteX26" fmla="*/ 576067 w 1914334"/>
              <a:gd name="connsiteY26" fmla="*/ 0 h 2986466"/>
              <a:gd name="connsiteX27" fmla="*/ 693008 w 1914334"/>
              <a:gd name="connsiteY27" fmla="*/ 332388 h 2986466"/>
              <a:gd name="connsiteX28" fmla="*/ 685894 w 1914334"/>
              <a:gd name="connsiteY28" fmla="*/ 678417 h 2986466"/>
              <a:gd name="connsiteX29" fmla="*/ 508792 w 1914334"/>
              <a:gd name="connsiteY29" fmla="*/ 1006120 h 2986466"/>
              <a:gd name="connsiteX30" fmla="*/ 511266 w 1914334"/>
              <a:gd name="connsiteY30" fmla="*/ 1050185 h 2986466"/>
              <a:gd name="connsiteX31" fmla="*/ 930004 w 1914334"/>
              <a:gd name="connsiteY31" fmla="*/ 813729 h 2986466"/>
              <a:gd name="connsiteX32" fmla="*/ 1422398 w 1914334"/>
              <a:gd name="connsiteY32" fmla="*/ 701643 h 2986466"/>
              <a:gd name="connsiteX33" fmla="*/ 1435000 w 1914334"/>
              <a:gd name="connsiteY33" fmla="*/ 708733 h 2986466"/>
              <a:gd name="connsiteX0" fmla="*/ 1435000 w 1914334"/>
              <a:gd name="connsiteY0" fmla="*/ 708733 h 2986466"/>
              <a:gd name="connsiteX1" fmla="*/ 1372407 w 1914334"/>
              <a:gd name="connsiteY1" fmla="*/ 920145 h 2986466"/>
              <a:gd name="connsiteX2" fmla="*/ 1151204 w 1914334"/>
              <a:gd name="connsiteY2" fmla="*/ 1213461 h 2986466"/>
              <a:gd name="connsiteX3" fmla="*/ 870323 w 1914334"/>
              <a:gd name="connsiteY3" fmla="*/ 1450908 h 2986466"/>
              <a:gd name="connsiteX4" fmla="*/ 413435 w 1914334"/>
              <a:gd name="connsiteY4" fmla="*/ 1646154 h 2986466"/>
              <a:gd name="connsiteX5" fmla="*/ 544953 w 1914334"/>
              <a:gd name="connsiteY5" fmla="*/ 1655582 h 2986466"/>
              <a:gd name="connsiteX6" fmla="*/ 1236024 w 1914334"/>
              <a:gd name="connsiteY6" fmla="*/ 1655582 h 2986466"/>
              <a:gd name="connsiteX7" fmla="*/ 1636116 w 1914334"/>
              <a:gd name="connsiteY7" fmla="*/ 1750148 h 2986466"/>
              <a:gd name="connsiteX8" fmla="*/ 1893405 w 1914334"/>
              <a:gd name="connsiteY8" fmla="*/ 1866540 h 2986466"/>
              <a:gd name="connsiteX9" fmla="*/ 1867279 w 1914334"/>
              <a:gd name="connsiteY9" fmla="*/ 1944294 h 2986466"/>
              <a:gd name="connsiteX10" fmla="*/ 1614292 w 1914334"/>
              <a:gd name="connsiteY10" fmla="*/ 2106595 h 2986466"/>
              <a:gd name="connsiteX11" fmla="*/ 1214200 w 1914334"/>
              <a:gd name="connsiteY11" fmla="*/ 2208436 h 2986466"/>
              <a:gd name="connsiteX12" fmla="*/ 896885 w 1914334"/>
              <a:gd name="connsiteY12" fmla="*/ 2195582 h 2986466"/>
              <a:gd name="connsiteX13" fmla="*/ 539793 w 1914334"/>
              <a:gd name="connsiteY13" fmla="*/ 2089496 h 2986466"/>
              <a:gd name="connsiteX14" fmla="*/ 282999 w 1914334"/>
              <a:gd name="connsiteY14" fmla="*/ 1949873 h 2986466"/>
              <a:gd name="connsiteX15" fmla="*/ 253272 w 1914334"/>
              <a:gd name="connsiteY15" fmla="*/ 2002564 h 2986466"/>
              <a:gd name="connsiteX16" fmla="*/ 302234 w 1914334"/>
              <a:gd name="connsiteY16" fmla="*/ 2395658 h 2986466"/>
              <a:gd name="connsiteX17" fmla="*/ 387549 w 1914334"/>
              <a:gd name="connsiteY17" fmla="*/ 2772667 h 2986466"/>
              <a:gd name="connsiteX18" fmla="*/ 426333 w 1914334"/>
              <a:gd name="connsiteY18" fmla="*/ 2892034 h 2986466"/>
              <a:gd name="connsiteX19" fmla="*/ 207913 w 1914334"/>
              <a:gd name="connsiteY19" fmla="*/ 2986466 h 2986466"/>
              <a:gd name="connsiteX20" fmla="*/ 38108 w 1914334"/>
              <a:gd name="connsiteY20" fmla="*/ 2353249 h 2986466"/>
              <a:gd name="connsiteX21" fmla="*/ 2226 w 1914334"/>
              <a:gd name="connsiteY21" fmla="*/ 1730757 h 2986466"/>
              <a:gd name="connsiteX22" fmla="*/ 66957 w 1914334"/>
              <a:gd name="connsiteY22" fmla="*/ 905117 h 2986466"/>
              <a:gd name="connsiteX23" fmla="*/ 239428 w 1914334"/>
              <a:gd name="connsiteY23" fmla="*/ 433480 h 2986466"/>
              <a:gd name="connsiteX24" fmla="*/ 404935 w 1914334"/>
              <a:gd name="connsiteY24" fmla="*/ 172847 h 2986466"/>
              <a:gd name="connsiteX25" fmla="*/ 573786 w 1914334"/>
              <a:gd name="connsiteY25" fmla="*/ 332 h 2986466"/>
              <a:gd name="connsiteX26" fmla="*/ 576067 w 1914334"/>
              <a:gd name="connsiteY26" fmla="*/ 0 h 2986466"/>
              <a:gd name="connsiteX27" fmla="*/ 693008 w 1914334"/>
              <a:gd name="connsiteY27" fmla="*/ 332388 h 2986466"/>
              <a:gd name="connsiteX28" fmla="*/ 685894 w 1914334"/>
              <a:gd name="connsiteY28" fmla="*/ 678417 h 2986466"/>
              <a:gd name="connsiteX29" fmla="*/ 508792 w 1914334"/>
              <a:gd name="connsiteY29" fmla="*/ 1006120 h 2986466"/>
              <a:gd name="connsiteX30" fmla="*/ 511266 w 1914334"/>
              <a:gd name="connsiteY30" fmla="*/ 1050185 h 2986466"/>
              <a:gd name="connsiteX31" fmla="*/ 930004 w 1914334"/>
              <a:gd name="connsiteY31" fmla="*/ 813729 h 2986466"/>
              <a:gd name="connsiteX32" fmla="*/ 1422398 w 1914334"/>
              <a:gd name="connsiteY32" fmla="*/ 701643 h 2986466"/>
              <a:gd name="connsiteX33" fmla="*/ 1435000 w 1914334"/>
              <a:gd name="connsiteY33" fmla="*/ 708733 h 2986466"/>
              <a:gd name="connsiteX0" fmla="*/ 1435000 w 1914334"/>
              <a:gd name="connsiteY0" fmla="*/ 708401 h 2986134"/>
              <a:gd name="connsiteX1" fmla="*/ 1372407 w 1914334"/>
              <a:gd name="connsiteY1" fmla="*/ 919813 h 2986134"/>
              <a:gd name="connsiteX2" fmla="*/ 1151204 w 1914334"/>
              <a:gd name="connsiteY2" fmla="*/ 1213129 h 2986134"/>
              <a:gd name="connsiteX3" fmla="*/ 870323 w 1914334"/>
              <a:gd name="connsiteY3" fmla="*/ 1450576 h 2986134"/>
              <a:gd name="connsiteX4" fmla="*/ 413435 w 1914334"/>
              <a:gd name="connsiteY4" fmla="*/ 1645822 h 2986134"/>
              <a:gd name="connsiteX5" fmla="*/ 544953 w 1914334"/>
              <a:gd name="connsiteY5" fmla="*/ 1655250 h 2986134"/>
              <a:gd name="connsiteX6" fmla="*/ 1236024 w 1914334"/>
              <a:gd name="connsiteY6" fmla="*/ 1655250 h 2986134"/>
              <a:gd name="connsiteX7" fmla="*/ 1636116 w 1914334"/>
              <a:gd name="connsiteY7" fmla="*/ 1749816 h 2986134"/>
              <a:gd name="connsiteX8" fmla="*/ 1893405 w 1914334"/>
              <a:gd name="connsiteY8" fmla="*/ 1866208 h 2986134"/>
              <a:gd name="connsiteX9" fmla="*/ 1867279 w 1914334"/>
              <a:gd name="connsiteY9" fmla="*/ 1943962 h 2986134"/>
              <a:gd name="connsiteX10" fmla="*/ 1614292 w 1914334"/>
              <a:gd name="connsiteY10" fmla="*/ 2106263 h 2986134"/>
              <a:gd name="connsiteX11" fmla="*/ 1214200 w 1914334"/>
              <a:gd name="connsiteY11" fmla="*/ 2208104 h 2986134"/>
              <a:gd name="connsiteX12" fmla="*/ 896885 w 1914334"/>
              <a:gd name="connsiteY12" fmla="*/ 2195250 h 2986134"/>
              <a:gd name="connsiteX13" fmla="*/ 539793 w 1914334"/>
              <a:gd name="connsiteY13" fmla="*/ 2089164 h 2986134"/>
              <a:gd name="connsiteX14" fmla="*/ 282999 w 1914334"/>
              <a:gd name="connsiteY14" fmla="*/ 1949541 h 2986134"/>
              <a:gd name="connsiteX15" fmla="*/ 253272 w 1914334"/>
              <a:gd name="connsiteY15" fmla="*/ 2002232 h 2986134"/>
              <a:gd name="connsiteX16" fmla="*/ 302234 w 1914334"/>
              <a:gd name="connsiteY16" fmla="*/ 2395326 h 2986134"/>
              <a:gd name="connsiteX17" fmla="*/ 387549 w 1914334"/>
              <a:gd name="connsiteY17" fmla="*/ 2772335 h 2986134"/>
              <a:gd name="connsiteX18" fmla="*/ 426333 w 1914334"/>
              <a:gd name="connsiteY18" fmla="*/ 2891702 h 2986134"/>
              <a:gd name="connsiteX19" fmla="*/ 207913 w 1914334"/>
              <a:gd name="connsiteY19" fmla="*/ 2986134 h 2986134"/>
              <a:gd name="connsiteX20" fmla="*/ 38108 w 1914334"/>
              <a:gd name="connsiteY20" fmla="*/ 2352917 h 2986134"/>
              <a:gd name="connsiteX21" fmla="*/ 2226 w 1914334"/>
              <a:gd name="connsiteY21" fmla="*/ 1730425 h 2986134"/>
              <a:gd name="connsiteX22" fmla="*/ 66957 w 1914334"/>
              <a:gd name="connsiteY22" fmla="*/ 904785 h 2986134"/>
              <a:gd name="connsiteX23" fmla="*/ 239428 w 1914334"/>
              <a:gd name="connsiteY23" fmla="*/ 433148 h 2986134"/>
              <a:gd name="connsiteX24" fmla="*/ 404935 w 1914334"/>
              <a:gd name="connsiteY24" fmla="*/ 172515 h 2986134"/>
              <a:gd name="connsiteX25" fmla="*/ 573786 w 1914334"/>
              <a:gd name="connsiteY25" fmla="*/ 0 h 2986134"/>
              <a:gd name="connsiteX26" fmla="*/ 693008 w 1914334"/>
              <a:gd name="connsiteY26" fmla="*/ 332056 h 2986134"/>
              <a:gd name="connsiteX27" fmla="*/ 685894 w 1914334"/>
              <a:gd name="connsiteY27" fmla="*/ 678085 h 2986134"/>
              <a:gd name="connsiteX28" fmla="*/ 508792 w 1914334"/>
              <a:gd name="connsiteY28" fmla="*/ 1005788 h 2986134"/>
              <a:gd name="connsiteX29" fmla="*/ 511266 w 1914334"/>
              <a:gd name="connsiteY29" fmla="*/ 1049853 h 2986134"/>
              <a:gd name="connsiteX30" fmla="*/ 930004 w 1914334"/>
              <a:gd name="connsiteY30" fmla="*/ 813397 h 2986134"/>
              <a:gd name="connsiteX31" fmla="*/ 1422398 w 1914334"/>
              <a:gd name="connsiteY31" fmla="*/ 701311 h 2986134"/>
              <a:gd name="connsiteX32" fmla="*/ 1435000 w 1914334"/>
              <a:gd name="connsiteY32" fmla="*/ 708401 h 2986134"/>
              <a:gd name="connsiteX0" fmla="*/ 1435000 w 1914334"/>
              <a:gd name="connsiteY0" fmla="*/ 708401 h 2986134"/>
              <a:gd name="connsiteX1" fmla="*/ 1372407 w 1914334"/>
              <a:gd name="connsiteY1" fmla="*/ 919813 h 2986134"/>
              <a:gd name="connsiteX2" fmla="*/ 1151204 w 1914334"/>
              <a:gd name="connsiteY2" fmla="*/ 1213129 h 2986134"/>
              <a:gd name="connsiteX3" fmla="*/ 870323 w 1914334"/>
              <a:gd name="connsiteY3" fmla="*/ 1450576 h 2986134"/>
              <a:gd name="connsiteX4" fmla="*/ 413435 w 1914334"/>
              <a:gd name="connsiteY4" fmla="*/ 1645822 h 2986134"/>
              <a:gd name="connsiteX5" fmla="*/ 544953 w 1914334"/>
              <a:gd name="connsiteY5" fmla="*/ 1655250 h 2986134"/>
              <a:gd name="connsiteX6" fmla="*/ 1236024 w 1914334"/>
              <a:gd name="connsiteY6" fmla="*/ 1655250 h 2986134"/>
              <a:gd name="connsiteX7" fmla="*/ 1636116 w 1914334"/>
              <a:gd name="connsiteY7" fmla="*/ 1749816 h 2986134"/>
              <a:gd name="connsiteX8" fmla="*/ 1893405 w 1914334"/>
              <a:gd name="connsiteY8" fmla="*/ 1866208 h 2986134"/>
              <a:gd name="connsiteX9" fmla="*/ 1867279 w 1914334"/>
              <a:gd name="connsiteY9" fmla="*/ 1943962 h 2986134"/>
              <a:gd name="connsiteX10" fmla="*/ 1614292 w 1914334"/>
              <a:gd name="connsiteY10" fmla="*/ 2106263 h 2986134"/>
              <a:gd name="connsiteX11" fmla="*/ 1214200 w 1914334"/>
              <a:gd name="connsiteY11" fmla="*/ 2208104 h 2986134"/>
              <a:gd name="connsiteX12" fmla="*/ 896885 w 1914334"/>
              <a:gd name="connsiteY12" fmla="*/ 2195250 h 2986134"/>
              <a:gd name="connsiteX13" fmla="*/ 539793 w 1914334"/>
              <a:gd name="connsiteY13" fmla="*/ 2089164 h 2986134"/>
              <a:gd name="connsiteX14" fmla="*/ 282999 w 1914334"/>
              <a:gd name="connsiteY14" fmla="*/ 1949541 h 2986134"/>
              <a:gd name="connsiteX15" fmla="*/ 253272 w 1914334"/>
              <a:gd name="connsiteY15" fmla="*/ 2002232 h 2986134"/>
              <a:gd name="connsiteX16" fmla="*/ 302234 w 1914334"/>
              <a:gd name="connsiteY16" fmla="*/ 2395326 h 2986134"/>
              <a:gd name="connsiteX17" fmla="*/ 387549 w 1914334"/>
              <a:gd name="connsiteY17" fmla="*/ 2772335 h 2986134"/>
              <a:gd name="connsiteX18" fmla="*/ 426333 w 1914334"/>
              <a:gd name="connsiteY18" fmla="*/ 2891702 h 2986134"/>
              <a:gd name="connsiteX19" fmla="*/ 207913 w 1914334"/>
              <a:gd name="connsiteY19" fmla="*/ 2986134 h 2986134"/>
              <a:gd name="connsiteX20" fmla="*/ 38108 w 1914334"/>
              <a:gd name="connsiteY20" fmla="*/ 2352917 h 2986134"/>
              <a:gd name="connsiteX21" fmla="*/ 2226 w 1914334"/>
              <a:gd name="connsiteY21" fmla="*/ 1730425 h 2986134"/>
              <a:gd name="connsiteX22" fmla="*/ 66957 w 1914334"/>
              <a:gd name="connsiteY22" fmla="*/ 904785 h 2986134"/>
              <a:gd name="connsiteX23" fmla="*/ 239428 w 1914334"/>
              <a:gd name="connsiteY23" fmla="*/ 433148 h 2986134"/>
              <a:gd name="connsiteX24" fmla="*/ 404935 w 1914334"/>
              <a:gd name="connsiteY24" fmla="*/ 172515 h 2986134"/>
              <a:gd name="connsiteX25" fmla="*/ 573786 w 1914334"/>
              <a:gd name="connsiteY25" fmla="*/ 0 h 2986134"/>
              <a:gd name="connsiteX26" fmla="*/ 693008 w 1914334"/>
              <a:gd name="connsiteY26" fmla="*/ 332056 h 2986134"/>
              <a:gd name="connsiteX27" fmla="*/ 685894 w 1914334"/>
              <a:gd name="connsiteY27" fmla="*/ 678085 h 2986134"/>
              <a:gd name="connsiteX28" fmla="*/ 508792 w 1914334"/>
              <a:gd name="connsiteY28" fmla="*/ 1005788 h 2986134"/>
              <a:gd name="connsiteX29" fmla="*/ 511266 w 1914334"/>
              <a:gd name="connsiteY29" fmla="*/ 1049853 h 2986134"/>
              <a:gd name="connsiteX30" fmla="*/ 930004 w 1914334"/>
              <a:gd name="connsiteY30" fmla="*/ 813397 h 2986134"/>
              <a:gd name="connsiteX31" fmla="*/ 1422398 w 1914334"/>
              <a:gd name="connsiteY31" fmla="*/ 701311 h 2986134"/>
              <a:gd name="connsiteX32" fmla="*/ 1435000 w 1914334"/>
              <a:gd name="connsiteY32" fmla="*/ 708401 h 2986134"/>
              <a:gd name="connsiteX0" fmla="*/ 1435000 w 1914334"/>
              <a:gd name="connsiteY0" fmla="*/ 708401 h 2986134"/>
              <a:gd name="connsiteX1" fmla="*/ 1372407 w 1914334"/>
              <a:gd name="connsiteY1" fmla="*/ 919813 h 2986134"/>
              <a:gd name="connsiteX2" fmla="*/ 1151204 w 1914334"/>
              <a:gd name="connsiteY2" fmla="*/ 1213129 h 2986134"/>
              <a:gd name="connsiteX3" fmla="*/ 870323 w 1914334"/>
              <a:gd name="connsiteY3" fmla="*/ 1450576 h 2986134"/>
              <a:gd name="connsiteX4" fmla="*/ 413435 w 1914334"/>
              <a:gd name="connsiteY4" fmla="*/ 1645822 h 2986134"/>
              <a:gd name="connsiteX5" fmla="*/ 544953 w 1914334"/>
              <a:gd name="connsiteY5" fmla="*/ 1655250 h 2986134"/>
              <a:gd name="connsiteX6" fmla="*/ 1236024 w 1914334"/>
              <a:gd name="connsiteY6" fmla="*/ 1655250 h 2986134"/>
              <a:gd name="connsiteX7" fmla="*/ 1636116 w 1914334"/>
              <a:gd name="connsiteY7" fmla="*/ 1749816 h 2986134"/>
              <a:gd name="connsiteX8" fmla="*/ 1893405 w 1914334"/>
              <a:gd name="connsiteY8" fmla="*/ 1866208 h 2986134"/>
              <a:gd name="connsiteX9" fmla="*/ 1867279 w 1914334"/>
              <a:gd name="connsiteY9" fmla="*/ 1943962 h 2986134"/>
              <a:gd name="connsiteX10" fmla="*/ 1614292 w 1914334"/>
              <a:gd name="connsiteY10" fmla="*/ 2106263 h 2986134"/>
              <a:gd name="connsiteX11" fmla="*/ 1214200 w 1914334"/>
              <a:gd name="connsiteY11" fmla="*/ 2208104 h 2986134"/>
              <a:gd name="connsiteX12" fmla="*/ 896885 w 1914334"/>
              <a:gd name="connsiteY12" fmla="*/ 2195250 h 2986134"/>
              <a:gd name="connsiteX13" fmla="*/ 539793 w 1914334"/>
              <a:gd name="connsiteY13" fmla="*/ 2089164 h 2986134"/>
              <a:gd name="connsiteX14" fmla="*/ 282999 w 1914334"/>
              <a:gd name="connsiteY14" fmla="*/ 1949541 h 2986134"/>
              <a:gd name="connsiteX15" fmla="*/ 253272 w 1914334"/>
              <a:gd name="connsiteY15" fmla="*/ 2002232 h 2986134"/>
              <a:gd name="connsiteX16" fmla="*/ 302234 w 1914334"/>
              <a:gd name="connsiteY16" fmla="*/ 2395326 h 2986134"/>
              <a:gd name="connsiteX17" fmla="*/ 387549 w 1914334"/>
              <a:gd name="connsiteY17" fmla="*/ 2772335 h 2986134"/>
              <a:gd name="connsiteX18" fmla="*/ 426333 w 1914334"/>
              <a:gd name="connsiteY18" fmla="*/ 2891702 h 2986134"/>
              <a:gd name="connsiteX19" fmla="*/ 207913 w 1914334"/>
              <a:gd name="connsiteY19" fmla="*/ 2986134 h 2986134"/>
              <a:gd name="connsiteX20" fmla="*/ 38108 w 1914334"/>
              <a:gd name="connsiteY20" fmla="*/ 2352917 h 2986134"/>
              <a:gd name="connsiteX21" fmla="*/ 2226 w 1914334"/>
              <a:gd name="connsiteY21" fmla="*/ 1730425 h 2986134"/>
              <a:gd name="connsiteX22" fmla="*/ 66957 w 1914334"/>
              <a:gd name="connsiteY22" fmla="*/ 904785 h 2986134"/>
              <a:gd name="connsiteX23" fmla="*/ 239428 w 1914334"/>
              <a:gd name="connsiteY23" fmla="*/ 433148 h 2986134"/>
              <a:gd name="connsiteX24" fmla="*/ 404935 w 1914334"/>
              <a:gd name="connsiteY24" fmla="*/ 172515 h 2986134"/>
              <a:gd name="connsiteX25" fmla="*/ 573786 w 1914334"/>
              <a:gd name="connsiteY25" fmla="*/ 0 h 2986134"/>
              <a:gd name="connsiteX26" fmla="*/ 693008 w 1914334"/>
              <a:gd name="connsiteY26" fmla="*/ 332056 h 2986134"/>
              <a:gd name="connsiteX27" fmla="*/ 685894 w 1914334"/>
              <a:gd name="connsiteY27" fmla="*/ 678085 h 2986134"/>
              <a:gd name="connsiteX28" fmla="*/ 508792 w 1914334"/>
              <a:gd name="connsiteY28" fmla="*/ 1005788 h 2986134"/>
              <a:gd name="connsiteX29" fmla="*/ 511266 w 1914334"/>
              <a:gd name="connsiteY29" fmla="*/ 1049853 h 2986134"/>
              <a:gd name="connsiteX30" fmla="*/ 930004 w 1914334"/>
              <a:gd name="connsiteY30" fmla="*/ 813397 h 2986134"/>
              <a:gd name="connsiteX31" fmla="*/ 1422398 w 1914334"/>
              <a:gd name="connsiteY31" fmla="*/ 701311 h 2986134"/>
              <a:gd name="connsiteX32" fmla="*/ 1435000 w 1914334"/>
              <a:gd name="connsiteY32" fmla="*/ 708401 h 2986134"/>
              <a:gd name="connsiteX0" fmla="*/ 1435000 w 1914334"/>
              <a:gd name="connsiteY0" fmla="*/ 708401 h 2986134"/>
              <a:gd name="connsiteX1" fmla="*/ 1372407 w 1914334"/>
              <a:gd name="connsiteY1" fmla="*/ 919813 h 2986134"/>
              <a:gd name="connsiteX2" fmla="*/ 1151204 w 1914334"/>
              <a:gd name="connsiteY2" fmla="*/ 1213129 h 2986134"/>
              <a:gd name="connsiteX3" fmla="*/ 870323 w 1914334"/>
              <a:gd name="connsiteY3" fmla="*/ 1450576 h 2986134"/>
              <a:gd name="connsiteX4" fmla="*/ 413435 w 1914334"/>
              <a:gd name="connsiteY4" fmla="*/ 1645822 h 2986134"/>
              <a:gd name="connsiteX5" fmla="*/ 544953 w 1914334"/>
              <a:gd name="connsiteY5" fmla="*/ 1655250 h 2986134"/>
              <a:gd name="connsiteX6" fmla="*/ 1236024 w 1914334"/>
              <a:gd name="connsiteY6" fmla="*/ 1655250 h 2986134"/>
              <a:gd name="connsiteX7" fmla="*/ 1636116 w 1914334"/>
              <a:gd name="connsiteY7" fmla="*/ 1749816 h 2986134"/>
              <a:gd name="connsiteX8" fmla="*/ 1893405 w 1914334"/>
              <a:gd name="connsiteY8" fmla="*/ 1866208 h 2986134"/>
              <a:gd name="connsiteX9" fmla="*/ 1867279 w 1914334"/>
              <a:gd name="connsiteY9" fmla="*/ 1943962 h 2986134"/>
              <a:gd name="connsiteX10" fmla="*/ 1614292 w 1914334"/>
              <a:gd name="connsiteY10" fmla="*/ 2106263 h 2986134"/>
              <a:gd name="connsiteX11" fmla="*/ 1214200 w 1914334"/>
              <a:gd name="connsiteY11" fmla="*/ 2208104 h 2986134"/>
              <a:gd name="connsiteX12" fmla="*/ 896885 w 1914334"/>
              <a:gd name="connsiteY12" fmla="*/ 2195250 h 2986134"/>
              <a:gd name="connsiteX13" fmla="*/ 539793 w 1914334"/>
              <a:gd name="connsiteY13" fmla="*/ 2089164 h 2986134"/>
              <a:gd name="connsiteX14" fmla="*/ 282999 w 1914334"/>
              <a:gd name="connsiteY14" fmla="*/ 1949541 h 2986134"/>
              <a:gd name="connsiteX15" fmla="*/ 253272 w 1914334"/>
              <a:gd name="connsiteY15" fmla="*/ 2002232 h 2986134"/>
              <a:gd name="connsiteX16" fmla="*/ 302234 w 1914334"/>
              <a:gd name="connsiteY16" fmla="*/ 2395326 h 2986134"/>
              <a:gd name="connsiteX17" fmla="*/ 387549 w 1914334"/>
              <a:gd name="connsiteY17" fmla="*/ 2772335 h 2986134"/>
              <a:gd name="connsiteX18" fmla="*/ 426333 w 1914334"/>
              <a:gd name="connsiteY18" fmla="*/ 2891702 h 2986134"/>
              <a:gd name="connsiteX19" fmla="*/ 207913 w 1914334"/>
              <a:gd name="connsiteY19" fmla="*/ 2986134 h 2986134"/>
              <a:gd name="connsiteX20" fmla="*/ 38108 w 1914334"/>
              <a:gd name="connsiteY20" fmla="*/ 2352917 h 2986134"/>
              <a:gd name="connsiteX21" fmla="*/ 2226 w 1914334"/>
              <a:gd name="connsiteY21" fmla="*/ 1730425 h 2986134"/>
              <a:gd name="connsiteX22" fmla="*/ 66957 w 1914334"/>
              <a:gd name="connsiteY22" fmla="*/ 904785 h 2986134"/>
              <a:gd name="connsiteX23" fmla="*/ 239428 w 1914334"/>
              <a:gd name="connsiteY23" fmla="*/ 433148 h 2986134"/>
              <a:gd name="connsiteX24" fmla="*/ 404935 w 1914334"/>
              <a:gd name="connsiteY24" fmla="*/ 172515 h 2986134"/>
              <a:gd name="connsiteX25" fmla="*/ 573786 w 1914334"/>
              <a:gd name="connsiteY25" fmla="*/ 0 h 2986134"/>
              <a:gd name="connsiteX26" fmla="*/ 693008 w 1914334"/>
              <a:gd name="connsiteY26" fmla="*/ 332056 h 2986134"/>
              <a:gd name="connsiteX27" fmla="*/ 685894 w 1914334"/>
              <a:gd name="connsiteY27" fmla="*/ 678085 h 2986134"/>
              <a:gd name="connsiteX28" fmla="*/ 508792 w 1914334"/>
              <a:gd name="connsiteY28" fmla="*/ 1005788 h 2986134"/>
              <a:gd name="connsiteX29" fmla="*/ 511266 w 1914334"/>
              <a:gd name="connsiteY29" fmla="*/ 1049853 h 2986134"/>
              <a:gd name="connsiteX30" fmla="*/ 930004 w 1914334"/>
              <a:gd name="connsiteY30" fmla="*/ 813397 h 2986134"/>
              <a:gd name="connsiteX31" fmla="*/ 1422398 w 1914334"/>
              <a:gd name="connsiteY31" fmla="*/ 701311 h 2986134"/>
              <a:gd name="connsiteX32" fmla="*/ 1435000 w 1914334"/>
              <a:gd name="connsiteY32" fmla="*/ 708401 h 2986134"/>
              <a:gd name="connsiteX0" fmla="*/ 1435000 w 1914334"/>
              <a:gd name="connsiteY0" fmla="*/ 708401 h 2986134"/>
              <a:gd name="connsiteX1" fmla="*/ 1372407 w 1914334"/>
              <a:gd name="connsiteY1" fmla="*/ 919813 h 2986134"/>
              <a:gd name="connsiteX2" fmla="*/ 1151204 w 1914334"/>
              <a:gd name="connsiteY2" fmla="*/ 1213129 h 2986134"/>
              <a:gd name="connsiteX3" fmla="*/ 870323 w 1914334"/>
              <a:gd name="connsiteY3" fmla="*/ 1450576 h 2986134"/>
              <a:gd name="connsiteX4" fmla="*/ 413435 w 1914334"/>
              <a:gd name="connsiteY4" fmla="*/ 1645822 h 2986134"/>
              <a:gd name="connsiteX5" fmla="*/ 698410 w 1914334"/>
              <a:gd name="connsiteY5" fmla="*/ 1653421 h 2986134"/>
              <a:gd name="connsiteX6" fmla="*/ 1236024 w 1914334"/>
              <a:gd name="connsiteY6" fmla="*/ 1655250 h 2986134"/>
              <a:gd name="connsiteX7" fmla="*/ 1636116 w 1914334"/>
              <a:gd name="connsiteY7" fmla="*/ 1749816 h 2986134"/>
              <a:gd name="connsiteX8" fmla="*/ 1893405 w 1914334"/>
              <a:gd name="connsiteY8" fmla="*/ 1866208 h 2986134"/>
              <a:gd name="connsiteX9" fmla="*/ 1867279 w 1914334"/>
              <a:gd name="connsiteY9" fmla="*/ 1943962 h 2986134"/>
              <a:gd name="connsiteX10" fmla="*/ 1614292 w 1914334"/>
              <a:gd name="connsiteY10" fmla="*/ 2106263 h 2986134"/>
              <a:gd name="connsiteX11" fmla="*/ 1214200 w 1914334"/>
              <a:gd name="connsiteY11" fmla="*/ 2208104 h 2986134"/>
              <a:gd name="connsiteX12" fmla="*/ 896885 w 1914334"/>
              <a:gd name="connsiteY12" fmla="*/ 2195250 h 2986134"/>
              <a:gd name="connsiteX13" fmla="*/ 539793 w 1914334"/>
              <a:gd name="connsiteY13" fmla="*/ 2089164 h 2986134"/>
              <a:gd name="connsiteX14" fmla="*/ 282999 w 1914334"/>
              <a:gd name="connsiteY14" fmla="*/ 1949541 h 2986134"/>
              <a:gd name="connsiteX15" fmla="*/ 253272 w 1914334"/>
              <a:gd name="connsiteY15" fmla="*/ 2002232 h 2986134"/>
              <a:gd name="connsiteX16" fmla="*/ 302234 w 1914334"/>
              <a:gd name="connsiteY16" fmla="*/ 2395326 h 2986134"/>
              <a:gd name="connsiteX17" fmla="*/ 387549 w 1914334"/>
              <a:gd name="connsiteY17" fmla="*/ 2772335 h 2986134"/>
              <a:gd name="connsiteX18" fmla="*/ 426333 w 1914334"/>
              <a:gd name="connsiteY18" fmla="*/ 2891702 h 2986134"/>
              <a:gd name="connsiteX19" fmla="*/ 207913 w 1914334"/>
              <a:gd name="connsiteY19" fmla="*/ 2986134 h 2986134"/>
              <a:gd name="connsiteX20" fmla="*/ 38108 w 1914334"/>
              <a:gd name="connsiteY20" fmla="*/ 2352917 h 2986134"/>
              <a:gd name="connsiteX21" fmla="*/ 2226 w 1914334"/>
              <a:gd name="connsiteY21" fmla="*/ 1730425 h 2986134"/>
              <a:gd name="connsiteX22" fmla="*/ 66957 w 1914334"/>
              <a:gd name="connsiteY22" fmla="*/ 904785 h 2986134"/>
              <a:gd name="connsiteX23" fmla="*/ 239428 w 1914334"/>
              <a:gd name="connsiteY23" fmla="*/ 433148 h 2986134"/>
              <a:gd name="connsiteX24" fmla="*/ 404935 w 1914334"/>
              <a:gd name="connsiteY24" fmla="*/ 172515 h 2986134"/>
              <a:gd name="connsiteX25" fmla="*/ 573786 w 1914334"/>
              <a:gd name="connsiteY25" fmla="*/ 0 h 2986134"/>
              <a:gd name="connsiteX26" fmla="*/ 693008 w 1914334"/>
              <a:gd name="connsiteY26" fmla="*/ 332056 h 2986134"/>
              <a:gd name="connsiteX27" fmla="*/ 685894 w 1914334"/>
              <a:gd name="connsiteY27" fmla="*/ 678085 h 2986134"/>
              <a:gd name="connsiteX28" fmla="*/ 508792 w 1914334"/>
              <a:gd name="connsiteY28" fmla="*/ 1005788 h 2986134"/>
              <a:gd name="connsiteX29" fmla="*/ 511266 w 1914334"/>
              <a:gd name="connsiteY29" fmla="*/ 1049853 h 2986134"/>
              <a:gd name="connsiteX30" fmla="*/ 930004 w 1914334"/>
              <a:gd name="connsiteY30" fmla="*/ 813397 h 2986134"/>
              <a:gd name="connsiteX31" fmla="*/ 1422398 w 1914334"/>
              <a:gd name="connsiteY31" fmla="*/ 701311 h 2986134"/>
              <a:gd name="connsiteX32" fmla="*/ 1435000 w 1914334"/>
              <a:gd name="connsiteY32" fmla="*/ 708401 h 2986134"/>
              <a:gd name="connsiteX0" fmla="*/ 1435000 w 1914334"/>
              <a:gd name="connsiteY0" fmla="*/ 708401 h 2986134"/>
              <a:gd name="connsiteX1" fmla="*/ 1372407 w 1914334"/>
              <a:gd name="connsiteY1" fmla="*/ 919813 h 2986134"/>
              <a:gd name="connsiteX2" fmla="*/ 1151204 w 1914334"/>
              <a:gd name="connsiteY2" fmla="*/ 1213129 h 2986134"/>
              <a:gd name="connsiteX3" fmla="*/ 870323 w 1914334"/>
              <a:gd name="connsiteY3" fmla="*/ 1450576 h 2986134"/>
              <a:gd name="connsiteX4" fmla="*/ 528062 w 1914334"/>
              <a:gd name="connsiteY4" fmla="*/ 1632245 h 2986134"/>
              <a:gd name="connsiteX5" fmla="*/ 698410 w 1914334"/>
              <a:gd name="connsiteY5" fmla="*/ 1653421 h 2986134"/>
              <a:gd name="connsiteX6" fmla="*/ 1236024 w 1914334"/>
              <a:gd name="connsiteY6" fmla="*/ 1655250 h 2986134"/>
              <a:gd name="connsiteX7" fmla="*/ 1636116 w 1914334"/>
              <a:gd name="connsiteY7" fmla="*/ 1749816 h 2986134"/>
              <a:gd name="connsiteX8" fmla="*/ 1893405 w 1914334"/>
              <a:gd name="connsiteY8" fmla="*/ 1866208 h 2986134"/>
              <a:gd name="connsiteX9" fmla="*/ 1867279 w 1914334"/>
              <a:gd name="connsiteY9" fmla="*/ 1943962 h 2986134"/>
              <a:gd name="connsiteX10" fmla="*/ 1614292 w 1914334"/>
              <a:gd name="connsiteY10" fmla="*/ 2106263 h 2986134"/>
              <a:gd name="connsiteX11" fmla="*/ 1214200 w 1914334"/>
              <a:gd name="connsiteY11" fmla="*/ 2208104 h 2986134"/>
              <a:gd name="connsiteX12" fmla="*/ 896885 w 1914334"/>
              <a:gd name="connsiteY12" fmla="*/ 2195250 h 2986134"/>
              <a:gd name="connsiteX13" fmla="*/ 539793 w 1914334"/>
              <a:gd name="connsiteY13" fmla="*/ 2089164 h 2986134"/>
              <a:gd name="connsiteX14" fmla="*/ 282999 w 1914334"/>
              <a:gd name="connsiteY14" fmla="*/ 1949541 h 2986134"/>
              <a:gd name="connsiteX15" fmla="*/ 253272 w 1914334"/>
              <a:gd name="connsiteY15" fmla="*/ 2002232 h 2986134"/>
              <a:gd name="connsiteX16" fmla="*/ 302234 w 1914334"/>
              <a:gd name="connsiteY16" fmla="*/ 2395326 h 2986134"/>
              <a:gd name="connsiteX17" fmla="*/ 387549 w 1914334"/>
              <a:gd name="connsiteY17" fmla="*/ 2772335 h 2986134"/>
              <a:gd name="connsiteX18" fmla="*/ 426333 w 1914334"/>
              <a:gd name="connsiteY18" fmla="*/ 2891702 h 2986134"/>
              <a:gd name="connsiteX19" fmla="*/ 207913 w 1914334"/>
              <a:gd name="connsiteY19" fmla="*/ 2986134 h 2986134"/>
              <a:gd name="connsiteX20" fmla="*/ 38108 w 1914334"/>
              <a:gd name="connsiteY20" fmla="*/ 2352917 h 2986134"/>
              <a:gd name="connsiteX21" fmla="*/ 2226 w 1914334"/>
              <a:gd name="connsiteY21" fmla="*/ 1730425 h 2986134"/>
              <a:gd name="connsiteX22" fmla="*/ 66957 w 1914334"/>
              <a:gd name="connsiteY22" fmla="*/ 904785 h 2986134"/>
              <a:gd name="connsiteX23" fmla="*/ 239428 w 1914334"/>
              <a:gd name="connsiteY23" fmla="*/ 433148 h 2986134"/>
              <a:gd name="connsiteX24" fmla="*/ 404935 w 1914334"/>
              <a:gd name="connsiteY24" fmla="*/ 172515 h 2986134"/>
              <a:gd name="connsiteX25" fmla="*/ 573786 w 1914334"/>
              <a:gd name="connsiteY25" fmla="*/ 0 h 2986134"/>
              <a:gd name="connsiteX26" fmla="*/ 693008 w 1914334"/>
              <a:gd name="connsiteY26" fmla="*/ 332056 h 2986134"/>
              <a:gd name="connsiteX27" fmla="*/ 685894 w 1914334"/>
              <a:gd name="connsiteY27" fmla="*/ 678085 h 2986134"/>
              <a:gd name="connsiteX28" fmla="*/ 508792 w 1914334"/>
              <a:gd name="connsiteY28" fmla="*/ 1005788 h 2986134"/>
              <a:gd name="connsiteX29" fmla="*/ 511266 w 1914334"/>
              <a:gd name="connsiteY29" fmla="*/ 1049853 h 2986134"/>
              <a:gd name="connsiteX30" fmla="*/ 930004 w 1914334"/>
              <a:gd name="connsiteY30" fmla="*/ 813397 h 2986134"/>
              <a:gd name="connsiteX31" fmla="*/ 1422398 w 1914334"/>
              <a:gd name="connsiteY31" fmla="*/ 701311 h 2986134"/>
              <a:gd name="connsiteX32" fmla="*/ 1435000 w 1914334"/>
              <a:gd name="connsiteY32" fmla="*/ 708401 h 2986134"/>
              <a:gd name="connsiteX0" fmla="*/ 1435000 w 1914334"/>
              <a:gd name="connsiteY0" fmla="*/ 708401 h 2986134"/>
              <a:gd name="connsiteX1" fmla="*/ 1372407 w 1914334"/>
              <a:gd name="connsiteY1" fmla="*/ 919813 h 2986134"/>
              <a:gd name="connsiteX2" fmla="*/ 1151204 w 1914334"/>
              <a:gd name="connsiteY2" fmla="*/ 1213129 h 2986134"/>
              <a:gd name="connsiteX3" fmla="*/ 870323 w 1914334"/>
              <a:gd name="connsiteY3" fmla="*/ 1450576 h 2986134"/>
              <a:gd name="connsiteX4" fmla="*/ 528062 w 1914334"/>
              <a:gd name="connsiteY4" fmla="*/ 1632245 h 2986134"/>
              <a:gd name="connsiteX5" fmla="*/ 698410 w 1914334"/>
              <a:gd name="connsiteY5" fmla="*/ 1653421 h 2986134"/>
              <a:gd name="connsiteX6" fmla="*/ 1236024 w 1914334"/>
              <a:gd name="connsiteY6" fmla="*/ 1655250 h 2986134"/>
              <a:gd name="connsiteX7" fmla="*/ 1636116 w 1914334"/>
              <a:gd name="connsiteY7" fmla="*/ 1749816 h 2986134"/>
              <a:gd name="connsiteX8" fmla="*/ 1893405 w 1914334"/>
              <a:gd name="connsiteY8" fmla="*/ 1866208 h 2986134"/>
              <a:gd name="connsiteX9" fmla="*/ 1867279 w 1914334"/>
              <a:gd name="connsiteY9" fmla="*/ 1943962 h 2986134"/>
              <a:gd name="connsiteX10" fmla="*/ 1614292 w 1914334"/>
              <a:gd name="connsiteY10" fmla="*/ 2106263 h 2986134"/>
              <a:gd name="connsiteX11" fmla="*/ 1214200 w 1914334"/>
              <a:gd name="connsiteY11" fmla="*/ 2208104 h 2986134"/>
              <a:gd name="connsiteX12" fmla="*/ 896885 w 1914334"/>
              <a:gd name="connsiteY12" fmla="*/ 2195250 h 2986134"/>
              <a:gd name="connsiteX13" fmla="*/ 539793 w 1914334"/>
              <a:gd name="connsiteY13" fmla="*/ 2089164 h 2986134"/>
              <a:gd name="connsiteX14" fmla="*/ 282999 w 1914334"/>
              <a:gd name="connsiteY14" fmla="*/ 1949541 h 2986134"/>
              <a:gd name="connsiteX15" fmla="*/ 253272 w 1914334"/>
              <a:gd name="connsiteY15" fmla="*/ 2002232 h 2986134"/>
              <a:gd name="connsiteX16" fmla="*/ 302234 w 1914334"/>
              <a:gd name="connsiteY16" fmla="*/ 2395326 h 2986134"/>
              <a:gd name="connsiteX17" fmla="*/ 387549 w 1914334"/>
              <a:gd name="connsiteY17" fmla="*/ 2772335 h 2986134"/>
              <a:gd name="connsiteX18" fmla="*/ 426333 w 1914334"/>
              <a:gd name="connsiteY18" fmla="*/ 2891702 h 2986134"/>
              <a:gd name="connsiteX19" fmla="*/ 207913 w 1914334"/>
              <a:gd name="connsiteY19" fmla="*/ 2986134 h 2986134"/>
              <a:gd name="connsiteX20" fmla="*/ 38108 w 1914334"/>
              <a:gd name="connsiteY20" fmla="*/ 2352917 h 2986134"/>
              <a:gd name="connsiteX21" fmla="*/ 2226 w 1914334"/>
              <a:gd name="connsiteY21" fmla="*/ 1730425 h 2986134"/>
              <a:gd name="connsiteX22" fmla="*/ 66957 w 1914334"/>
              <a:gd name="connsiteY22" fmla="*/ 904785 h 2986134"/>
              <a:gd name="connsiteX23" fmla="*/ 239428 w 1914334"/>
              <a:gd name="connsiteY23" fmla="*/ 433148 h 2986134"/>
              <a:gd name="connsiteX24" fmla="*/ 404935 w 1914334"/>
              <a:gd name="connsiteY24" fmla="*/ 172515 h 2986134"/>
              <a:gd name="connsiteX25" fmla="*/ 573786 w 1914334"/>
              <a:gd name="connsiteY25" fmla="*/ 0 h 2986134"/>
              <a:gd name="connsiteX26" fmla="*/ 693008 w 1914334"/>
              <a:gd name="connsiteY26" fmla="*/ 332056 h 2986134"/>
              <a:gd name="connsiteX27" fmla="*/ 685894 w 1914334"/>
              <a:gd name="connsiteY27" fmla="*/ 678085 h 2986134"/>
              <a:gd name="connsiteX28" fmla="*/ 508792 w 1914334"/>
              <a:gd name="connsiteY28" fmla="*/ 1005788 h 2986134"/>
              <a:gd name="connsiteX29" fmla="*/ 511266 w 1914334"/>
              <a:gd name="connsiteY29" fmla="*/ 1049853 h 2986134"/>
              <a:gd name="connsiteX30" fmla="*/ 930004 w 1914334"/>
              <a:gd name="connsiteY30" fmla="*/ 813397 h 2986134"/>
              <a:gd name="connsiteX31" fmla="*/ 1422398 w 1914334"/>
              <a:gd name="connsiteY31" fmla="*/ 701311 h 2986134"/>
              <a:gd name="connsiteX32" fmla="*/ 1435000 w 1914334"/>
              <a:gd name="connsiteY32" fmla="*/ 708401 h 2986134"/>
              <a:gd name="connsiteX0" fmla="*/ 1469659 w 1948993"/>
              <a:gd name="connsiteY0" fmla="*/ 708401 h 2986134"/>
              <a:gd name="connsiteX1" fmla="*/ 1407066 w 1948993"/>
              <a:gd name="connsiteY1" fmla="*/ 919813 h 2986134"/>
              <a:gd name="connsiteX2" fmla="*/ 1185863 w 1948993"/>
              <a:gd name="connsiteY2" fmla="*/ 1213129 h 2986134"/>
              <a:gd name="connsiteX3" fmla="*/ 904982 w 1948993"/>
              <a:gd name="connsiteY3" fmla="*/ 1450576 h 2986134"/>
              <a:gd name="connsiteX4" fmla="*/ 562721 w 1948993"/>
              <a:gd name="connsiteY4" fmla="*/ 1632245 h 2986134"/>
              <a:gd name="connsiteX5" fmla="*/ 733069 w 1948993"/>
              <a:gd name="connsiteY5" fmla="*/ 1653421 h 2986134"/>
              <a:gd name="connsiteX6" fmla="*/ 1270683 w 1948993"/>
              <a:gd name="connsiteY6" fmla="*/ 1655250 h 2986134"/>
              <a:gd name="connsiteX7" fmla="*/ 1670775 w 1948993"/>
              <a:gd name="connsiteY7" fmla="*/ 1749816 h 2986134"/>
              <a:gd name="connsiteX8" fmla="*/ 1928064 w 1948993"/>
              <a:gd name="connsiteY8" fmla="*/ 1866208 h 2986134"/>
              <a:gd name="connsiteX9" fmla="*/ 1901938 w 1948993"/>
              <a:gd name="connsiteY9" fmla="*/ 1943962 h 2986134"/>
              <a:gd name="connsiteX10" fmla="*/ 1648951 w 1948993"/>
              <a:gd name="connsiteY10" fmla="*/ 2106263 h 2986134"/>
              <a:gd name="connsiteX11" fmla="*/ 1248859 w 1948993"/>
              <a:gd name="connsiteY11" fmla="*/ 2208104 h 2986134"/>
              <a:gd name="connsiteX12" fmla="*/ 931544 w 1948993"/>
              <a:gd name="connsiteY12" fmla="*/ 2195250 h 2986134"/>
              <a:gd name="connsiteX13" fmla="*/ 574452 w 1948993"/>
              <a:gd name="connsiteY13" fmla="*/ 2089164 h 2986134"/>
              <a:gd name="connsiteX14" fmla="*/ 317658 w 1948993"/>
              <a:gd name="connsiteY14" fmla="*/ 1949541 h 2986134"/>
              <a:gd name="connsiteX15" fmla="*/ 287931 w 1948993"/>
              <a:gd name="connsiteY15" fmla="*/ 2002232 h 2986134"/>
              <a:gd name="connsiteX16" fmla="*/ 336893 w 1948993"/>
              <a:gd name="connsiteY16" fmla="*/ 2395326 h 2986134"/>
              <a:gd name="connsiteX17" fmla="*/ 422208 w 1948993"/>
              <a:gd name="connsiteY17" fmla="*/ 2772335 h 2986134"/>
              <a:gd name="connsiteX18" fmla="*/ 460992 w 1948993"/>
              <a:gd name="connsiteY18" fmla="*/ 2891702 h 2986134"/>
              <a:gd name="connsiteX19" fmla="*/ 242572 w 1948993"/>
              <a:gd name="connsiteY19" fmla="*/ 2986134 h 2986134"/>
              <a:gd name="connsiteX20" fmla="*/ 72767 w 1948993"/>
              <a:gd name="connsiteY20" fmla="*/ 2352917 h 2986134"/>
              <a:gd name="connsiteX21" fmla="*/ 142 w 1948993"/>
              <a:gd name="connsiteY21" fmla="*/ 1734338 h 2986134"/>
              <a:gd name="connsiteX22" fmla="*/ 101616 w 1948993"/>
              <a:gd name="connsiteY22" fmla="*/ 904785 h 2986134"/>
              <a:gd name="connsiteX23" fmla="*/ 274087 w 1948993"/>
              <a:gd name="connsiteY23" fmla="*/ 433148 h 2986134"/>
              <a:gd name="connsiteX24" fmla="*/ 439594 w 1948993"/>
              <a:gd name="connsiteY24" fmla="*/ 172515 h 2986134"/>
              <a:gd name="connsiteX25" fmla="*/ 608445 w 1948993"/>
              <a:gd name="connsiteY25" fmla="*/ 0 h 2986134"/>
              <a:gd name="connsiteX26" fmla="*/ 727667 w 1948993"/>
              <a:gd name="connsiteY26" fmla="*/ 332056 h 2986134"/>
              <a:gd name="connsiteX27" fmla="*/ 720553 w 1948993"/>
              <a:gd name="connsiteY27" fmla="*/ 678085 h 2986134"/>
              <a:gd name="connsiteX28" fmla="*/ 543451 w 1948993"/>
              <a:gd name="connsiteY28" fmla="*/ 1005788 h 2986134"/>
              <a:gd name="connsiteX29" fmla="*/ 545925 w 1948993"/>
              <a:gd name="connsiteY29" fmla="*/ 1049853 h 2986134"/>
              <a:gd name="connsiteX30" fmla="*/ 964663 w 1948993"/>
              <a:gd name="connsiteY30" fmla="*/ 813397 h 2986134"/>
              <a:gd name="connsiteX31" fmla="*/ 1457057 w 1948993"/>
              <a:gd name="connsiteY31" fmla="*/ 701311 h 2986134"/>
              <a:gd name="connsiteX32" fmla="*/ 1469659 w 1948993"/>
              <a:gd name="connsiteY32" fmla="*/ 708401 h 2986134"/>
              <a:gd name="connsiteX0" fmla="*/ 1478361 w 1957695"/>
              <a:gd name="connsiteY0" fmla="*/ 708401 h 2986134"/>
              <a:gd name="connsiteX1" fmla="*/ 1415768 w 1957695"/>
              <a:gd name="connsiteY1" fmla="*/ 919813 h 2986134"/>
              <a:gd name="connsiteX2" fmla="*/ 1194565 w 1957695"/>
              <a:gd name="connsiteY2" fmla="*/ 1213129 h 2986134"/>
              <a:gd name="connsiteX3" fmla="*/ 913684 w 1957695"/>
              <a:gd name="connsiteY3" fmla="*/ 1450576 h 2986134"/>
              <a:gd name="connsiteX4" fmla="*/ 571423 w 1957695"/>
              <a:gd name="connsiteY4" fmla="*/ 1632245 h 2986134"/>
              <a:gd name="connsiteX5" fmla="*/ 741771 w 1957695"/>
              <a:gd name="connsiteY5" fmla="*/ 1653421 h 2986134"/>
              <a:gd name="connsiteX6" fmla="*/ 1279385 w 1957695"/>
              <a:gd name="connsiteY6" fmla="*/ 1655250 h 2986134"/>
              <a:gd name="connsiteX7" fmla="*/ 1679477 w 1957695"/>
              <a:gd name="connsiteY7" fmla="*/ 1749816 h 2986134"/>
              <a:gd name="connsiteX8" fmla="*/ 1936766 w 1957695"/>
              <a:gd name="connsiteY8" fmla="*/ 1866208 h 2986134"/>
              <a:gd name="connsiteX9" fmla="*/ 1910640 w 1957695"/>
              <a:gd name="connsiteY9" fmla="*/ 1943962 h 2986134"/>
              <a:gd name="connsiteX10" fmla="*/ 1657653 w 1957695"/>
              <a:gd name="connsiteY10" fmla="*/ 2106263 h 2986134"/>
              <a:gd name="connsiteX11" fmla="*/ 1257561 w 1957695"/>
              <a:gd name="connsiteY11" fmla="*/ 2208104 h 2986134"/>
              <a:gd name="connsiteX12" fmla="*/ 940246 w 1957695"/>
              <a:gd name="connsiteY12" fmla="*/ 2195250 h 2986134"/>
              <a:gd name="connsiteX13" fmla="*/ 583154 w 1957695"/>
              <a:gd name="connsiteY13" fmla="*/ 2089164 h 2986134"/>
              <a:gd name="connsiteX14" fmla="*/ 326360 w 1957695"/>
              <a:gd name="connsiteY14" fmla="*/ 1949541 h 2986134"/>
              <a:gd name="connsiteX15" fmla="*/ 296633 w 1957695"/>
              <a:gd name="connsiteY15" fmla="*/ 2002232 h 2986134"/>
              <a:gd name="connsiteX16" fmla="*/ 345595 w 1957695"/>
              <a:gd name="connsiteY16" fmla="*/ 2395326 h 2986134"/>
              <a:gd name="connsiteX17" fmla="*/ 430910 w 1957695"/>
              <a:gd name="connsiteY17" fmla="*/ 2772335 h 2986134"/>
              <a:gd name="connsiteX18" fmla="*/ 469694 w 1957695"/>
              <a:gd name="connsiteY18" fmla="*/ 2891702 h 2986134"/>
              <a:gd name="connsiteX19" fmla="*/ 251274 w 1957695"/>
              <a:gd name="connsiteY19" fmla="*/ 2986134 h 2986134"/>
              <a:gd name="connsiteX20" fmla="*/ 81469 w 1957695"/>
              <a:gd name="connsiteY20" fmla="*/ 2352917 h 2986134"/>
              <a:gd name="connsiteX21" fmla="*/ 119 w 1957695"/>
              <a:gd name="connsiteY21" fmla="*/ 1728351 h 2986134"/>
              <a:gd name="connsiteX22" fmla="*/ 110318 w 1957695"/>
              <a:gd name="connsiteY22" fmla="*/ 904785 h 2986134"/>
              <a:gd name="connsiteX23" fmla="*/ 282789 w 1957695"/>
              <a:gd name="connsiteY23" fmla="*/ 433148 h 2986134"/>
              <a:gd name="connsiteX24" fmla="*/ 448296 w 1957695"/>
              <a:gd name="connsiteY24" fmla="*/ 172515 h 2986134"/>
              <a:gd name="connsiteX25" fmla="*/ 617147 w 1957695"/>
              <a:gd name="connsiteY25" fmla="*/ 0 h 2986134"/>
              <a:gd name="connsiteX26" fmla="*/ 736369 w 1957695"/>
              <a:gd name="connsiteY26" fmla="*/ 332056 h 2986134"/>
              <a:gd name="connsiteX27" fmla="*/ 729255 w 1957695"/>
              <a:gd name="connsiteY27" fmla="*/ 678085 h 2986134"/>
              <a:gd name="connsiteX28" fmla="*/ 552153 w 1957695"/>
              <a:gd name="connsiteY28" fmla="*/ 1005788 h 2986134"/>
              <a:gd name="connsiteX29" fmla="*/ 554627 w 1957695"/>
              <a:gd name="connsiteY29" fmla="*/ 1049853 h 2986134"/>
              <a:gd name="connsiteX30" fmla="*/ 973365 w 1957695"/>
              <a:gd name="connsiteY30" fmla="*/ 813397 h 2986134"/>
              <a:gd name="connsiteX31" fmla="*/ 1465759 w 1957695"/>
              <a:gd name="connsiteY31" fmla="*/ 701311 h 2986134"/>
              <a:gd name="connsiteX32" fmla="*/ 1478361 w 1957695"/>
              <a:gd name="connsiteY32" fmla="*/ 708401 h 2986134"/>
              <a:gd name="connsiteX0" fmla="*/ 1478428 w 1957762"/>
              <a:gd name="connsiteY0" fmla="*/ 708401 h 2986134"/>
              <a:gd name="connsiteX1" fmla="*/ 1415835 w 1957762"/>
              <a:gd name="connsiteY1" fmla="*/ 919813 h 2986134"/>
              <a:gd name="connsiteX2" fmla="*/ 1194632 w 1957762"/>
              <a:gd name="connsiteY2" fmla="*/ 1213129 h 2986134"/>
              <a:gd name="connsiteX3" fmla="*/ 913751 w 1957762"/>
              <a:gd name="connsiteY3" fmla="*/ 1450576 h 2986134"/>
              <a:gd name="connsiteX4" fmla="*/ 571490 w 1957762"/>
              <a:gd name="connsiteY4" fmla="*/ 1632245 h 2986134"/>
              <a:gd name="connsiteX5" fmla="*/ 741838 w 1957762"/>
              <a:gd name="connsiteY5" fmla="*/ 1653421 h 2986134"/>
              <a:gd name="connsiteX6" fmla="*/ 1279452 w 1957762"/>
              <a:gd name="connsiteY6" fmla="*/ 1655250 h 2986134"/>
              <a:gd name="connsiteX7" fmla="*/ 1679544 w 1957762"/>
              <a:gd name="connsiteY7" fmla="*/ 1749816 h 2986134"/>
              <a:gd name="connsiteX8" fmla="*/ 1936833 w 1957762"/>
              <a:gd name="connsiteY8" fmla="*/ 1866208 h 2986134"/>
              <a:gd name="connsiteX9" fmla="*/ 1910707 w 1957762"/>
              <a:gd name="connsiteY9" fmla="*/ 1943962 h 2986134"/>
              <a:gd name="connsiteX10" fmla="*/ 1657720 w 1957762"/>
              <a:gd name="connsiteY10" fmla="*/ 2106263 h 2986134"/>
              <a:gd name="connsiteX11" fmla="*/ 1257628 w 1957762"/>
              <a:gd name="connsiteY11" fmla="*/ 2208104 h 2986134"/>
              <a:gd name="connsiteX12" fmla="*/ 940313 w 1957762"/>
              <a:gd name="connsiteY12" fmla="*/ 2195250 h 2986134"/>
              <a:gd name="connsiteX13" fmla="*/ 583221 w 1957762"/>
              <a:gd name="connsiteY13" fmla="*/ 2089164 h 2986134"/>
              <a:gd name="connsiteX14" fmla="*/ 326427 w 1957762"/>
              <a:gd name="connsiteY14" fmla="*/ 1949541 h 2986134"/>
              <a:gd name="connsiteX15" fmla="*/ 296700 w 1957762"/>
              <a:gd name="connsiteY15" fmla="*/ 2002232 h 2986134"/>
              <a:gd name="connsiteX16" fmla="*/ 345662 w 1957762"/>
              <a:gd name="connsiteY16" fmla="*/ 2395326 h 2986134"/>
              <a:gd name="connsiteX17" fmla="*/ 430977 w 1957762"/>
              <a:gd name="connsiteY17" fmla="*/ 2772335 h 2986134"/>
              <a:gd name="connsiteX18" fmla="*/ 469761 w 1957762"/>
              <a:gd name="connsiteY18" fmla="*/ 2891702 h 2986134"/>
              <a:gd name="connsiteX19" fmla="*/ 251341 w 1957762"/>
              <a:gd name="connsiteY19" fmla="*/ 2986134 h 2986134"/>
              <a:gd name="connsiteX20" fmla="*/ 65336 w 1957762"/>
              <a:gd name="connsiteY20" fmla="*/ 2357104 h 2986134"/>
              <a:gd name="connsiteX21" fmla="*/ 186 w 1957762"/>
              <a:gd name="connsiteY21" fmla="*/ 1728351 h 2986134"/>
              <a:gd name="connsiteX22" fmla="*/ 110385 w 1957762"/>
              <a:gd name="connsiteY22" fmla="*/ 904785 h 2986134"/>
              <a:gd name="connsiteX23" fmla="*/ 282856 w 1957762"/>
              <a:gd name="connsiteY23" fmla="*/ 433148 h 2986134"/>
              <a:gd name="connsiteX24" fmla="*/ 448363 w 1957762"/>
              <a:gd name="connsiteY24" fmla="*/ 172515 h 2986134"/>
              <a:gd name="connsiteX25" fmla="*/ 617214 w 1957762"/>
              <a:gd name="connsiteY25" fmla="*/ 0 h 2986134"/>
              <a:gd name="connsiteX26" fmla="*/ 736436 w 1957762"/>
              <a:gd name="connsiteY26" fmla="*/ 332056 h 2986134"/>
              <a:gd name="connsiteX27" fmla="*/ 729322 w 1957762"/>
              <a:gd name="connsiteY27" fmla="*/ 678085 h 2986134"/>
              <a:gd name="connsiteX28" fmla="*/ 552220 w 1957762"/>
              <a:gd name="connsiteY28" fmla="*/ 1005788 h 2986134"/>
              <a:gd name="connsiteX29" fmla="*/ 554694 w 1957762"/>
              <a:gd name="connsiteY29" fmla="*/ 1049853 h 2986134"/>
              <a:gd name="connsiteX30" fmla="*/ 973432 w 1957762"/>
              <a:gd name="connsiteY30" fmla="*/ 813397 h 2986134"/>
              <a:gd name="connsiteX31" fmla="*/ 1465826 w 1957762"/>
              <a:gd name="connsiteY31" fmla="*/ 701311 h 2986134"/>
              <a:gd name="connsiteX32" fmla="*/ 1478428 w 1957762"/>
              <a:gd name="connsiteY32" fmla="*/ 708401 h 2986134"/>
              <a:gd name="connsiteX0" fmla="*/ 1478428 w 1957762"/>
              <a:gd name="connsiteY0" fmla="*/ 708401 h 2986134"/>
              <a:gd name="connsiteX1" fmla="*/ 1415835 w 1957762"/>
              <a:gd name="connsiteY1" fmla="*/ 919813 h 2986134"/>
              <a:gd name="connsiteX2" fmla="*/ 1194632 w 1957762"/>
              <a:gd name="connsiteY2" fmla="*/ 1213129 h 2986134"/>
              <a:gd name="connsiteX3" fmla="*/ 913751 w 1957762"/>
              <a:gd name="connsiteY3" fmla="*/ 1450576 h 2986134"/>
              <a:gd name="connsiteX4" fmla="*/ 571490 w 1957762"/>
              <a:gd name="connsiteY4" fmla="*/ 1632245 h 2986134"/>
              <a:gd name="connsiteX5" fmla="*/ 741838 w 1957762"/>
              <a:gd name="connsiteY5" fmla="*/ 1653421 h 2986134"/>
              <a:gd name="connsiteX6" fmla="*/ 1279452 w 1957762"/>
              <a:gd name="connsiteY6" fmla="*/ 1655250 h 2986134"/>
              <a:gd name="connsiteX7" fmla="*/ 1679544 w 1957762"/>
              <a:gd name="connsiteY7" fmla="*/ 1749816 h 2986134"/>
              <a:gd name="connsiteX8" fmla="*/ 1936833 w 1957762"/>
              <a:gd name="connsiteY8" fmla="*/ 1866208 h 2986134"/>
              <a:gd name="connsiteX9" fmla="*/ 1910707 w 1957762"/>
              <a:gd name="connsiteY9" fmla="*/ 1943962 h 2986134"/>
              <a:gd name="connsiteX10" fmla="*/ 1657720 w 1957762"/>
              <a:gd name="connsiteY10" fmla="*/ 2106263 h 2986134"/>
              <a:gd name="connsiteX11" fmla="*/ 1257628 w 1957762"/>
              <a:gd name="connsiteY11" fmla="*/ 2208104 h 2986134"/>
              <a:gd name="connsiteX12" fmla="*/ 940313 w 1957762"/>
              <a:gd name="connsiteY12" fmla="*/ 2195250 h 2986134"/>
              <a:gd name="connsiteX13" fmla="*/ 583221 w 1957762"/>
              <a:gd name="connsiteY13" fmla="*/ 2089164 h 2986134"/>
              <a:gd name="connsiteX14" fmla="*/ 326427 w 1957762"/>
              <a:gd name="connsiteY14" fmla="*/ 1949541 h 2986134"/>
              <a:gd name="connsiteX15" fmla="*/ 296700 w 1957762"/>
              <a:gd name="connsiteY15" fmla="*/ 2002232 h 2986134"/>
              <a:gd name="connsiteX16" fmla="*/ 345662 w 1957762"/>
              <a:gd name="connsiteY16" fmla="*/ 2395326 h 2986134"/>
              <a:gd name="connsiteX17" fmla="*/ 476134 w 1957762"/>
              <a:gd name="connsiteY17" fmla="*/ 2797888 h 2986134"/>
              <a:gd name="connsiteX18" fmla="*/ 469761 w 1957762"/>
              <a:gd name="connsiteY18" fmla="*/ 2891702 h 2986134"/>
              <a:gd name="connsiteX19" fmla="*/ 251341 w 1957762"/>
              <a:gd name="connsiteY19" fmla="*/ 2986134 h 2986134"/>
              <a:gd name="connsiteX20" fmla="*/ 65336 w 1957762"/>
              <a:gd name="connsiteY20" fmla="*/ 2357104 h 2986134"/>
              <a:gd name="connsiteX21" fmla="*/ 186 w 1957762"/>
              <a:gd name="connsiteY21" fmla="*/ 1728351 h 2986134"/>
              <a:gd name="connsiteX22" fmla="*/ 110385 w 1957762"/>
              <a:gd name="connsiteY22" fmla="*/ 904785 h 2986134"/>
              <a:gd name="connsiteX23" fmla="*/ 282856 w 1957762"/>
              <a:gd name="connsiteY23" fmla="*/ 433148 h 2986134"/>
              <a:gd name="connsiteX24" fmla="*/ 448363 w 1957762"/>
              <a:gd name="connsiteY24" fmla="*/ 172515 h 2986134"/>
              <a:gd name="connsiteX25" fmla="*/ 617214 w 1957762"/>
              <a:gd name="connsiteY25" fmla="*/ 0 h 2986134"/>
              <a:gd name="connsiteX26" fmla="*/ 736436 w 1957762"/>
              <a:gd name="connsiteY26" fmla="*/ 332056 h 2986134"/>
              <a:gd name="connsiteX27" fmla="*/ 729322 w 1957762"/>
              <a:gd name="connsiteY27" fmla="*/ 678085 h 2986134"/>
              <a:gd name="connsiteX28" fmla="*/ 552220 w 1957762"/>
              <a:gd name="connsiteY28" fmla="*/ 1005788 h 2986134"/>
              <a:gd name="connsiteX29" fmla="*/ 554694 w 1957762"/>
              <a:gd name="connsiteY29" fmla="*/ 1049853 h 2986134"/>
              <a:gd name="connsiteX30" fmla="*/ 973432 w 1957762"/>
              <a:gd name="connsiteY30" fmla="*/ 813397 h 2986134"/>
              <a:gd name="connsiteX31" fmla="*/ 1465826 w 1957762"/>
              <a:gd name="connsiteY31" fmla="*/ 701311 h 2986134"/>
              <a:gd name="connsiteX32" fmla="*/ 1478428 w 1957762"/>
              <a:gd name="connsiteY32" fmla="*/ 708401 h 2986134"/>
              <a:gd name="connsiteX0" fmla="*/ 1478428 w 1957762"/>
              <a:gd name="connsiteY0" fmla="*/ 708401 h 2986134"/>
              <a:gd name="connsiteX1" fmla="*/ 1415835 w 1957762"/>
              <a:gd name="connsiteY1" fmla="*/ 919813 h 2986134"/>
              <a:gd name="connsiteX2" fmla="*/ 1194632 w 1957762"/>
              <a:gd name="connsiteY2" fmla="*/ 1213129 h 2986134"/>
              <a:gd name="connsiteX3" fmla="*/ 913751 w 1957762"/>
              <a:gd name="connsiteY3" fmla="*/ 1450576 h 2986134"/>
              <a:gd name="connsiteX4" fmla="*/ 571490 w 1957762"/>
              <a:gd name="connsiteY4" fmla="*/ 1632245 h 2986134"/>
              <a:gd name="connsiteX5" fmla="*/ 741838 w 1957762"/>
              <a:gd name="connsiteY5" fmla="*/ 1653421 h 2986134"/>
              <a:gd name="connsiteX6" fmla="*/ 1279452 w 1957762"/>
              <a:gd name="connsiteY6" fmla="*/ 1655250 h 2986134"/>
              <a:gd name="connsiteX7" fmla="*/ 1679544 w 1957762"/>
              <a:gd name="connsiteY7" fmla="*/ 1749816 h 2986134"/>
              <a:gd name="connsiteX8" fmla="*/ 1936833 w 1957762"/>
              <a:gd name="connsiteY8" fmla="*/ 1866208 h 2986134"/>
              <a:gd name="connsiteX9" fmla="*/ 1910707 w 1957762"/>
              <a:gd name="connsiteY9" fmla="*/ 1943962 h 2986134"/>
              <a:gd name="connsiteX10" fmla="*/ 1657720 w 1957762"/>
              <a:gd name="connsiteY10" fmla="*/ 2106263 h 2986134"/>
              <a:gd name="connsiteX11" fmla="*/ 1257628 w 1957762"/>
              <a:gd name="connsiteY11" fmla="*/ 2208104 h 2986134"/>
              <a:gd name="connsiteX12" fmla="*/ 940313 w 1957762"/>
              <a:gd name="connsiteY12" fmla="*/ 2195250 h 2986134"/>
              <a:gd name="connsiteX13" fmla="*/ 583221 w 1957762"/>
              <a:gd name="connsiteY13" fmla="*/ 2089164 h 2986134"/>
              <a:gd name="connsiteX14" fmla="*/ 326427 w 1957762"/>
              <a:gd name="connsiteY14" fmla="*/ 1949541 h 2986134"/>
              <a:gd name="connsiteX15" fmla="*/ 296700 w 1957762"/>
              <a:gd name="connsiteY15" fmla="*/ 2002232 h 2986134"/>
              <a:gd name="connsiteX16" fmla="*/ 363154 w 1957762"/>
              <a:gd name="connsiteY16" fmla="*/ 2404366 h 2986134"/>
              <a:gd name="connsiteX17" fmla="*/ 476134 w 1957762"/>
              <a:gd name="connsiteY17" fmla="*/ 2797888 h 2986134"/>
              <a:gd name="connsiteX18" fmla="*/ 469761 w 1957762"/>
              <a:gd name="connsiteY18" fmla="*/ 2891702 h 2986134"/>
              <a:gd name="connsiteX19" fmla="*/ 251341 w 1957762"/>
              <a:gd name="connsiteY19" fmla="*/ 2986134 h 2986134"/>
              <a:gd name="connsiteX20" fmla="*/ 65336 w 1957762"/>
              <a:gd name="connsiteY20" fmla="*/ 2357104 h 2986134"/>
              <a:gd name="connsiteX21" fmla="*/ 186 w 1957762"/>
              <a:gd name="connsiteY21" fmla="*/ 1728351 h 2986134"/>
              <a:gd name="connsiteX22" fmla="*/ 110385 w 1957762"/>
              <a:gd name="connsiteY22" fmla="*/ 904785 h 2986134"/>
              <a:gd name="connsiteX23" fmla="*/ 282856 w 1957762"/>
              <a:gd name="connsiteY23" fmla="*/ 433148 h 2986134"/>
              <a:gd name="connsiteX24" fmla="*/ 448363 w 1957762"/>
              <a:gd name="connsiteY24" fmla="*/ 172515 h 2986134"/>
              <a:gd name="connsiteX25" fmla="*/ 617214 w 1957762"/>
              <a:gd name="connsiteY25" fmla="*/ 0 h 2986134"/>
              <a:gd name="connsiteX26" fmla="*/ 736436 w 1957762"/>
              <a:gd name="connsiteY26" fmla="*/ 332056 h 2986134"/>
              <a:gd name="connsiteX27" fmla="*/ 729322 w 1957762"/>
              <a:gd name="connsiteY27" fmla="*/ 678085 h 2986134"/>
              <a:gd name="connsiteX28" fmla="*/ 552220 w 1957762"/>
              <a:gd name="connsiteY28" fmla="*/ 1005788 h 2986134"/>
              <a:gd name="connsiteX29" fmla="*/ 554694 w 1957762"/>
              <a:gd name="connsiteY29" fmla="*/ 1049853 h 2986134"/>
              <a:gd name="connsiteX30" fmla="*/ 973432 w 1957762"/>
              <a:gd name="connsiteY30" fmla="*/ 813397 h 2986134"/>
              <a:gd name="connsiteX31" fmla="*/ 1465826 w 1957762"/>
              <a:gd name="connsiteY31" fmla="*/ 701311 h 2986134"/>
              <a:gd name="connsiteX32" fmla="*/ 1478428 w 1957762"/>
              <a:gd name="connsiteY32" fmla="*/ 708401 h 2986134"/>
              <a:gd name="connsiteX0" fmla="*/ 1478428 w 1957762"/>
              <a:gd name="connsiteY0" fmla="*/ 708401 h 2986134"/>
              <a:gd name="connsiteX1" fmla="*/ 1415835 w 1957762"/>
              <a:gd name="connsiteY1" fmla="*/ 919813 h 2986134"/>
              <a:gd name="connsiteX2" fmla="*/ 1194632 w 1957762"/>
              <a:gd name="connsiteY2" fmla="*/ 1213129 h 2986134"/>
              <a:gd name="connsiteX3" fmla="*/ 913751 w 1957762"/>
              <a:gd name="connsiteY3" fmla="*/ 1450576 h 2986134"/>
              <a:gd name="connsiteX4" fmla="*/ 571490 w 1957762"/>
              <a:gd name="connsiteY4" fmla="*/ 1632245 h 2986134"/>
              <a:gd name="connsiteX5" fmla="*/ 741838 w 1957762"/>
              <a:gd name="connsiteY5" fmla="*/ 1653421 h 2986134"/>
              <a:gd name="connsiteX6" fmla="*/ 1279452 w 1957762"/>
              <a:gd name="connsiteY6" fmla="*/ 1655250 h 2986134"/>
              <a:gd name="connsiteX7" fmla="*/ 1679544 w 1957762"/>
              <a:gd name="connsiteY7" fmla="*/ 1749816 h 2986134"/>
              <a:gd name="connsiteX8" fmla="*/ 1936833 w 1957762"/>
              <a:gd name="connsiteY8" fmla="*/ 1866208 h 2986134"/>
              <a:gd name="connsiteX9" fmla="*/ 1910707 w 1957762"/>
              <a:gd name="connsiteY9" fmla="*/ 1943962 h 2986134"/>
              <a:gd name="connsiteX10" fmla="*/ 1657720 w 1957762"/>
              <a:gd name="connsiteY10" fmla="*/ 2106263 h 2986134"/>
              <a:gd name="connsiteX11" fmla="*/ 1257628 w 1957762"/>
              <a:gd name="connsiteY11" fmla="*/ 2208104 h 2986134"/>
              <a:gd name="connsiteX12" fmla="*/ 940313 w 1957762"/>
              <a:gd name="connsiteY12" fmla="*/ 2195250 h 2986134"/>
              <a:gd name="connsiteX13" fmla="*/ 583221 w 1957762"/>
              <a:gd name="connsiteY13" fmla="*/ 2089164 h 2986134"/>
              <a:gd name="connsiteX14" fmla="*/ 326427 w 1957762"/>
              <a:gd name="connsiteY14" fmla="*/ 1949541 h 2986134"/>
              <a:gd name="connsiteX15" fmla="*/ 296700 w 1957762"/>
              <a:gd name="connsiteY15" fmla="*/ 2002232 h 2986134"/>
              <a:gd name="connsiteX16" fmla="*/ 363154 w 1957762"/>
              <a:gd name="connsiteY16" fmla="*/ 2404366 h 2986134"/>
              <a:gd name="connsiteX17" fmla="*/ 476134 w 1957762"/>
              <a:gd name="connsiteY17" fmla="*/ 2797888 h 2986134"/>
              <a:gd name="connsiteX18" fmla="*/ 469761 w 1957762"/>
              <a:gd name="connsiteY18" fmla="*/ 2891702 h 2986134"/>
              <a:gd name="connsiteX19" fmla="*/ 251341 w 1957762"/>
              <a:gd name="connsiteY19" fmla="*/ 2986134 h 2986134"/>
              <a:gd name="connsiteX20" fmla="*/ 65336 w 1957762"/>
              <a:gd name="connsiteY20" fmla="*/ 2357104 h 2986134"/>
              <a:gd name="connsiteX21" fmla="*/ 186 w 1957762"/>
              <a:gd name="connsiteY21" fmla="*/ 1728351 h 2986134"/>
              <a:gd name="connsiteX22" fmla="*/ 282856 w 1957762"/>
              <a:gd name="connsiteY22" fmla="*/ 433148 h 2986134"/>
              <a:gd name="connsiteX23" fmla="*/ 448363 w 1957762"/>
              <a:gd name="connsiteY23" fmla="*/ 172515 h 2986134"/>
              <a:gd name="connsiteX24" fmla="*/ 617214 w 1957762"/>
              <a:gd name="connsiteY24" fmla="*/ 0 h 2986134"/>
              <a:gd name="connsiteX25" fmla="*/ 736436 w 1957762"/>
              <a:gd name="connsiteY25" fmla="*/ 332056 h 2986134"/>
              <a:gd name="connsiteX26" fmla="*/ 729322 w 1957762"/>
              <a:gd name="connsiteY26" fmla="*/ 678085 h 2986134"/>
              <a:gd name="connsiteX27" fmla="*/ 552220 w 1957762"/>
              <a:gd name="connsiteY27" fmla="*/ 1005788 h 2986134"/>
              <a:gd name="connsiteX28" fmla="*/ 554694 w 1957762"/>
              <a:gd name="connsiteY28" fmla="*/ 1049853 h 2986134"/>
              <a:gd name="connsiteX29" fmla="*/ 973432 w 1957762"/>
              <a:gd name="connsiteY29" fmla="*/ 813397 h 2986134"/>
              <a:gd name="connsiteX30" fmla="*/ 1465826 w 1957762"/>
              <a:gd name="connsiteY30" fmla="*/ 701311 h 2986134"/>
              <a:gd name="connsiteX31" fmla="*/ 1478428 w 1957762"/>
              <a:gd name="connsiteY31" fmla="*/ 708401 h 2986134"/>
              <a:gd name="connsiteX0" fmla="*/ 1478428 w 1957762"/>
              <a:gd name="connsiteY0" fmla="*/ 708401 h 2986134"/>
              <a:gd name="connsiteX1" fmla="*/ 1415835 w 1957762"/>
              <a:gd name="connsiteY1" fmla="*/ 919813 h 2986134"/>
              <a:gd name="connsiteX2" fmla="*/ 1194632 w 1957762"/>
              <a:gd name="connsiteY2" fmla="*/ 1213129 h 2986134"/>
              <a:gd name="connsiteX3" fmla="*/ 913751 w 1957762"/>
              <a:gd name="connsiteY3" fmla="*/ 1450576 h 2986134"/>
              <a:gd name="connsiteX4" fmla="*/ 571490 w 1957762"/>
              <a:gd name="connsiteY4" fmla="*/ 1632245 h 2986134"/>
              <a:gd name="connsiteX5" fmla="*/ 741838 w 1957762"/>
              <a:gd name="connsiteY5" fmla="*/ 1653421 h 2986134"/>
              <a:gd name="connsiteX6" fmla="*/ 1279452 w 1957762"/>
              <a:gd name="connsiteY6" fmla="*/ 1655250 h 2986134"/>
              <a:gd name="connsiteX7" fmla="*/ 1679544 w 1957762"/>
              <a:gd name="connsiteY7" fmla="*/ 1749816 h 2986134"/>
              <a:gd name="connsiteX8" fmla="*/ 1936833 w 1957762"/>
              <a:gd name="connsiteY8" fmla="*/ 1866208 h 2986134"/>
              <a:gd name="connsiteX9" fmla="*/ 1910707 w 1957762"/>
              <a:gd name="connsiteY9" fmla="*/ 1943962 h 2986134"/>
              <a:gd name="connsiteX10" fmla="*/ 1657720 w 1957762"/>
              <a:gd name="connsiteY10" fmla="*/ 2106263 h 2986134"/>
              <a:gd name="connsiteX11" fmla="*/ 1257628 w 1957762"/>
              <a:gd name="connsiteY11" fmla="*/ 2208104 h 2986134"/>
              <a:gd name="connsiteX12" fmla="*/ 940313 w 1957762"/>
              <a:gd name="connsiteY12" fmla="*/ 2195250 h 2986134"/>
              <a:gd name="connsiteX13" fmla="*/ 583221 w 1957762"/>
              <a:gd name="connsiteY13" fmla="*/ 2089164 h 2986134"/>
              <a:gd name="connsiteX14" fmla="*/ 326427 w 1957762"/>
              <a:gd name="connsiteY14" fmla="*/ 1949541 h 2986134"/>
              <a:gd name="connsiteX15" fmla="*/ 296700 w 1957762"/>
              <a:gd name="connsiteY15" fmla="*/ 2002232 h 2986134"/>
              <a:gd name="connsiteX16" fmla="*/ 363154 w 1957762"/>
              <a:gd name="connsiteY16" fmla="*/ 2404366 h 2986134"/>
              <a:gd name="connsiteX17" fmla="*/ 476134 w 1957762"/>
              <a:gd name="connsiteY17" fmla="*/ 2797888 h 2986134"/>
              <a:gd name="connsiteX18" fmla="*/ 469761 w 1957762"/>
              <a:gd name="connsiteY18" fmla="*/ 2891702 h 2986134"/>
              <a:gd name="connsiteX19" fmla="*/ 251341 w 1957762"/>
              <a:gd name="connsiteY19" fmla="*/ 2986134 h 2986134"/>
              <a:gd name="connsiteX20" fmla="*/ 65336 w 1957762"/>
              <a:gd name="connsiteY20" fmla="*/ 2357104 h 2986134"/>
              <a:gd name="connsiteX21" fmla="*/ 186 w 1957762"/>
              <a:gd name="connsiteY21" fmla="*/ 1728351 h 2986134"/>
              <a:gd name="connsiteX22" fmla="*/ 206473 w 1957762"/>
              <a:gd name="connsiteY22" fmla="*/ 548072 h 2986134"/>
              <a:gd name="connsiteX23" fmla="*/ 448363 w 1957762"/>
              <a:gd name="connsiteY23" fmla="*/ 172515 h 2986134"/>
              <a:gd name="connsiteX24" fmla="*/ 617214 w 1957762"/>
              <a:gd name="connsiteY24" fmla="*/ 0 h 2986134"/>
              <a:gd name="connsiteX25" fmla="*/ 736436 w 1957762"/>
              <a:gd name="connsiteY25" fmla="*/ 332056 h 2986134"/>
              <a:gd name="connsiteX26" fmla="*/ 729322 w 1957762"/>
              <a:gd name="connsiteY26" fmla="*/ 678085 h 2986134"/>
              <a:gd name="connsiteX27" fmla="*/ 552220 w 1957762"/>
              <a:gd name="connsiteY27" fmla="*/ 1005788 h 2986134"/>
              <a:gd name="connsiteX28" fmla="*/ 554694 w 1957762"/>
              <a:gd name="connsiteY28" fmla="*/ 1049853 h 2986134"/>
              <a:gd name="connsiteX29" fmla="*/ 973432 w 1957762"/>
              <a:gd name="connsiteY29" fmla="*/ 813397 h 2986134"/>
              <a:gd name="connsiteX30" fmla="*/ 1465826 w 1957762"/>
              <a:gd name="connsiteY30" fmla="*/ 701311 h 2986134"/>
              <a:gd name="connsiteX31" fmla="*/ 1478428 w 1957762"/>
              <a:gd name="connsiteY31" fmla="*/ 708401 h 2986134"/>
              <a:gd name="connsiteX0" fmla="*/ 1478428 w 1957762"/>
              <a:gd name="connsiteY0" fmla="*/ 708401 h 2986134"/>
              <a:gd name="connsiteX1" fmla="*/ 1415835 w 1957762"/>
              <a:gd name="connsiteY1" fmla="*/ 919813 h 2986134"/>
              <a:gd name="connsiteX2" fmla="*/ 1194632 w 1957762"/>
              <a:gd name="connsiteY2" fmla="*/ 1213129 h 2986134"/>
              <a:gd name="connsiteX3" fmla="*/ 913751 w 1957762"/>
              <a:gd name="connsiteY3" fmla="*/ 1450576 h 2986134"/>
              <a:gd name="connsiteX4" fmla="*/ 571490 w 1957762"/>
              <a:gd name="connsiteY4" fmla="*/ 1632245 h 2986134"/>
              <a:gd name="connsiteX5" fmla="*/ 741838 w 1957762"/>
              <a:gd name="connsiteY5" fmla="*/ 1653421 h 2986134"/>
              <a:gd name="connsiteX6" fmla="*/ 1279452 w 1957762"/>
              <a:gd name="connsiteY6" fmla="*/ 1655250 h 2986134"/>
              <a:gd name="connsiteX7" fmla="*/ 1679544 w 1957762"/>
              <a:gd name="connsiteY7" fmla="*/ 1749816 h 2986134"/>
              <a:gd name="connsiteX8" fmla="*/ 1936833 w 1957762"/>
              <a:gd name="connsiteY8" fmla="*/ 1866208 h 2986134"/>
              <a:gd name="connsiteX9" fmla="*/ 1910707 w 1957762"/>
              <a:gd name="connsiteY9" fmla="*/ 1943962 h 2986134"/>
              <a:gd name="connsiteX10" fmla="*/ 1657720 w 1957762"/>
              <a:gd name="connsiteY10" fmla="*/ 2106263 h 2986134"/>
              <a:gd name="connsiteX11" fmla="*/ 1257628 w 1957762"/>
              <a:gd name="connsiteY11" fmla="*/ 2208104 h 2986134"/>
              <a:gd name="connsiteX12" fmla="*/ 940313 w 1957762"/>
              <a:gd name="connsiteY12" fmla="*/ 2195250 h 2986134"/>
              <a:gd name="connsiteX13" fmla="*/ 583221 w 1957762"/>
              <a:gd name="connsiteY13" fmla="*/ 2089164 h 2986134"/>
              <a:gd name="connsiteX14" fmla="*/ 326427 w 1957762"/>
              <a:gd name="connsiteY14" fmla="*/ 1949541 h 2986134"/>
              <a:gd name="connsiteX15" fmla="*/ 296700 w 1957762"/>
              <a:gd name="connsiteY15" fmla="*/ 2002232 h 2986134"/>
              <a:gd name="connsiteX16" fmla="*/ 363154 w 1957762"/>
              <a:gd name="connsiteY16" fmla="*/ 2404366 h 2986134"/>
              <a:gd name="connsiteX17" fmla="*/ 476134 w 1957762"/>
              <a:gd name="connsiteY17" fmla="*/ 2797888 h 2986134"/>
              <a:gd name="connsiteX18" fmla="*/ 469761 w 1957762"/>
              <a:gd name="connsiteY18" fmla="*/ 2891702 h 2986134"/>
              <a:gd name="connsiteX19" fmla="*/ 251341 w 1957762"/>
              <a:gd name="connsiteY19" fmla="*/ 2986134 h 2986134"/>
              <a:gd name="connsiteX20" fmla="*/ 65336 w 1957762"/>
              <a:gd name="connsiteY20" fmla="*/ 2357104 h 2986134"/>
              <a:gd name="connsiteX21" fmla="*/ 186 w 1957762"/>
              <a:gd name="connsiteY21" fmla="*/ 1728351 h 2986134"/>
              <a:gd name="connsiteX22" fmla="*/ 153686 w 1957762"/>
              <a:gd name="connsiteY22" fmla="*/ 654505 h 2986134"/>
              <a:gd name="connsiteX23" fmla="*/ 448363 w 1957762"/>
              <a:gd name="connsiteY23" fmla="*/ 172515 h 2986134"/>
              <a:gd name="connsiteX24" fmla="*/ 617214 w 1957762"/>
              <a:gd name="connsiteY24" fmla="*/ 0 h 2986134"/>
              <a:gd name="connsiteX25" fmla="*/ 736436 w 1957762"/>
              <a:gd name="connsiteY25" fmla="*/ 332056 h 2986134"/>
              <a:gd name="connsiteX26" fmla="*/ 729322 w 1957762"/>
              <a:gd name="connsiteY26" fmla="*/ 678085 h 2986134"/>
              <a:gd name="connsiteX27" fmla="*/ 552220 w 1957762"/>
              <a:gd name="connsiteY27" fmla="*/ 1005788 h 2986134"/>
              <a:gd name="connsiteX28" fmla="*/ 554694 w 1957762"/>
              <a:gd name="connsiteY28" fmla="*/ 1049853 h 2986134"/>
              <a:gd name="connsiteX29" fmla="*/ 973432 w 1957762"/>
              <a:gd name="connsiteY29" fmla="*/ 813397 h 2986134"/>
              <a:gd name="connsiteX30" fmla="*/ 1465826 w 1957762"/>
              <a:gd name="connsiteY30" fmla="*/ 701311 h 2986134"/>
              <a:gd name="connsiteX31" fmla="*/ 1478428 w 1957762"/>
              <a:gd name="connsiteY31" fmla="*/ 708401 h 2986134"/>
              <a:gd name="connsiteX0" fmla="*/ 1524533 w 2003867"/>
              <a:gd name="connsiteY0" fmla="*/ 708401 h 2986134"/>
              <a:gd name="connsiteX1" fmla="*/ 1461940 w 2003867"/>
              <a:gd name="connsiteY1" fmla="*/ 919813 h 2986134"/>
              <a:gd name="connsiteX2" fmla="*/ 1240737 w 2003867"/>
              <a:gd name="connsiteY2" fmla="*/ 1213129 h 2986134"/>
              <a:gd name="connsiteX3" fmla="*/ 959856 w 2003867"/>
              <a:gd name="connsiteY3" fmla="*/ 1450576 h 2986134"/>
              <a:gd name="connsiteX4" fmla="*/ 617595 w 2003867"/>
              <a:gd name="connsiteY4" fmla="*/ 1632245 h 2986134"/>
              <a:gd name="connsiteX5" fmla="*/ 787943 w 2003867"/>
              <a:gd name="connsiteY5" fmla="*/ 1653421 h 2986134"/>
              <a:gd name="connsiteX6" fmla="*/ 1325557 w 2003867"/>
              <a:gd name="connsiteY6" fmla="*/ 1655250 h 2986134"/>
              <a:gd name="connsiteX7" fmla="*/ 1725649 w 2003867"/>
              <a:gd name="connsiteY7" fmla="*/ 1749816 h 2986134"/>
              <a:gd name="connsiteX8" fmla="*/ 1982938 w 2003867"/>
              <a:gd name="connsiteY8" fmla="*/ 1866208 h 2986134"/>
              <a:gd name="connsiteX9" fmla="*/ 1956812 w 2003867"/>
              <a:gd name="connsiteY9" fmla="*/ 1943962 h 2986134"/>
              <a:gd name="connsiteX10" fmla="*/ 1703825 w 2003867"/>
              <a:gd name="connsiteY10" fmla="*/ 2106263 h 2986134"/>
              <a:gd name="connsiteX11" fmla="*/ 1303733 w 2003867"/>
              <a:gd name="connsiteY11" fmla="*/ 2208104 h 2986134"/>
              <a:gd name="connsiteX12" fmla="*/ 986418 w 2003867"/>
              <a:gd name="connsiteY12" fmla="*/ 2195250 h 2986134"/>
              <a:gd name="connsiteX13" fmla="*/ 629326 w 2003867"/>
              <a:gd name="connsiteY13" fmla="*/ 2089164 h 2986134"/>
              <a:gd name="connsiteX14" fmla="*/ 372532 w 2003867"/>
              <a:gd name="connsiteY14" fmla="*/ 1949541 h 2986134"/>
              <a:gd name="connsiteX15" fmla="*/ 342805 w 2003867"/>
              <a:gd name="connsiteY15" fmla="*/ 2002232 h 2986134"/>
              <a:gd name="connsiteX16" fmla="*/ 409259 w 2003867"/>
              <a:gd name="connsiteY16" fmla="*/ 2404366 h 2986134"/>
              <a:gd name="connsiteX17" fmla="*/ 522239 w 2003867"/>
              <a:gd name="connsiteY17" fmla="*/ 2797888 h 2986134"/>
              <a:gd name="connsiteX18" fmla="*/ 515866 w 2003867"/>
              <a:gd name="connsiteY18" fmla="*/ 2891702 h 2986134"/>
              <a:gd name="connsiteX19" fmla="*/ 297446 w 2003867"/>
              <a:gd name="connsiteY19" fmla="*/ 2986134 h 2986134"/>
              <a:gd name="connsiteX20" fmla="*/ 111441 w 2003867"/>
              <a:gd name="connsiteY20" fmla="*/ 2357104 h 2986134"/>
              <a:gd name="connsiteX21" fmla="*/ 79 w 2003867"/>
              <a:gd name="connsiteY21" fmla="*/ 1671964 h 2986134"/>
              <a:gd name="connsiteX22" fmla="*/ 199791 w 2003867"/>
              <a:gd name="connsiteY22" fmla="*/ 654505 h 2986134"/>
              <a:gd name="connsiteX23" fmla="*/ 494468 w 2003867"/>
              <a:gd name="connsiteY23" fmla="*/ 172515 h 2986134"/>
              <a:gd name="connsiteX24" fmla="*/ 663319 w 2003867"/>
              <a:gd name="connsiteY24" fmla="*/ 0 h 2986134"/>
              <a:gd name="connsiteX25" fmla="*/ 782541 w 2003867"/>
              <a:gd name="connsiteY25" fmla="*/ 332056 h 2986134"/>
              <a:gd name="connsiteX26" fmla="*/ 775427 w 2003867"/>
              <a:gd name="connsiteY26" fmla="*/ 678085 h 2986134"/>
              <a:gd name="connsiteX27" fmla="*/ 598325 w 2003867"/>
              <a:gd name="connsiteY27" fmla="*/ 1005788 h 2986134"/>
              <a:gd name="connsiteX28" fmla="*/ 600799 w 2003867"/>
              <a:gd name="connsiteY28" fmla="*/ 1049853 h 2986134"/>
              <a:gd name="connsiteX29" fmla="*/ 1019537 w 2003867"/>
              <a:gd name="connsiteY29" fmla="*/ 813397 h 2986134"/>
              <a:gd name="connsiteX30" fmla="*/ 1511931 w 2003867"/>
              <a:gd name="connsiteY30" fmla="*/ 701311 h 2986134"/>
              <a:gd name="connsiteX31" fmla="*/ 1524533 w 2003867"/>
              <a:gd name="connsiteY31" fmla="*/ 708401 h 2986134"/>
              <a:gd name="connsiteX0" fmla="*/ 1524533 w 2003867"/>
              <a:gd name="connsiteY0" fmla="*/ 708401 h 2986134"/>
              <a:gd name="connsiteX1" fmla="*/ 1461940 w 2003867"/>
              <a:gd name="connsiteY1" fmla="*/ 919813 h 2986134"/>
              <a:gd name="connsiteX2" fmla="*/ 1240737 w 2003867"/>
              <a:gd name="connsiteY2" fmla="*/ 1213129 h 2986134"/>
              <a:gd name="connsiteX3" fmla="*/ 959856 w 2003867"/>
              <a:gd name="connsiteY3" fmla="*/ 1450576 h 2986134"/>
              <a:gd name="connsiteX4" fmla="*/ 617595 w 2003867"/>
              <a:gd name="connsiteY4" fmla="*/ 1632245 h 2986134"/>
              <a:gd name="connsiteX5" fmla="*/ 787943 w 2003867"/>
              <a:gd name="connsiteY5" fmla="*/ 1653421 h 2986134"/>
              <a:gd name="connsiteX6" fmla="*/ 1325557 w 2003867"/>
              <a:gd name="connsiteY6" fmla="*/ 1655250 h 2986134"/>
              <a:gd name="connsiteX7" fmla="*/ 1725649 w 2003867"/>
              <a:gd name="connsiteY7" fmla="*/ 1749816 h 2986134"/>
              <a:gd name="connsiteX8" fmla="*/ 1982938 w 2003867"/>
              <a:gd name="connsiteY8" fmla="*/ 1866208 h 2986134"/>
              <a:gd name="connsiteX9" fmla="*/ 1956812 w 2003867"/>
              <a:gd name="connsiteY9" fmla="*/ 1943962 h 2986134"/>
              <a:gd name="connsiteX10" fmla="*/ 1703825 w 2003867"/>
              <a:gd name="connsiteY10" fmla="*/ 2106263 h 2986134"/>
              <a:gd name="connsiteX11" fmla="*/ 1303733 w 2003867"/>
              <a:gd name="connsiteY11" fmla="*/ 2208104 h 2986134"/>
              <a:gd name="connsiteX12" fmla="*/ 986418 w 2003867"/>
              <a:gd name="connsiteY12" fmla="*/ 2195250 h 2986134"/>
              <a:gd name="connsiteX13" fmla="*/ 629326 w 2003867"/>
              <a:gd name="connsiteY13" fmla="*/ 2089164 h 2986134"/>
              <a:gd name="connsiteX14" fmla="*/ 372532 w 2003867"/>
              <a:gd name="connsiteY14" fmla="*/ 1949541 h 2986134"/>
              <a:gd name="connsiteX15" fmla="*/ 342805 w 2003867"/>
              <a:gd name="connsiteY15" fmla="*/ 2002232 h 2986134"/>
              <a:gd name="connsiteX16" fmla="*/ 409259 w 2003867"/>
              <a:gd name="connsiteY16" fmla="*/ 2404366 h 2986134"/>
              <a:gd name="connsiteX17" fmla="*/ 522239 w 2003867"/>
              <a:gd name="connsiteY17" fmla="*/ 2797888 h 2986134"/>
              <a:gd name="connsiteX18" fmla="*/ 515866 w 2003867"/>
              <a:gd name="connsiteY18" fmla="*/ 2891702 h 2986134"/>
              <a:gd name="connsiteX19" fmla="*/ 297446 w 2003867"/>
              <a:gd name="connsiteY19" fmla="*/ 2986134 h 2986134"/>
              <a:gd name="connsiteX20" fmla="*/ 111441 w 2003867"/>
              <a:gd name="connsiteY20" fmla="*/ 2357104 h 2986134"/>
              <a:gd name="connsiteX21" fmla="*/ 79 w 2003867"/>
              <a:gd name="connsiteY21" fmla="*/ 1671964 h 2986134"/>
              <a:gd name="connsiteX22" fmla="*/ 199791 w 2003867"/>
              <a:gd name="connsiteY22" fmla="*/ 654505 h 2986134"/>
              <a:gd name="connsiteX23" fmla="*/ 494468 w 2003867"/>
              <a:gd name="connsiteY23" fmla="*/ 172515 h 2986134"/>
              <a:gd name="connsiteX24" fmla="*/ 663319 w 2003867"/>
              <a:gd name="connsiteY24" fmla="*/ 0 h 2986134"/>
              <a:gd name="connsiteX25" fmla="*/ 782541 w 2003867"/>
              <a:gd name="connsiteY25" fmla="*/ 332056 h 2986134"/>
              <a:gd name="connsiteX26" fmla="*/ 775427 w 2003867"/>
              <a:gd name="connsiteY26" fmla="*/ 678085 h 2986134"/>
              <a:gd name="connsiteX27" fmla="*/ 598325 w 2003867"/>
              <a:gd name="connsiteY27" fmla="*/ 1005788 h 2986134"/>
              <a:gd name="connsiteX28" fmla="*/ 600799 w 2003867"/>
              <a:gd name="connsiteY28" fmla="*/ 1049853 h 2986134"/>
              <a:gd name="connsiteX29" fmla="*/ 1019537 w 2003867"/>
              <a:gd name="connsiteY29" fmla="*/ 813397 h 2986134"/>
              <a:gd name="connsiteX30" fmla="*/ 1511931 w 2003867"/>
              <a:gd name="connsiteY30" fmla="*/ 701311 h 2986134"/>
              <a:gd name="connsiteX31" fmla="*/ 1524533 w 2003867"/>
              <a:gd name="connsiteY31" fmla="*/ 708401 h 2986134"/>
              <a:gd name="connsiteX0" fmla="*/ 1524533 w 2003867"/>
              <a:gd name="connsiteY0" fmla="*/ 708401 h 2986134"/>
              <a:gd name="connsiteX1" fmla="*/ 1461940 w 2003867"/>
              <a:gd name="connsiteY1" fmla="*/ 919813 h 2986134"/>
              <a:gd name="connsiteX2" fmla="*/ 1240737 w 2003867"/>
              <a:gd name="connsiteY2" fmla="*/ 1213129 h 2986134"/>
              <a:gd name="connsiteX3" fmla="*/ 959856 w 2003867"/>
              <a:gd name="connsiteY3" fmla="*/ 1450576 h 2986134"/>
              <a:gd name="connsiteX4" fmla="*/ 617595 w 2003867"/>
              <a:gd name="connsiteY4" fmla="*/ 1632245 h 2986134"/>
              <a:gd name="connsiteX5" fmla="*/ 787943 w 2003867"/>
              <a:gd name="connsiteY5" fmla="*/ 1653421 h 2986134"/>
              <a:gd name="connsiteX6" fmla="*/ 1325557 w 2003867"/>
              <a:gd name="connsiteY6" fmla="*/ 1655250 h 2986134"/>
              <a:gd name="connsiteX7" fmla="*/ 1725649 w 2003867"/>
              <a:gd name="connsiteY7" fmla="*/ 1749816 h 2986134"/>
              <a:gd name="connsiteX8" fmla="*/ 1982938 w 2003867"/>
              <a:gd name="connsiteY8" fmla="*/ 1866208 h 2986134"/>
              <a:gd name="connsiteX9" fmla="*/ 1956812 w 2003867"/>
              <a:gd name="connsiteY9" fmla="*/ 1943962 h 2986134"/>
              <a:gd name="connsiteX10" fmla="*/ 1703825 w 2003867"/>
              <a:gd name="connsiteY10" fmla="*/ 2106263 h 2986134"/>
              <a:gd name="connsiteX11" fmla="*/ 1303733 w 2003867"/>
              <a:gd name="connsiteY11" fmla="*/ 2208104 h 2986134"/>
              <a:gd name="connsiteX12" fmla="*/ 986418 w 2003867"/>
              <a:gd name="connsiteY12" fmla="*/ 2195250 h 2986134"/>
              <a:gd name="connsiteX13" fmla="*/ 629326 w 2003867"/>
              <a:gd name="connsiteY13" fmla="*/ 2089164 h 2986134"/>
              <a:gd name="connsiteX14" fmla="*/ 372532 w 2003867"/>
              <a:gd name="connsiteY14" fmla="*/ 1949541 h 2986134"/>
              <a:gd name="connsiteX15" fmla="*/ 342805 w 2003867"/>
              <a:gd name="connsiteY15" fmla="*/ 2002232 h 2986134"/>
              <a:gd name="connsiteX16" fmla="*/ 409259 w 2003867"/>
              <a:gd name="connsiteY16" fmla="*/ 2404366 h 2986134"/>
              <a:gd name="connsiteX17" fmla="*/ 522239 w 2003867"/>
              <a:gd name="connsiteY17" fmla="*/ 2797888 h 2986134"/>
              <a:gd name="connsiteX18" fmla="*/ 515866 w 2003867"/>
              <a:gd name="connsiteY18" fmla="*/ 2891702 h 2986134"/>
              <a:gd name="connsiteX19" fmla="*/ 297446 w 2003867"/>
              <a:gd name="connsiteY19" fmla="*/ 2986134 h 2986134"/>
              <a:gd name="connsiteX20" fmla="*/ 111441 w 2003867"/>
              <a:gd name="connsiteY20" fmla="*/ 2357104 h 2986134"/>
              <a:gd name="connsiteX21" fmla="*/ 79 w 2003867"/>
              <a:gd name="connsiteY21" fmla="*/ 1671964 h 2986134"/>
              <a:gd name="connsiteX22" fmla="*/ 199791 w 2003867"/>
              <a:gd name="connsiteY22" fmla="*/ 654505 h 2986134"/>
              <a:gd name="connsiteX23" fmla="*/ 494468 w 2003867"/>
              <a:gd name="connsiteY23" fmla="*/ 172515 h 2986134"/>
              <a:gd name="connsiteX24" fmla="*/ 663319 w 2003867"/>
              <a:gd name="connsiteY24" fmla="*/ 0 h 2986134"/>
              <a:gd name="connsiteX25" fmla="*/ 782541 w 2003867"/>
              <a:gd name="connsiteY25" fmla="*/ 332056 h 2986134"/>
              <a:gd name="connsiteX26" fmla="*/ 775427 w 2003867"/>
              <a:gd name="connsiteY26" fmla="*/ 678085 h 2986134"/>
              <a:gd name="connsiteX27" fmla="*/ 598325 w 2003867"/>
              <a:gd name="connsiteY27" fmla="*/ 1005788 h 2986134"/>
              <a:gd name="connsiteX28" fmla="*/ 600799 w 2003867"/>
              <a:gd name="connsiteY28" fmla="*/ 1049853 h 2986134"/>
              <a:gd name="connsiteX29" fmla="*/ 1019537 w 2003867"/>
              <a:gd name="connsiteY29" fmla="*/ 813397 h 2986134"/>
              <a:gd name="connsiteX30" fmla="*/ 1511931 w 2003867"/>
              <a:gd name="connsiteY30" fmla="*/ 701311 h 2986134"/>
              <a:gd name="connsiteX31" fmla="*/ 1524533 w 2003867"/>
              <a:gd name="connsiteY31" fmla="*/ 708401 h 2986134"/>
              <a:gd name="connsiteX0" fmla="*/ 1524533 w 2003867"/>
              <a:gd name="connsiteY0" fmla="*/ 708401 h 2986134"/>
              <a:gd name="connsiteX1" fmla="*/ 1461940 w 2003867"/>
              <a:gd name="connsiteY1" fmla="*/ 919813 h 2986134"/>
              <a:gd name="connsiteX2" fmla="*/ 1240737 w 2003867"/>
              <a:gd name="connsiteY2" fmla="*/ 1213129 h 2986134"/>
              <a:gd name="connsiteX3" fmla="*/ 959856 w 2003867"/>
              <a:gd name="connsiteY3" fmla="*/ 1450576 h 2986134"/>
              <a:gd name="connsiteX4" fmla="*/ 617595 w 2003867"/>
              <a:gd name="connsiteY4" fmla="*/ 1632245 h 2986134"/>
              <a:gd name="connsiteX5" fmla="*/ 787943 w 2003867"/>
              <a:gd name="connsiteY5" fmla="*/ 1653421 h 2986134"/>
              <a:gd name="connsiteX6" fmla="*/ 1325557 w 2003867"/>
              <a:gd name="connsiteY6" fmla="*/ 1655250 h 2986134"/>
              <a:gd name="connsiteX7" fmla="*/ 1725649 w 2003867"/>
              <a:gd name="connsiteY7" fmla="*/ 1749816 h 2986134"/>
              <a:gd name="connsiteX8" fmla="*/ 1982938 w 2003867"/>
              <a:gd name="connsiteY8" fmla="*/ 1866208 h 2986134"/>
              <a:gd name="connsiteX9" fmla="*/ 1956812 w 2003867"/>
              <a:gd name="connsiteY9" fmla="*/ 1943962 h 2986134"/>
              <a:gd name="connsiteX10" fmla="*/ 1703825 w 2003867"/>
              <a:gd name="connsiteY10" fmla="*/ 2106263 h 2986134"/>
              <a:gd name="connsiteX11" fmla="*/ 1303733 w 2003867"/>
              <a:gd name="connsiteY11" fmla="*/ 2208104 h 2986134"/>
              <a:gd name="connsiteX12" fmla="*/ 986418 w 2003867"/>
              <a:gd name="connsiteY12" fmla="*/ 2195250 h 2986134"/>
              <a:gd name="connsiteX13" fmla="*/ 629326 w 2003867"/>
              <a:gd name="connsiteY13" fmla="*/ 2089164 h 2986134"/>
              <a:gd name="connsiteX14" fmla="*/ 372532 w 2003867"/>
              <a:gd name="connsiteY14" fmla="*/ 1949541 h 2986134"/>
              <a:gd name="connsiteX15" fmla="*/ 342805 w 2003867"/>
              <a:gd name="connsiteY15" fmla="*/ 2002232 h 2986134"/>
              <a:gd name="connsiteX16" fmla="*/ 409259 w 2003867"/>
              <a:gd name="connsiteY16" fmla="*/ 2404366 h 2986134"/>
              <a:gd name="connsiteX17" fmla="*/ 522239 w 2003867"/>
              <a:gd name="connsiteY17" fmla="*/ 2797888 h 2986134"/>
              <a:gd name="connsiteX18" fmla="*/ 515866 w 2003867"/>
              <a:gd name="connsiteY18" fmla="*/ 2891702 h 2986134"/>
              <a:gd name="connsiteX19" fmla="*/ 297446 w 2003867"/>
              <a:gd name="connsiteY19" fmla="*/ 2986134 h 2986134"/>
              <a:gd name="connsiteX20" fmla="*/ 111441 w 2003867"/>
              <a:gd name="connsiteY20" fmla="*/ 2357104 h 2986134"/>
              <a:gd name="connsiteX21" fmla="*/ 79 w 2003867"/>
              <a:gd name="connsiteY21" fmla="*/ 1671964 h 2986134"/>
              <a:gd name="connsiteX22" fmla="*/ 199791 w 2003867"/>
              <a:gd name="connsiteY22" fmla="*/ 654505 h 2986134"/>
              <a:gd name="connsiteX23" fmla="*/ 494468 w 2003867"/>
              <a:gd name="connsiteY23" fmla="*/ 172515 h 2986134"/>
              <a:gd name="connsiteX24" fmla="*/ 663319 w 2003867"/>
              <a:gd name="connsiteY24" fmla="*/ 0 h 2986134"/>
              <a:gd name="connsiteX25" fmla="*/ 782541 w 2003867"/>
              <a:gd name="connsiteY25" fmla="*/ 332056 h 2986134"/>
              <a:gd name="connsiteX26" fmla="*/ 775427 w 2003867"/>
              <a:gd name="connsiteY26" fmla="*/ 678085 h 2986134"/>
              <a:gd name="connsiteX27" fmla="*/ 598325 w 2003867"/>
              <a:gd name="connsiteY27" fmla="*/ 1005788 h 2986134"/>
              <a:gd name="connsiteX28" fmla="*/ 600799 w 2003867"/>
              <a:gd name="connsiteY28" fmla="*/ 1049853 h 2986134"/>
              <a:gd name="connsiteX29" fmla="*/ 1019537 w 2003867"/>
              <a:gd name="connsiteY29" fmla="*/ 813397 h 2986134"/>
              <a:gd name="connsiteX30" fmla="*/ 1511931 w 2003867"/>
              <a:gd name="connsiteY30" fmla="*/ 701311 h 2986134"/>
              <a:gd name="connsiteX31" fmla="*/ 1524533 w 2003867"/>
              <a:gd name="connsiteY31" fmla="*/ 708401 h 2986134"/>
              <a:gd name="connsiteX0" fmla="*/ 1524533 w 2003867"/>
              <a:gd name="connsiteY0" fmla="*/ 708401 h 3028004"/>
              <a:gd name="connsiteX1" fmla="*/ 1461940 w 2003867"/>
              <a:gd name="connsiteY1" fmla="*/ 919813 h 3028004"/>
              <a:gd name="connsiteX2" fmla="*/ 1240737 w 2003867"/>
              <a:gd name="connsiteY2" fmla="*/ 1213129 h 3028004"/>
              <a:gd name="connsiteX3" fmla="*/ 959856 w 2003867"/>
              <a:gd name="connsiteY3" fmla="*/ 1450576 h 3028004"/>
              <a:gd name="connsiteX4" fmla="*/ 617595 w 2003867"/>
              <a:gd name="connsiteY4" fmla="*/ 1632245 h 3028004"/>
              <a:gd name="connsiteX5" fmla="*/ 787943 w 2003867"/>
              <a:gd name="connsiteY5" fmla="*/ 1653421 h 3028004"/>
              <a:gd name="connsiteX6" fmla="*/ 1325557 w 2003867"/>
              <a:gd name="connsiteY6" fmla="*/ 1655250 h 3028004"/>
              <a:gd name="connsiteX7" fmla="*/ 1725649 w 2003867"/>
              <a:gd name="connsiteY7" fmla="*/ 1749816 h 3028004"/>
              <a:gd name="connsiteX8" fmla="*/ 1982938 w 2003867"/>
              <a:gd name="connsiteY8" fmla="*/ 1866208 h 3028004"/>
              <a:gd name="connsiteX9" fmla="*/ 1956812 w 2003867"/>
              <a:gd name="connsiteY9" fmla="*/ 1943962 h 3028004"/>
              <a:gd name="connsiteX10" fmla="*/ 1703825 w 2003867"/>
              <a:gd name="connsiteY10" fmla="*/ 2106263 h 3028004"/>
              <a:gd name="connsiteX11" fmla="*/ 1303733 w 2003867"/>
              <a:gd name="connsiteY11" fmla="*/ 2208104 h 3028004"/>
              <a:gd name="connsiteX12" fmla="*/ 986418 w 2003867"/>
              <a:gd name="connsiteY12" fmla="*/ 2195250 h 3028004"/>
              <a:gd name="connsiteX13" fmla="*/ 629326 w 2003867"/>
              <a:gd name="connsiteY13" fmla="*/ 2089164 h 3028004"/>
              <a:gd name="connsiteX14" fmla="*/ 372532 w 2003867"/>
              <a:gd name="connsiteY14" fmla="*/ 1949541 h 3028004"/>
              <a:gd name="connsiteX15" fmla="*/ 342805 w 2003867"/>
              <a:gd name="connsiteY15" fmla="*/ 2002232 h 3028004"/>
              <a:gd name="connsiteX16" fmla="*/ 409259 w 2003867"/>
              <a:gd name="connsiteY16" fmla="*/ 2404366 h 3028004"/>
              <a:gd name="connsiteX17" fmla="*/ 522239 w 2003867"/>
              <a:gd name="connsiteY17" fmla="*/ 2797888 h 3028004"/>
              <a:gd name="connsiteX18" fmla="*/ 703741 w 2003867"/>
              <a:gd name="connsiteY18" fmla="*/ 3010749 h 3028004"/>
              <a:gd name="connsiteX19" fmla="*/ 297446 w 2003867"/>
              <a:gd name="connsiteY19" fmla="*/ 2986134 h 3028004"/>
              <a:gd name="connsiteX20" fmla="*/ 111441 w 2003867"/>
              <a:gd name="connsiteY20" fmla="*/ 2357104 h 3028004"/>
              <a:gd name="connsiteX21" fmla="*/ 79 w 2003867"/>
              <a:gd name="connsiteY21" fmla="*/ 1671964 h 3028004"/>
              <a:gd name="connsiteX22" fmla="*/ 199791 w 2003867"/>
              <a:gd name="connsiteY22" fmla="*/ 654505 h 3028004"/>
              <a:gd name="connsiteX23" fmla="*/ 494468 w 2003867"/>
              <a:gd name="connsiteY23" fmla="*/ 172515 h 3028004"/>
              <a:gd name="connsiteX24" fmla="*/ 663319 w 2003867"/>
              <a:gd name="connsiteY24" fmla="*/ 0 h 3028004"/>
              <a:gd name="connsiteX25" fmla="*/ 782541 w 2003867"/>
              <a:gd name="connsiteY25" fmla="*/ 332056 h 3028004"/>
              <a:gd name="connsiteX26" fmla="*/ 775427 w 2003867"/>
              <a:gd name="connsiteY26" fmla="*/ 678085 h 3028004"/>
              <a:gd name="connsiteX27" fmla="*/ 598325 w 2003867"/>
              <a:gd name="connsiteY27" fmla="*/ 1005788 h 3028004"/>
              <a:gd name="connsiteX28" fmla="*/ 600799 w 2003867"/>
              <a:gd name="connsiteY28" fmla="*/ 1049853 h 3028004"/>
              <a:gd name="connsiteX29" fmla="*/ 1019537 w 2003867"/>
              <a:gd name="connsiteY29" fmla="*/ 813397 h 3028004"/>
              <a:gd name="connsiteX30" fmla="*/ 1511931 w 2003867"/>
              <a:gd name="connsiteY30" fmla="*/ 701311 h 3028004"/>
              <a:gd name="connsiteX31" fmla="*/ 1524533 w 2003867"/>
              <a:gd name="connsiteY31" fmla="*/ 708401 h 3028004"/>
              <a:gd name="connsiteX0" fmla="*/ 1524533 w 2003867"/>
              <a:gd name="connsiteY0" fmla="*/ 708401 h 3028004"/>
              <a:gd name="connsiteX1" fmla="*/ 1461940 w 2003867"/>
              <a:gd name="connsiteY1" fmla="*/ 919813 h 3028004"/>
              <a:gd name="connsiteX2" fmla="*/ 1240737 w 2003867"/>
              <a:gd name="connsiteY2" fmla="*/ 1213129 h 3028004"/>
              <a:gd name="connsiteX3" fmla="*/ 959856 w 2003867"/>
              <a:gd name="connsiteY3" fmla="*/ 1450576 h 3028004"/>
              <a:gd name="connsiteX4" fmla="*/ 617595 w 2003867"/>
              <a:gd name="connsiteY4" fmla="*/ 1632245 h 3028004"/>
              <a:gd name="connsiteX5" fmla="*/ 787943 w 2003867"/>
              <a:gd name="connsiteY5" fmla="*/ 1653421 h 3028004"/>
              <a:gd name="connsiteX6" fmla="*/ 1325557 w 2003867"/>
              <a:gd name="connsiteY6" fmla="*/ 1655250 h 3028004"/>
              <a:gd name="connsiteX7" fmla="*/ 1725649 w 2003867"/>
              <a:gd name="connsiteY7" fmla="*/ 1749816 h 3028004"/>
              <a:gd name="connsiteX8" fmla="*/ 1982938 w 2003867"/>
              <a:gd name="connsiteY8" fmla="*/ 1866208 h 3028004"/>
              <a:gd name="connsiteX9" fmla="*/ 1956812 w 2003867"/>
              <a:gd name="connsiteY9" fmla="*/ 1943962 h 3028004"/>
              <a:gd name="connsiteX10" fmla="*/ 1703825 w 2003867"/>
              <a:gd name="connsiteY10" fmla="*/ 2106263 h 3028004"/>
              <a:gd name="connsiteX11" fmla="*/ 1303733 w 2003867"/>
              <a:gd name="connsiteY11" fmla="*/ 2208104 h 3028004"/>
              <a:gd name="connsiteX12" fmla="*/ 986418 w 2003867"/>
              <a:gd name="connsiteY12" fmla="*/ 2195250 h 3028004"/>
              <a:gd name="connsiteX13" fmla="*/ 629326 w 2003867"/>
              <a:gd name="connsiteY13" fmla="*/ 2089164 h 3028004"/>
              <a:gd name="connsiteX14" fmla="*/ 372532 w 2003867"/>
              <a:gd name="connsiteY14" fmla="*/ 1949541 h 3028004"/>
              <a:gd name="connsiteX15" fmla="*/ 342805 w 2003867"/>
              <a:gd name="connsiteY15" fmla="*/ 2002232 h 3028004"/>
              <a:gd name="connsiteX16" fmla="*/ 409259 w 2003867"/>
              <a:gd name="connsiteY16" fmla="*/ 2404366 h 3028004"/>
              <a:gd name="connsiteX17" fmla="*/ 588277 w 2003867"/>
              <a:gd name="connsiteY17" fmla="*/ 2840249 h 3028004"/>
              <a:gd name="connsiteX18" fmla="*/ 703741 w 2003867"/>
              <a:gd name="connsiteY18" fmla="*/ 3010749 h 3028004"/>
              <a:gd name="connsiteX19" fmla="*/ 297446 w 2003867"/>
              <a:gd name="connsiteY19" fmla="*/ 2986134 h 3028004"/>
              <a:gd name="connsiteX20" fmla="*/ 111441 w 2003867"/>
              <a:gd name="connsiteY20" fmla="*/ 2357104 h 3028004"/>
              <a:gd name="connsiteX21" fmla="*/ 79 w 2003867"/>
              <a:gd name="connsiteY21" fmla="*/ 1671964 h 3028004"/>
              <a:gd name="connsiteX22" fmla="*/ 199791 w 2003867"/>
              <a:gd name="connsiteY22" fmla="*/ 654505 h 3028004"/>
              <a:gd name="connsiteX23" fmla="*/ 494468 w 2003867"/>
              <a:gd name="connsiteY23" fmla="*/ 172515 h 3028004"/>
              <a:gd name="connsiteX24" fmla="*/ 663319 w 2003867"/>
              <a:gd name="connsiteY24" fmla="*/ 0 h 3028004"/>
              <a:gd name="connsiteX25" fmla="*/ 782541 w 2003867"/>
              <a:gd name="connsiteY25" fmla="*/ 332056 h 3028004"/>
              <a:gd name="connsiteX26" fmla="*/ 775427 w 2003867"/>
              <a:gd name="connsiteY26" fmla="*/ 678085 h 3028004"/>
              <a:gd name="connsiteX27" fmla="*/ 598325 w 2003867"/>
              <a:gd name="connsiteY27" fmla="*/ 1005788 h 3028004"/>
              <a:gd name="connsiteX28" fmla="*/ 600799 w 2003867"/>
              <a:gd name="connsiteY28" fmla="*/ 1049853 h 3028004"/>
              <a:gd name="connsiteX29" fmla="*/ 1019537 w 2003867"/>
              <a:gd name="connsiteY29" fmla="*/ 813397 h 3028004"/>
              <a:gd name="connsiteX30" fmla="*/ 1511931 w 2003867"/>
              <a:gd name="connsiteY30" fmla="*/ 701311 h 3028004"/>
              <a:gd name="connsiteX31" fmla="*/ 1524533 w 2003867"/>
              <a:gd name="connsiteY31" fmla="*/ 708401 h 3028004"/>
              <a:gd name="connsiteX0" fmla="*/ 1524533 w 2003867"/>
              <a:gd name="connsiteY0" fmla="*/ 708401 h 3028004"/>
              <a:gd name="connsiteX1" fmla="*/ 1461940 w 2003867"/>
              <a:gd name="connsiteY1" fmla="*/ 919813 h 3028004"/>
              <a:gd name="connsiteX2" fmla="*/ 1240737 w 2003867"/>
              <a:gd name="connsiteY2" fmla="*/ 1213129 h 3028004"/>
              <a:gd name="connsiteX3" fmla="*/ 959856 w 2003867"/>
              <a:gd name="connsiteY3" fmla="*/ 1450576 h 3028004"/>
              <a:gd name="connsiteX4" fmla="*/ 617595 w 2003867"/>
              <a:gd name="connsiteY4" fmla="*/ 1632245 h 3028004"/>
              <a:gd name="connsiteX5" fmla="*/ 787943 w 2003867"/>
              <a:gd name="connsiteY5" fmla="*/ 1653421 h 3028004"/>
              <a:gd name="connsiteX6" fmla="*/ 1325557 w 2003867"/>
              <a:gd name="connsiteY6" fmla="*/ 1655250 h 3028004"/>
              <a:gd name="connsiteX7" fmla="*/ 1725649 w 2003867"/>
              <a:gd name="connsiteY7" fmla="*/ 1749816 h 3028004"/>
              <a:gd name="connsiteX8" fmla="*/ 1982938 w 2003867"/>
              <a:gd name="connsiteY8" fmla="*/ 1866208 h 3028004"/>
              <a:gd name="connsiteX9" fmla="*/ 1956812 w 2003867"/>
              <a:gd name="connsiteY9" fmla="*/ 1943962 h 3028004"/>
              <a:gd name="connsiteX10" fmla="*/ 1703825 w 2003867"/>
              <a:gd name="connsiteY10" fmla="*/ 2106263 h 3028004"/>
              <a:gd name="connsiteX11" fmla="*/ 1303733 w 2003867"/>
              <a:gd name="connsiteY11" fmla="*/ 2208104 h 3028004"/>
              <a:gd name="connsiteX12" fmla="*/ 986418 w 2003867"/>
              <a:gd name="connsiteY12" fmla="*/ 2195250 h 3028004"/>
              <a:gd name="connsiteX13" fmla="*/ 629326 w 2003867"/>
              <a:gd name="connsiteY13" fmla="*/ 2089164 h 3028004"/>
              <a:gd name="connsiteX14" fmla="*/ 372532 w 2003867"/>
              <a:gd name="connsiteY14" fmla="*/ 1949541 h 3028004"/>
              <a:gd name="connsiteX15" fmla="*/ 342805 w 2003867"/>
              <a:gd name="connsiteY15" fmla="*/ 2002232 h 3028004"/>
              <a:gd name="connsiteX16" fmla="*/ 434962 w 2003867"/>
              <a:gd name="connsiteY16" fmla="*/ 2419807 h 3028004"/>
              <a:gd name="connsiteX17" fmla="*/ 588277 w 2003867"/>
              <a:gd name="connsiteY17" fmla="*/ 2840249 h 3028004"/>
              <a:gd name="connsiteX18" fmla="*/ 703741 w 2003867"/>
              <a:gd name="connsiteY18" fmla="*/ 3010749 h 3028004"/>
              <a:gd name="connsiteX19" fmla="*/ 297446 w 2003867"/>
              <a:gd name="connsiteY19" fmla="*/ 2986134 h 3028004"/>
              <a:gd name="connsiteX20" fmla="*/ 111441 w 2003867"/>
              <a:gd name="connsiteY20" fmla="*/ 2357104 h 3028004"/>
              <a:gd name="connsiteX21" fmla="*/ 79 w 2003867"/>
              <a:gd name="connsiteY21" fmla="*/ 1671964 h 3028004"/>
              <a:gd name="connsiteX22" fmla="*/ 199791 w 2003867"/>
              <a:gd name="connsiteY22" fmla="*/ 654505 h 3028004"/>
              <a:gd name="connsiteX23" fmla="*/ 494468 w 2003867"/>
              <a:gd name="connsiteY23" fmla="*/ 172515 h 3028004"/>
              <a:gd name="connsiteX24" fmla="*/ 663319 w 2003867"/>
              <a:gd name="connsiteY24" fmla="*/ 0 h 3028004"/>
              <a:gd name="connsiteX25" fmla="*/ 782541 w 2003867"/>
              <a:gd name="connsiteY25" fmla="*/ 332056 h 3028004"/>
              <a:gd name="connsiteX26" fmla="*/ 775427 w 2003867"/>
              <a:gd name="connsiteY26" fmla="*/ 678085 h 3028004"/>
              <a:gd name="connsiteX27" fmla="*/ 598325 w 2003867"/>
              <a:gd name="connsiteY27" fmla="*/ 1005788 h 3028004"/>
              <a:gd name="connsiteX28" fmla="*/ 600799 w 2003867"/>
              <a:gd name="connsiteY28" fmla="*/ 1049853 h 3028004"/>
              <a:gd name="connsiteX29" fmla="*/ 1019537 w 2003867"/>
              <a:gd name="connsiteY29" fmla="*/ 813397 h 3028004"/>
              <a:gd name="connsiteX30" fmla="*/ 1511931 w 2003867"/>
              <a:gd name="connsiteY30" fmla="*/ 701311 h 3028004"/>
              <a:gd name="connsiteX31" fmla="*/ 1524533 w 2003867"/>
              <a:gd name="connsiteY31" fmla="*/ 708401 h 3028004"/>
              <a:gd name="connsiteX0" fmla="*/ 1524553 w 2003887"/>
              <a:gd name="connsiteY0" fmla="*/ 708401 h 3079769"/>
              <a:gd name="connsiteX1" fmla="*/ 1461960 w 2003887"/>
              <a:gd name="connsiteY1" fmla="*/ 919813 h 3079769"/>
              <a:gd name="connsiteX2" fmla="*/ 1240757 w 2003887"/>
              <a:gd name="connsiteY2" fmla="*/ 1213129 h 3079769"/>
              <a:gd name="connsiteX3" fmla="*/ 959876 w 2003887"/>
              <a:gd name="connsiteY3" fmla="*/ 1450576 h 3079769"/>
              <a:gd name="connsiteX4" fmla="*/ 617615 w 2003887"/>
              <a:gd name="connsiteY4" fmla="*/ 1632245 h 3079769"/>
              <a:gd name="connsiteX5" fmla="*/ 787963 w 2003887"/>
              <a:gd name="connsiteY5" fmla="*/ 1653421 h 3079769"/>
              <a:gd name="connsiteX6" fmla="*/ 1325577 w 2003887"/>
              <a:gd name="connsiteY6" fmla="*/ 1655250 h 3079769"/>
              <a:gd name="connsiteX7" fmla="*/ 1725669 w 2003887"/>
              <a:gd name="connsiteY7" fmla="*/ 1749816 h 3079769"/>
              <a:gd name="connsiteX8" fmla="*/ 1982958 w 2003887"/>
              <a:gd name="connsiteY8" fmla="*/ 1866208 h 3079769"/>
              <a:gd name="connsiteX9" fmla="*/ 1956832 w 2003887"/>
              <a:gd name="connsiteY9" fmla="*/ 1943962 h 3079769"/>
              <a:gd name="connsiteX10" fmla="*/ 1703845 w 2003887"/>
              <a:gd name="connsiteY10" fmla="*/ 2106263 h 3079769"/>
              <a:gd name="connsiteX11" fmla="*/ 1303753 w 2003887"/>
              <a:gd name="connsiteY11" fmla="*/ 2208104 h 3079769"/>
              <a:gd name="connsiteX12" fmla="*/ 986438 w 2003887"/>
              <a:gd name="connsiteY12" fmla="*/ 2195250 h 3079769"/>
              <a:gd name="connsiteX13" fmla="*/ 629346 w 2003887"/>
              <a:gd name="connsiteY13" fmla="*/ 2089164 h 3079769"/>
              <a:gd name="connsiteX14" fmla="*/ 372552 w 2003887"/>
              <a:gd name="connsiteY14" fmla="*/ 1949541 h 3079769"/>
              <a:gd name="connsiteX15" fmla="*/ 342825 w 2003887"/>
              <a:gd name="connsiteY15" fmla="*/ 2002232 h 3079769"/>
              <a:gd name="connsiteX16" fmla="*/ 434982 w 2003887"/>
              <a:gd name="connsiteY16" fmla="*/ 2419807 h 3079769"/>
              <a:gd name="connsiteX17" fmla="*/ 588297 w 2003887"/>
              <a:gd name="connsiteY17" fmla="*/ 2840249 h 3079769"/>
              <a:gd name="connsiteX18" fmla="*/ 703761 w 2003887"/>
              <a:gd name="connsiteY18" fmla="*/ 3010749 h 3079769"/>
              <a:gd name="connsiteX19" fmla="*/ 377640 w 2003887"/>
              <a:gd name="connsiteY19" fmla="*/ 3079769 h 3079769"/>
              <a:gd name="connsiteX20" fmla="*/ 111461 w 2003887"/>
              <a:gd name="connsiteY20" fmla="*/ 2357104 h 3079769"/>
              <a:gd name="connsiteX21" fmla="*/ 99 w 2003887"/>
              <a:gd name="connsiteY21" fmla="*/ 1671964 h 3079769"/>
              <a:gd name="connsiteX22" fmla="*/ 199811 w 2003887"/>
              <a:gd name="connsiteY22" fmla="*/ 654505 h 3079769"/>
              <a:gd name="connsiteX23" fmla="*/ 494488 w 2003887"/>
              <a:gd name="connsiteY23" fmla="*/ 172515 h 3079769"/>
              <a:gd name="connsiteX24" fmla="*/ 663339 w 2003887"/>
              <a:gd name="connsiteY24" fmla="*/ 0 h 3079769"/>
              <a:gd name="connsiteX25" fmla="*/ 782561 w 2003887"/>
              <a:gd name="connsiteY25" fmla="*/ 332056 h 3079769"/>
              <a:gd name="connsiteX26" fmla="*/ 775447 w 2003887"/>
              <a:gd name="connsiteY26" fmla="*/ 678085 h 3079769"/>
              <a:gd name="connsiteX27" fmla="*/ 598345 w 2003887"/>
              <a:gd name="connsiteY27" fmla="*/ 1005788 h 3079769"/>
              <a:gd name="connsiteX28" fmla="*/ 600819 w 2003887"/>
              <a:gd name="connsiteY28" fmla="*/ 1049853 h 3079769"/>
              <a:gd name="connsiteX29" fmla="*/ 1019557 w 2003887"/>
              <a:gd name="connsiteY29" fmla="*/ 813397 h 3079769"/>
              <a:gd name="connsiteX30" fmla="*/ 1511951 w 2003887"/>
              <a:gd name="connsiteY30" fmla="*/ 701311 h 3079769"/>
              <a:gd name="connsiteX31" fmla="*/ 1524553 w 2003887"/>
              <a:gd name="connsiteY31" fmla="*/ 708401 h 3079769"/>
              <a:gd name="connsiteX0" fmla="*/ 1524553 w 2003887"/>
              <a:gd name="connsiteY0" fmla="*/ 708401 h 3079769"/>
              <a:gd name="connsiteX1" fmla="*/ 1461960 w 2003887"/>
              <a:gd name="connsiteY1" fmla="*/ 919813 h 3079769"/>
              <a:gd name="connsiteX2" fmla="*/ 1240757 w 2003887"/>
              <a:gd name="connsiteY2" fmla="*/ 1213129 h 3079769"/>
              <a:gd name="connsiteX3" fmla="*/ 959876 w 2003887"/>
              <a:gd name="connsiteY3" fmla="*/ 1450576 h 3079769"/>
              <a:gd name="connsiteX4" fmla="*/ 617615 w 2003887"/>
              <a:gd name="connsiteY4" fmla="*/ 1632245 h 3079769"/>
              <a:gd name="connsiteX5" fmla="*/ 787963 w 2003887"/>
              <a:gd name="connsiteY5" fmla="*/ 1653421 h 3079769"/>
              <a:gd name="connsiteX6" fmla="*/ 1325577 w 2003887"/>
              <a:gd name="connsiteY6" fmla="*/ 1655250 h 3079769"/>
              <a:gd name="connsiteX7" fmla="*/ 1725669 w 2003887"/>
              <a:gd name="connsiteY7" fmla="*/ 1749816 h 3079769"/>
              <a:gd name="connsiteX8" fmla="*/ 1982958 w 2003887"/>
              <a:gd name="connsiteY8" fmla="*/ 1866208 h 3079769"/>
              <a:gd name="connsiteX9" fmla="*/ 1956832 w 2003887"/>
              <a:gd name="connsiteY9" fmla="*/ 1943962 h 3079769"/>
              <a:gd name="connsiteX10" fmla="*/ 1703845 w 2003887"/>
              <a:gd name="connsiteY10" fmla="*/ 2106263 h 3079769"/>
              <a:gd name="connsiteX11" fmla="*/ 1303753 w 2003887"/>
              <a:gd name="connsiteY11" fmla="*/ 2208104 h 3079769"/>
              <a:gd name="connsiteX12" fmla="*/ 986438 w 2003887"/>
              <a:gd name="connsiteY12" fmla="*/ 2195250 h 3079769"/>
              <a:gd name="connsiteX13" fmla="*/ 629346 w 2003887"/>
              <a:gd name="connsiteY13" fmla="*/ 2089164 h 3079769"/>
              <a:gd name="connsiteX14" fmla="*/ 372552 w 2003887"/>
              <a:gd name="connsiteY14" fmla="*/ 1949541 h 3079769"/>
              <a:gd name="connsiteX15" fmla="*/ 342825 w 2003887"/>
              <a:gd name="connsiteY15" fmla="*/ 2002232 h 3079769"/>
              <a:gd name="connsiteX16" fmla="*/ 434982 w 2003887"/>
              <a:gd name="connsiteY16" fmla="*/ 2419807 h 3079769"/>
              <a:gd name="connsiteX17" fmla="*/ 588297 w 2003887"/>
              <a:gd name="connsiteY17" fmla="*/ 2840249 h 3079769"/>
              <a:gd name="connsiteX18" fmla="*/ 703761 w 2003887"/>
              <a:gd name="connsiteY18" fmla="*/ 3010749 h 3079769"/>
              <a:gd name="connsiteX19" fmla="*/ 377640 w 2003887"/>
              <a:gd name="connsiteY19" fmla="*/ 3079769 h 3079769"/>
              <a:gd name="connsiteX20" fmla="*/ 111461 w 2003887"/>
              <a:gd name="connsiteY20" fmla="*/ 2357104 h 3079769"/>
              <a:gd name="connsiteX21" fmla="*/ 99 w 2003887"/>
              <a:gd name="connsiteY21" fmla="*/ 1671964 h 3079769"/>
              <a:gd name="connsiteX22" fmla="*/ 199811 w 2003887"/>
              <a:gd name="connsiteY22" fmla="*/ 654505 h 3079769"/>
              <a:gd name="connsiteX23" fmla="*/ 494488 w 2003887"/>
              <a:gd name="connsiteY23" fmla="*/ 172515 h 3079769"/>
              <a:gd name="connsiteX24" fmla="*/ 663339 w 2003887"/>
              <a:gd name="connsiteY24" fmla="*/ 0 h 3079769"/>
              <a:gd name="connsiteX25" fmla="*/ 782561 w 2003887"/>
              <a:gd name="connsiteY25" fmla="*/ 332056 h 3079769"/>
              <a:gd name="connsiteX26" fmla="*/ 775447 w 2003887"/>
              <a:gd name="connsiteY26" fmla="*/ 678085 h 3079769"/>
              <a:gd name="connsiteX27" fmla="*/ 598345 w 2003887"/>
              <a:gd name="connsiteY27" fmla="*/ 1005788 h 3079769"/>
              <a:gd name="connsiteX28" fmla="*/ 600819 w 2003887"/>
              <a:gd name="connsiteY28" fmla="*/ 1049853 h 3079769"/>
              <a:gd name="connsiteX29" fmla="*/ 1019557 w 2003887"/>
              <a:gd name="connsiteY29" fmla="*/ 813397 h 3079769"/>
              <a:gd name="connsiteX30" fmla="*/ 1511951 w 2003887"/>
              <a:gd name="connsiteY30" fmla="*/ 701311 h 3079769"/>
              <a:gd name="connsiteX31" fmla="*/ 1524553 w 2003887"/>
              <a:gd name="connsiteY31" fmla="*/ 708401 h 3079769"/>
              <a:gd name="connsiteX0" fmla="*/ 1524553 w 2003887"/>
              <a:gd name="connsiteY0" fmla="*/ 708401 h 3079769"/>
              <a:gd name="connsiteX1" fmla="*/ 1461960 w 2003887"/>
              <a:gd name="connsiteY1" fmla="*/ 919813 h 3079769"/>
              <a:gd name="connsiteX2" fmla="*/ 1240757 w 2003887"/>
              <a:gd name="connsiteY2" fmla="*/ 1213129 h 3079769"/>
              <a:gd name="connsiteX3" fmla="*/ 959876 w 2003887"/>
              <a:gd name="connsiteY3" fmla="*/ 1450576 h 3079769"/>
              <a:gd name="connsiteX4" fmla="*/ 617615 w 2003887"/>
              <a:gd name="connsiteY4" fmla="*/ 1632245 h 3079769"/>
              <a:gd name="connsiteX5" fmla="*/ 787963 w 2003887"/>
              <a:gd name="connsiteY5" fmla="*/ 1653421 h 3079769"/>
              <a:gd name="connsiteX6" fmla="*/ 1325577 w 2003887"/>
              <a:gd name="connsiteY6" fmla="*/ 1655250 h 3079769"/>
              <a:gd name="connsiteX7" fmla="*/ 1725669 w 2003887"/>
              <a:gd name="connsiteY7" fmla="*/ 1749816 h 3079769"/>
              <a:gd name="connsiteX8" fmla="*/ 1982958 w 2003887"/>
              <a:gd name="connsiteY8" fmla="*/ 1866208 h 3079769"/>
              <a:gd name="connsiteX9" fmla="*/ 1956832 w 2003887"/>
              <a:gd name="connsiteY9" fmla="*/ 1943962 h 3079769"/>
              <a:gd name="connsiteX10" fmla="*/ 1703845 w 2003887"/>
              <a:gd name="connsiteY10" fmla="*/ 2106263 h 3079769"/>
              <a:gd name="connsiteX11" fmla="*/ 1303753 w 2003887"/>
              <a:gd name="connsiteY11" fmla="*/ 2208104 h 3079769"/>
              <a:gd name="connsiteX12" fmla="*/ 986438 w 2003887"/>
              <a:gd name="connsiteY12" fmla="*/ 2195250 h 3079769"/>
              <a:gd name="connsiteX13" fmla="*/ 629346 w 2003887"/>
              <a:gd name="connsiteY13" fmla="*/ 2089164 h 3079769"/>
              <a:gd name="connsiteX14" fmla="*/ 372552 w 2003887"/>
              <a:gd name="connsiteY14" fmla="*/ 1949541 h 3079769"/>
              <a:gd name="connsiteX15" fmla="*/ 342825 w 2003887"/>
              <a:gd name="connsiteY15" fmla="*/ 2002232 h 3079769"/>
              <a:gd name="connsiteX16" fmla="*/ 434982 w 2003887"/>
              <a:gd name="connsiteY16" fmla="*/ 2419807 h 3079769"/>
              <a:gd name="connsiteX17" fmla="*/ 631444 w 2003887"/>
              <a:gd name="connsiteY17" fmla="*/ 2857558 h 3079769"/>
              <a:gd name="connsiteX18" fmla="*/ 703761 w 2003887"/>
              <a:gd name="connsiteY18" fmla="*/ 3010749 h 3079769"/>
              <a:gd name="connsiteX19" fmla="*/ 377640 w 2003887"/>
              <a:gd name="connsiteY19" fmla="*/ 3079769 h 3079769"/>
              <a:gd name="connsiteX20" fmla="*/ 111461 w 2003887"/>
              <a:gd name="connsiteY20" fmla="*/ 2357104 h 3079769"/>
              <a:gd name="connsiteX21" fmla="*/ 99 w 2003887"/>
              <a:gd name="connsiteY21" fmla="*/ 1671964 h 3079769"/>
              <a:gd name="connsiteX22" fmla="*/ 199811 w 2003887"/>
              <a:gd name="connsiteY22" fmla="*/ 654505 h 3079769"/>
              <a:gd name="connsiteX23" fmla="*/ 494488 w 2003887"/>
              <a:gd name="connsiteY23" fmla="*/ 172515 h 3079769"/>
              <a:gd name="connsiteX24" fmla="*/ 663339 w 2003887"/>
              <a:gd name="connsiteY24" fmla="*/ 0 h 3079769"/>
              <a:gd name="connsiteX25" fmla="*/ 782561 w 2003887"/>
              <a:gd name="connsiteY25" fmla="*/ 332056 h 3079769"/>
              <a:gd name="connsiteX26" fmla="*/ 775447 w 2003887"/>
              <a:gd name="connsiteY26" fmla="*/ 678085 h 3079769"/>
              <a:gd name="connsiteX27" fmla="*/ 598345 w 2003887"/>
              <a:gd name="connsiteY27" fmla="*/ 1005788 h 3079769"/>
              <a:gd name="connsiteX28" fmla="*/ 600819 w 2003887"/>
              <a:gd name="connsiteY28" fmla="*/ 1049853 h 3079769"/>
              <a:gd name="connsiteX29" fmla="*/ 1019557 w 2003887"/>
              <a:gd name="connsiteY29" fmla="*/ 813397 h 3079769"/>
              <a:gd name="connsiteX30" fmla="*/ 1511951 w 2003887"/>
              <a:gd name="connsiteY30" fmla="*/ 701311 h 3079769"/>
              <a:gd name="connsiteX31" fmla="*/ 1524553 w 2003887"/>
              <a:gd name="connsiteY31" fmla="*/ 708401 h 3079769"/>
              <a:gd name="connsiteX0" fmla="*/ 1524553 w 2003887"/>
              <a:gd name="connsiteY0" fmla="*/ 708401 h 3079769"/>
              <a:gd name="connsiteX1" fmla="*/ 1461960 w 2003887"/>
              <a:gd name="connsiteY1" fmla="*/ 919813 h 3079769"/>
              <a:gd name="connsiteX2" fmla="*/ 1240757 w 2003887"/>
              <a:gd name="connsiteY2" fmla="*/ 1213129 h 3079769"/>
              <a:gd name="connsiteX3" fmla="*/ 959876 w 2003887"/>
              <a:gd name="connsiteY3" fmla="*/ 1450576 h 3079769"/>
              <a:gd name="connsiteX4" fmla="*/ 617615 w 2003887"/>
              <a:gd name="connsiteY4" fmla="*/ 1632245 h 3079769"/>
              <a:gd name="connsiteX5" fmla="*/ 787963 w 2003887"/>
              <a:gd name="connsiteY5" fmla="*/ 1653421 h 3079769"/>
              <a:gd name="connsiteX6" fmla="*/ 1325577 w 2003887"/>
              <a:gd name="connsiteY6" fmla="*/ 1655250 h 3079769"/>
              <a:gd name="connsiteX7" fmla="*/ 1725669 w 2003887"/>
              <a:gd name="connsiteY7" fmla="*/ 1749816 h 3079769"/>
              <a:gd name="connsiteX8" fmla="*/ 1982958 w 2003887"/>
              <a:gd name="connsiteY8" fmla="*/ 1866208 h 3079769"/>
              <a:gd name="connsiteX9" fmla="*/ 1956832 w 2003887"/>
              <a:gd name="connsiteY9" fmla="*/ 1943962 h 3079769"/>
              <a:gd name="connsiteX10" fmla="*/ 1703845 w 2003887"/>
              <a:gd name="connsiteY10" fmla="*/ 2106263 h 3079769"/>
              <a:gd name="connsiteX11" fmla="*/ 1303753 w 2003887"/>
              <a:gd name="connsiteY11" fmla="*/ 2208104 h 3079769"/>
              <a:gd name="connsiteX12" fmla="*/ 986438 w 2003887"/>
              <a:gd name="connsiteY12" fmla="*/ 2195250 h 3079769"/>
              <a:gd name="connsiteX13" fmla="*/ 629346 w 2003887"/>
              <a:gd name="connsiteY13" fmla="*/ 2089164 h 3079769"/>
              <a:gd name="connsiteX14" fmla="*/ 372552 w 2003887"/>
              <a:gd name="connsiteY14" fmla="*/ 1949541 h 3079769"/>
              <a:gd name="connsiteX15" fmla="*/ 342825 w 2003887"/>
              <a:gd name="connsiteY15" fmla="*/ 2002232 h 3079769"/>
              <a:gd name="connsiteX16" fmla="*/ 476036 w 2003887"/>
              <a:gd name="connsiteY16" fmla="*/ 2430747 h 3079769"/>
              <a:gd name="connsiteX17" fmla="*/ 631444 w 2003887"/>
              <a:gd name="connsiteY17" fmla="*/ 2857558 h 3079769"/>
              <a:gd name="connsiteX18" fmla="*/ 703761 w 2003887"/>
              <a:gd name="connsiteY18" fmla="*/ 3010749 h 3079769"/>
              <a:gd name="connsiteX19" fmla="*/ 377640 w 2003887"/>
              <a:gd name="connsiteY19" fmla="*/ 3079769 h 3079769"/>
              <a:gd name="connsiteX20" fmla="*/ 111461 w 2003887"/>
              <a:gd name="connsiteY20" fmla="*/ 2357104 h 3079769"/>
              <a:gd name="connsiteX21" fmla="*/ 99 w 2003887"/>
              <a:gd name="connsiteY21" fmla="*/ 1671964 h 3079769"/>
              <a:gd name="connsiteX22" fmla="*/ 199811 w 2003887"/>
              <a:gd name="connsiteY22" fmla="*/ 654505 h 3079769"/>
              <a:gd name="connsiteX23" fmla="*/ 494488 w 2003887"/>
              <a:gd name="connsiteY23" fmla="*/ 172515 h 3079769"/>
              <a:gd name="connsiteX24" fmla="*/ 663339 w 2003887"/>
              <a:gd name="connsiteY24" fmla="*/ 0 h 3079769"/>
              <a:gd name="connsiteX25" fmla="*/ 782561 w 2003887"/>
              <a:gd name="connsiteY25" fmla="*/ 332056 h 3079769"/>
              <a:gd name="connsiteX26" fmla="*/ 775447 w 2003887"/>
              <a:gd name="connsiteY26" fmla="*/ 678085 h 3079769"/>
              <a:gd name="connsiteX27" fmla="*/ 598345 w 2003887"/>
              <a:gd name="connsiteY27" fmla="*/ 1005788 h 3079769"/>
              <a:gd name="connsiteX28" fmla="*/ 600819 w 2003887"/>
              <a:gd name="connsiteY28" fmla="*/ 1049853 h 3079769"/>
              <a:gd name="connsiteX29" fmla="*/ 1019557 w 2003887"/>
              <a:gd name="connsiteY29" fmla="*/ 813397 h 3079769"/>
              <a:gd name="connsiteX30" fmla="*/ 1511951 w 2003887"/>
              <a:gd name="connsiteY30" fmla="*/ 701311 h 3079769"/>
              <a:gd name="connsiteX31" fmla="*/ 1524553 w 2003887"/>
              <a:gd name="connsiteY31" fmla="*/ 708401 h 3079769"/>
              <a:gd name="connsiteX0" fmla="*/ 1524553 w 2003887"/>
              <a:gd name="connsiteY0" fmla="*/ 708401 h 3079769"/>
              <a:gd name="connsiteX1" fmla="*/ 1461960 w 2003887"/>
              <a:gd name="connsiteY1" fmla="*/ 919813 h 3079769"/>
              <a:gd name="connsiteX2" fmla="*/ 1240757 w 2003887"/>
              <a:gd name="connsiteY2" fmla="*/ 1213129 h 3079769"/>
              <a:gd name="connsiteX3" fmla="*/ 959876 w 2003887"/>
              <a:gd name="connsiteY3" fmla="*/ 1450576 h 3079769"/>
              <a:gd name="connsiteX4" fmla="*/ 617615 w 2003887"/>
              <a:gd name="connsiteY4" fmla="*/ 1632245 h 3079769"/>
              <a:gd name="connsiteX5" fmla="*/ 787963 w 2003887"/>
              <a:gd name="connsiteY5" fmla="*/ 1653421 h 3079769"/>
              <a:gd name="connsiteX6" fmla="*/ 1325577 w 2003887"/>
              <a:gd name="connsiteY6" fmla="*/ 1655250 h 3079769"/>
              <a:gd name="connsiteX7" fmla="*/ 1725669 w 2003887"/>
              <a:gd name="connsiteY7" fmla="*/ 1749816 h 3079769"/>
              <a:gd name="connsiteX8" fmla="*/ 1982958 w 2003887"/>
              <a:gd name="connsiteY8" fmla="*/ 1866208 h 3079769"/>
              <a:gd name="connsiteX9" fmla="*/ 1956832 w 2003887"/>
              <a:gd name="connsiteY9" fmla="*/ 1943962 h 3079769"/>
              <a:gd name="connsiteX10" fmla="*/ 1703845 w 2003887"/>
              <a:gd name="connsiteY10" fmla="*/ 2106263 h 3079769"/>
              <a:gd name="connsiteX11" fmla="*/ 1303753 w 2003887"/>
              <a:gd name="connsiteY11" fmla="*/ 2208104 h 3079769"/>
              <a:gd name="connsiteX12" fmla="*/ 986438 w 2003887"/>
              <a:gd name="connsiteY12" fmla="*/ 2195250 h 3079769"/>
              <a:gd name="connsiteX13" fmla="*/ 629346 w 2003887"/>
              <a:gd name="connsiteY13" fmla="*/ 2089164 h 3079769"/>
              <a:gd name="connsiteX14" fmla="*/ 372552 w 2003887"/>
              <a:gd name="connsiteY14" fmla="*/ 1949541 h 3079769"/>
              <a:gd name="connsiteX15" fmla="*/ 342825 w 2003887"/>
              <a:gd name="connsiteY15" fmla="*/ 2002232 h 3079769"/>
              <a:gd name="connsiteX16" fmla="*/ 476036 w 2003887"/>
              <a:gd name="connsiteY16" fmla="*/ 2430747 h 3079769"/>
              <a:gd name="connsiteX17" fmla="*/ 680757 w 2003887"/>
              <a:gd name="connsiteY17" fmla="*/ 2882070 h 3079769"/>
              <a:gd name="connsiteX18" fmla="*/ 703761 w 2003887"/>
              <a:gd name="connsiteY18" fmla="*/ 3010749 h 3079769"/>
              <a:gd name="connsiteX19" fmla="*/ 377640 w 2003887"/>
              <a:gd name="connsiteY19" fmla="*/ 3079769 h 3079769"/>
              <a:gd name="connsiteX20" fmla="*/ 111461 w 2003887"/>
              <a:gd name="connsiteY20" fmla="*/ 2357104 h 3079769"/>
              <a:gd name="connsiteX21" fmla="*/ 99 w 2003887"/>
              <a:gd name="connsiteY21" fmla="*/ 1671964 h 3079769"/>
              <a:gd name="connsiteX22" fmla="*/ 199811 w 2003887"/>
              <a:gd name="connsiteY22" fmla="*/ 654505 h 3079769"/>
              <a:gd name="connsiteX23" fmla="*/ 494488 w 2003887"/>
              <a:gd name="connsiteY23" fmla="*/ 172515 h 3079769"/>
              <a:gd name="connsiteX24" fmla="*/ 663339 w 2003887"/>
              <a:gd name="connsiteY24" fmla="*/ 0 h 3079769"/>
              <a:gd name="connsiteX25" fmla="*/ 782561 w 2003887"/>
              <a:gd name="connsiteY25" fmla="*/ 332056 h 3079769"/>
              <a:gd name="connsiteX26" fmla="*/ 775447 w 2003887"/>
              <a:gd name="connsiteY26" fmla="*/ 678085 h 3079769"/>
              <a:gd name="connsiteX27" fmla="*/ 598345 w 2003887"/>
              <a:gd name="connsiteY27" fmla="*/ 1005788 h 3079769"/>
              <a:gd name="connsiteX28" fmla="*/ 600819 w 2003887"/>
              <a:gd name="connsiteY28" fmla="*/ 1049853 h 3079769"/>
              <a:gd name="connsiteX29" fmla="*/ 1019557 w 2003887"/>
              <a:gd name="connsiteY29" fmla="*/ 813397 h 3079769"/>
              <a:gd name="connsiteX30" fmla="*/ 1511951 w 2003887"/>
              <a:gd name="connsiteY30" fmla="*/ 701311 h 3079769"/>
              <a:gd name="connsiteX31" fmla="*/ 1524553 w 2003887"/>
              <a:gd name="connsiteY31" fmla="*/ 708401 h 3079769"/>
              <a:gd name="connsiteX0" fmla="*/ 1524553 w 2003887"/>
              <a:gd name="connsiteY0" fmla="*/ 708401 h 3079769"/>
              <a:gd name="connsiteX1" fmla="*/ 1461960 w 2003887"/>
              <a:gd name="connsiteY1" fmla="*/ 919813 h 3079769"/>
              <a:gd name="connsiteX2" fmla="*/ 1240757 w 2003887"/>
              <a:gd name="connsiteY2" fmla="*/ 1213129 h 3079769"/>
              <a:gd name="connsiteX3" fmla="*/ 959876 w 2003887"/>
              <a:gd name="connsiteY3" fmla="*/ 1450576 h 3079769"/>
              <a:gd name="connsiteX4" fmla="*/ 617615 w 2003887"/>
              <a:gd name="connsiteY4" fmla="*/ 1632245 h 3079769"/>
              <a:gd name="connsiteX5" fmla="*/ 787963 w 2003887"/>
              <a:gd name="connsiteY5" fmla="*/ 1653421 h 3079769"/>
              <a:gd name="connsiteX6" fmla="*/ 1325577 w 2003887"/>
              <a:gd name="connsiteY6" fmla="*/ 1655250 h 3079769"/>
              <a:gd name="connsiteX7" fmla="*/ 1725669 w 2003887"/>
              <a:gd name="connsiteY7" fmla="*/ 1749816 h 3079769"/>
              <a:gd name="connsiteX8" fmla="*/ 1982958 w 2003887"/>
              <a:gd name="connsiteY8" fmla="*/ 1866208 h 3079769"/>
              <a:gd name="connsiteX9" fmla="*/ 1956832 w 2003887"/>
              <a:gd name="connsiteY9" fmla="*/ 1943962 h 3079769"/>
              <a:gd name="connsiteX10" fmla="*/ 1703845 w 2003887"/>
              <a:gd name="connsiteY10" fmla="*/ 2106263 h 3079769"/>
              <a:gd name="connsiteX11" fmla="*/ 1303753 w 2003887"/>
              <a:gd name="connsiteY11" fmla="*/ 2208104 h 3079769"/>
              <a:gd name="connsiteX12" fmla="*/ 986438 w 2003887"/>
              <a:gd name="connsiteY12" fmla="*/ 2195250 h 3079769"/>
              <a:gd name="connsiteX13" fmla="*/ 629346 w 2003887"/>
              <a:gd name="connsiteY13" fmla="*/ 2089164 h 3079769"/>
              <a:gd name="connsiteX14" fmla="*/ 372552 w 2003887"/>
              <a:gd name="connsiteY14" fmla="*/ 1949541 h 3079769"/>
              <a:gd name="connsiteX15" fmla="*/ 342825 w 2003887"/>
              <a:gd name="connsiteY15" fmla="*/ 2002232 h 3079769"/>
              <a:gd name="connsiteX16" fmla="*/ 476036 w 2003887"/>
              <a:gd name="connsiteY16" fmla="*/ 2430747 h 3079769"/>
              <a:gd name="connsiteX17" fmla="*/ 680757 w 2003887"/>
              <a:gd name="connsiteY17" fmla="*/ 2882070 h 3079769"/>
              <a:gd name="connsiteX18" fmla="*/ 703761 w 2003887"/>
              <a:gd name="connsiteY18" fmla="*/ 3010749 h 3079769"/>
              <a:gd name="connsiteX19" fmla="*/ 377640 w 2003887"/>
              <a:gd name="connsiteY19" fmla="*/ 3079769 h 3079769"/>
              <a:gd name="connsiteX20" fmla="*/ 111461 w 2003887"/>
              <a:gd name="connsiteY20" fmla="*/ 2357104 h 3079769"/>
              <a:gd name="connsiteX21" fmla="*/ 99 w 2003887"/>
              <a:gd name="connsiteY21" fmla="*/ 1671964 h 3079769"/>
              <a:gd name="connsiteX22" fmla="*/ 199811 w 2003887"/>
              <a:gd name="connsiteY22" fmla="*/ 654505 h 3079769"/>
              <a:gd name="connsiteX23" fmla="*/ 494488 w 2003887"/>
              <a:gd name="connsiteY23" fmla="*/ 172515 h 3079769"/>
              <a:gd name="connsiteX24" fmla="*/ 663339 w 2003887"/>
              <a:gd name="connsiteY24" fmla="*/ 0 h 3079769"/>
              <a:gd name="connsiteX25" fmla="*/ 782561 w 2003887"/>
              <a:gd name="connsiteY25" fmla="*/ 332056 h 3079769"/>
              <a:gd name="connsiteX26" fmla="*/ 775447 w 2003887"/>
              <a:gd name="connsiteY26" fmla="*/ 678085 h 3079769"/>
              <a:gd name="connsiteX27" fmla="*/ 598345 w 2003887"/>
              <a:gd name="connsiteY27" fmla="*/ 1005788 h 3079769"/>
              <a:gd name="connsiteX28" fmla="*/ 600819 w 2003887"/>
              <a:gd name="connsiteY28" fmla="*/ 1049853 h 3079769"/>
              <a:gd name="connsiteX29" fmla="*/ 1019557 w 2003887"/>
              <a:gd name="connsiteY29" fmla="*/ 813397 h 3079769"/>
              <a:gd name="connsiteX30" fmla="*/ 1511951 w 2003887"/>
              <a:gd name="connsiteY30" fmla="*/ 701311 h 3079769"/>
              <a:gd name="connsiteX31" fmla="*/ 1524553 w 2003887"/>
              <a:gd name="connsiteY31" fmla="*/ 708401 h 3079769"/>
              <a:gd name="connsiteX0" fmla="*/ 1524645 w 2003979"/>
              <a:gd name="connsiteY0" fmla="*/ 708401 h 3079769"/>
              <a:gd name="connsiteX1" fmla="*/ 1462052 w 2003979"/>
              <a:gd name="connsiteY1" fmla="*/ 919813 h 3079769"/>
              <a:gd name="connsiteX2" fmla="*/ 1240849 w 2003979"/>
              <a:gd name="connsiteY2" fmla="*/ 1213129 h 3079769"/>
              <a:gd name="connsiteX3" fmla="*/ 959968 w 2003979"/>
              <a:gd name="connsiteY3" fmla="*/ 1450576 h 3079769"/>
              <a:gd name="connsiteX4" fmla="*/ 617707 w 2003979"/>
              <a:gd name="connsiteY4" fmla="*/ 1632245 h 3079769"/>
              <a:gd name="connsiteX5" fmla="*/ 788055 w 2003979"/>
              <a:gd name="connsiteY5" fmla="*/ 1653421 h 3079769"/>
              <a:gd name="connsiteX6" fmla="*/ 1325669 w 2003979"/>
              <a:gd name="connsiteY6" fmla="*/ 1655250 h 3079769"/>
              <a:gd name="connsiteX7" fmla="*/ 1725761 w 2003979"/>
              <a:gd name="connsiteY7" fmla="*/ 1749816 h 3079769"/>
              <a:gd name="connsiteX8" fmla="*/ 1983050 w 2003979"/>
              <a:gd name="connsiteY8" fmla="*/ 1866208 h 3079769"/>
              <a:gd name="connsiteX9" fmla="*/ 1956924 w 2003979"/>
              <a:gd name="connsiteY9" fmla="*/ 1943962 h 3079769"/>
              <a:gd name="connsiteX10" fmla="*/ 1703937 w 2003979"/>
              <a:gd name="connsiteY10" fmla="*/ 2106263 h 3079769"/>
              <a:gd name="connsiteX11" fmla="*/ 1303845 w 2003979"/>
              <a:gd name="connsiteY11" fmla="*/ 2208104 h 3079769"/>
              <a:gd name="connsiteX12" fmla="*/ 986530 w 2003979"/>
              <a:gd name="connsiteY12" fmla="*/ 2195250 h 3079769"/>
              <a:gd name="connsiteX13" fmla="*/ 629438 w 2003979"/>
              <a:gd name="connsiteY13" fmla="*/ 2089164 h 3079769"/>
              <a:gd name="connsiteX14" fmla="*/ 372644 w 2003979"/>
              <a:gd name="connsiteY14" fmla="*/ 1949541 h 3079769"/>
              <a:gd name="connsiteX15" fmla="*/ 342917 w 2003979"/>
              <a:gd name="connsiteY15" fmla="*/ 2002232 h 3079769"/>
              <a:gd name="connsiteX16" fmla="*/ 476128 w 2003979"/>
              <a:gd name="connsiteY16" fmla="*/ 2430747 h 3079769"/>
              <a:gd name="connsiteX17" fmla="*/ 680849 w 2003979"/>
              <a:gd name="connsiteY17" fmla="*/ 2882070 h 3079769"/>
              <a:gd name="connsiteX18" fmla="*/ 703853 w 2003979"/>
              <a:gd name="connsiteY18" fmla="*/ 3010749 h 3079769"/>
              <a:gd name="connsiteX19" fmla="*/ 377732 w 2003979"/>
              <a:gd name="connsiteY19" fmla="*/ 3079769 h 3079769"/>
              <a:gd name="connsiteX20" fmla="*/ 85218 w 2003979"/>
              <a:gd name="connsiteY20" fmla="*/ 2336442 h 3079769"/>
              <a:gd name="connsiteX21" fmla="*/ 191 w 2003979"/>
              <a:gd name="connsiteY21" fmla="*/ 1671964 h 3079769"/>
              <a:gd name="connsiteX22" fmla="*/ 199903 w 2003979"/>
              <a:gd name="connsiteY22" fmla="*/ 654505 h 3079769"/>
              <a:gd name="connsiteX23" fmla="*/ 494580 w 2003979"/>
              <a:gd name="connsiteY23" fmla="*/ 172515 h 3079769"/>
              <a:gd name="connsiteX24" fmla="*/ 663431 w 2003979"/>
              <a:gd name="connsiteY24" fmla="*/ 0 h 3079769"/>
              <a:gd name="connsiteX25" fmla="*/ 782653 w 2003979"/>
              <a:gd name="connsiteY25" fmla="*/ 332056 h 3079769"/>
              <a:gd name="connsiteX26" fmla="*/ 775539 w 2003979"/>
              <a:gd name="connsiteY26" fmla="*/ 678085 h 3079769"/>
              <a:gd name="connsiteX27" fmla="*/ 598437 w 2003979"/>
              <a:gd name="connsiteY27" fmla="*/ 1005788 h 3079769"/>
              <a:gd name="connsiteX28" fmla="*/ 600911 w 2003979"/>
              <a:gd name="connsiteY28" fmla="*/ 1049853 h 3079769"/>
              <a:gd name="connsiteX29" fmla="*/ 1019649 w 2003979"/>
              <a:gd name="connsiteY29" fmla="*/ 813397 h 3079769"/>
              <a:gd name="connsiteX30" fmla="*/ 1512043 w 2003979"/>
              <a:gd name="connsiteY30" fmla="*/ 701311 h 3079769"/>
              <a:gd name="connsiteX31" fmla="*/ 1524645 w 2003979"/>
              <a:gd name="connsiteY31" fmla="*/ 708401 h 3079769"/>
              <a:gd name="connsiteX0" fmla="*/ 1524646 w 2003980"/>
              <a:gd name="connsiteY0" fmla="*/ 708401 h 3106332"/>
              <a:gd name="connsiteX1" fmla="*/ 1462053 w 2003980"/>
              <a:gd name="connsiteY1" fmla="*/ 919813 h 3106332"/>
              <a:gd name="connsiteX2" fmla="*/ 1240850 w 2003980"/>
              <a:gd name="connsiteY2" fmla="*/ 1213129 h 3106332"/>
              <a:gd name="connsiteX3" fmla="*/ 959969 w 2003980"/>
              <a:gd name="connsiteY3" fmla="*/ 1450576 h 3106332"/>
              <a:gd name="connsiteX4" fmla="*/ 617708 w 2003980"/>
              <a:gd name="connsiteY4" fmla="*/ 1632245 h 3106332"/>
              <a:gd name="connsiteX5" fmla="*/ 788056 w 2003980"/>
              <a:gd name="connsiteY5" fmla="*/ 1653421 h 3106332"/>
              <a:gd name="connsiteX6" fmla="*/ 1325670 w 2003980"/>
              <a:gd name="connsiteY6" fmla="*/ 1655250 h 3106332"/>
              <a:gd name="connsiteX7" fmla="*/ 1725762 w 2003980"/>
              <a:gd name="connsiteY7" fmla="*/ 1749816 h 3106332"/>
              <a:gd name="connsiteX8" fmla="*/ 1983051 w 2003980"/>
              <a:gd name="connsiteY8" fmla="*/ 1866208 h 3106332"/>
              <a:gd name="connsiteX9" fmla="*/ 1956925 w 2003980"/>
              <a:gd name="connsiteY9" fmla="*/ 1943962 h 3106332"/>
              <a:gd name="connsiteX10" fmla="*/ 1703938 w 2003980"/>
              <a:gd name="connsiteY10" fmla="*/ 2106263 h 3106332"/>
              <a:gd name="connsiteX11" fmla="*/ 1303846 w 2003980"/>
              <a:gd name="connsiteY11" fmla="*/ 2208104 h 3106332"/>
              <a:gd name="connsiteX12" fmla="*/ 986531 w 2003980"/>
              <a:gd name="connsiteY12" fmla="*/ 2195250 h 3106332"/>
              <a:gd name="connsiteX13" fmla="*/ 629439 w 2003980"/>
              <a:gd name="connsiteY13" fmla="*/ 2089164 h 3106332"/>
              <a:gd name="connsiteX14" fmla="*/ 372645 w 2003980"/>
              <a:gd name="connsiteY14" fmla="*/ 1949541 h 3106332"/>
              <a:gd name="connsiteX15" fmla="*/ 342918 w 2003980"/>
              <a:gd name="connsiteY15" fmla="*/ 2002232 h 3106332"/>
              <a:gd name="connsiteX16" fmla="*/ 476129 w 2003980"/>
              <a:gd name="connsiteY16" fmla="*/ 2430747 h 3106332"/>
              <a:gd name="connsiteX17" fmla="*/ 680850 w 2003980"/>
              <a:gd name="connsiteY17" fmla="*/ 2882070 h 3106332"/>
              <a:gd name="connsiteX18" fmla="*/ 780401 w 2003980"/>
              <a:gd name="connsiteY18" fmla="*/ 3086564 h 3106332"/>
              <a:gd name="connsiteX19" fmla="*/ 377733 w 2003980"/>
              <a:gd name="connsiteY19" fmla="*/ 3079769 h 3106332"/>
              <a:gd name="connsiteX20" fmla="*/ 85219 w 2003980"/>
              <a:gd name="connsiteY20" fmla="*/ 2336442 h 3106332"/>
              <a:gd name="connsiteX21" fmla="*/ 192 w 2003980"/>
              <a:gd name="connsiteY21" fmla="*/ 1671964 h 3106332"/>
              <a:gd name="connsiteX22" fmla="*/ 199904 w 2003980"/>
              <a:gd name="connsiteY22" fmla="*/ 654505 h 3106332"/>
              <a:gd name="connsiteX23" fmla="*/ 494581 w 2003980"/>
              <a:gd name="connsiteY23" fmla="*/ 172515 h 3106332"/>
              <a:gd name="connsiteX24" fmla="*/ 663432 w 2003980"/>
              <a:gd name="connsiteY24" fmla="*/ 0 h 3106332"/>
              <a:gd name="connsiteX25" fmla="*/ 782654 w 2003980"/>
              <a:gd name="connsiteY25" fmla="*/ 332056 h 3106332"/>
              <a:gd name="connsiteX26" fmla="*/ 775540 w 2003980"/>
              <a:gd name="connsiteY26" fmla="*/ 678085 h 3106332"/>
              <a:gd name="connsiteX27" fmla="*/ 598438 w 2003980"/>
              <a:gd name="connsiteY27" fmla="*/ 1005788 h 3106332"/>
              <a:gd name="connsiteX28" fmla="*/ 600912 w 2003980"/>
              <a:gd name="connsiteY28" fmla="*/ 1049853 h 3106332"/>
              <a:gd name="connsiteX29" fmla="*/ 1019650 w 2003980"/>
              <a:gd name="connsiteY29" fmla="*/ 813397 h 3106332"/>
              <a:gd name="connsiteX30" fmla="*/ 1512044 w 2003980"/>
              <a:gd name="connsiteY30" fmla="*/ 701311 h 3106332"/>
              <a:gd name="connsiteX31" fmla="*/ 1524646 w 2003980"/>
              <a:gd name="connsiteY31" fmla="*/ 708401 h 3106332"/>
              <a:gd name="connsiteX0" fmla="*/ 1524684 w 2004018"/>
              <a:gd name="connsiteY0" fmla="*/ 708401 h 3175788"/>
              <a:gd name="connsiteX1" fmla="*/ 1462091 w 2004018"/>
              <a:gd name="connsiteY1" fmla="*/ 919813 h 3175788"/>
              <a:gd name="connsiteX2" fmla="*/ 1240888 w 2004018"/>
              <a:gd name="connsiteY2" fmla="*/ 1213129 h 3175788"/>
              <a:gd name="connsiteX3" fmla="*/ 960007 w 2004018"/>
              <a:gd name="connsiteY3" fmla="*/ 1450576 h 3175788"/>
              <a:gd name="connsiteX4" fmla="*/ 617746 w 2004018"/>
              <a:gd name="connsiteY4" fmla="*/ 1632245 h 3175788"/>
              <a:gd name="connsiteX5" fmla="*/ 788094 w 2004018"/>
              <a:gd name="connsiteY5" fmla="*/ 1653421 h 3175788"/>
              <a:gd name="connsiteX6" fmla="*/ 1325708 w 2004018"/>
              <a:gd name="connsiteY6" fmla="*/ 1655250 h 3175788"/>
              <a:gd name="connsiteX7" fmla="*/ 1725800 w 2004018"/>
              <a:gd name="connsiteY7" fmla="*/ 1749816 h 3175788"/>
              <a:gd name="connsiteX8" fmla="*/ 1983089 w 2004018"/>
              <a:gd name="connsiteY8" fmla="*/ 1866208 h 3175788"/>
              <a:gd name="connsiteX9" fmla="*/ 1956963 w 2004018"/>
              <a:gd name="connsiteY9" fmla="*/ 1943962 h 3175788"/>
              <a:gd name="connsiteX10" fmla="*/ 1703976 w 2004018"/>
              <a:gd name="connsiteY10" fmla="*/ 2106263 h 3175788"/>
              <a:gd name="connsiteX11" fmla="*/ 1303884 w 2004018"/>
              <a:gd name="connsiteY11" fmla="*/ 2208104 h 3175788"/>
              <a:gd name="connsiteX12" fmla="*/ 986569 w 2004018"/>
              <a:gd name="connsiteY12" fmla="*/ 2195250 h 3175788"/>
              <a:gd name="connsiteX13" fmla="*/ 629477 w 2004018"/>
              <a:gd name="connsiteY13" fmla="*/ 2089164 h 3175788"/>
              <a:gd name="connsiteX14" fmla="*/ 372683 w 2004018"/>
              <a:gd name="connsiteY14" fmla="*/ 1949541 h 3175788"/>
              <a:gd name="connsiteX15" fmla="*/ 342956 w 2004018"/>
              <a:gd name="connsiteY15" fmla="*/ 2002232 h 3175788"/>
              <a:gd name="connsiteX16" fmla="*/ 476167 w 2004018"/>
              <a:gd name="connsiteY16" fmla="*/ 2430747 h 3175788"/>
              <a:gd name="connsiteX17" fmla="*/ 680888 w 2004018"/>
              <a:gd name="connsiteY17" fmla="*/ 2882070 h 3175788"/>
              <a:gd name="connsiteX18" fmla="*/ 780439 w 2004018"/>
              <a:gd name="connsiteY18" fmla="*/ 3086564 h 3175788"/>
              <a:gd name="connsiteX19" fmla="*/ 407583 w 2004018"/>
              <a:gd name="connsiteY19" fmla="*/ 3175788 h 3175788"/>
              <a:gd name="connsiteX20" fmla="*/ 85257 w 2004018"/>
              <a:gd name="connsiteY20" fmla="*/ 2336442 h 3175788"/>
              <a:gd name="connsiteX21" fmla="*/ 230 w 2004018"/>
              <a:gd name="connsiteY21" fmla="*/ 1671964 h 3175788"/>
              <a:gd name="connsiteX22" fmla="*/ 199942 w 2004018"/>
              <a:gd name="connsiteY22" fmla="*/ 654505 h 3175788"/>
              <a:gd name="connsiteX23" fmla="*/ 494619 w 2004018"/>
              <a:gd name="connsiteY23" fmla="*/ 172515 h 3175788"/>
              <a:gd name="connsiteX24" fmla="*/ 663470 w 2004018"/>
              <a:gd name="connsiteY24" fmla="*/ 0 h 3175788"/>
              <a:gd name="connsiteX25" fmla="*/ 782692 w 2004018"/>
              <a:gd name="connsiteY25" fmla="*/ 332056 h 3175788"/>
              <a:gd name="connsiteX26" fmla="*/ 775578 w 2004018"/>
              <a:gd name="connsiteY26" fmla="*/ 678085 h 3175788"/>
              <a:gd name="connsiteX27" fmla="*/ 598476 w 2004018"/>
              <a:gd name="connsiteY27" fmla="*/ 1005788 h 3175788"/>
              <a:gd name="connsiteX28" fmla="*/ 600950 w 2004018"/>
              <a:gd name="connsiteY28" fmla="*/ 1049853 h 3175788"/>
              <a:gd name="connsiteX29" fmla="*/ 1019688 w 2004018"/>
              <a:gd name="connsiteY29" fmla="*/ 813397 h 3175788"/>
              <a:gd name="connsiteX30" fmla="*/ 1512082 w 2004018"/>
              <a:gd name="connsiteY30" fmla="*/ 701311 h 3175788"/>
              <a:gd name="connsiteX31" fmla="*/ 1524684 w 2004018"/>
              <a:gd name="connsiteY31" fmla="*/ 708401 h 3175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004018" h="3175788">
                <a:moveTo>
                  <a:pt x="1524684" y="708401"/>
                </a:moveTo>
                <a:cubicBezTo>
                  <a:pt x="1544645" y="737061"/>
                  <a:pt x="1501640" y="845173"/>
                  <a:pt x="1462091" y="919813"/>
                </a:cubicBezTo>
                <a:cubicBezTo>
                  <a:pt x="1416892" y="1005116"/>
                  <a:pt x="1324569" y="1124669"/>
                  <a:pt x="1240888" y="1213129"/>
                </a:cubicBezTo>
                <a:cubicBezTo>
                  <a:pt x="1157208" y="1301590"/>
                  <a:pt x="1063864" y="1380723"/>
                  <a:pt x="960007" y="1450576"/>
                </a:cubicBezTo>
                <a:cubicBezTo>
                  <a:pt x="856150" y="1520429"/>
                  <a:pt x="627278" y="1620692"/>
                  <a:pt x="617746" y="1632245"/>
                </a:cubicBezTo>
                <a:cubicBezTo>
                  <a:pt x="608214" y="1643798"/>
                  <a:pt x="670100" y="1649587"/>
                  <a:pt x="788094" y="1653421"/>
                </a:cubicBezTo>
                <a:cubicBezTo>
                  <a:pt x="906088" y="1657255"/>
                  <a:pt x="1169424" y="1639184"/>
                  <a:pt x="1325708" y="1655250"/>
                </a:cubicBezTo>
                <a:cubicBezTo>
                  <a:pt x="1481992" y="1671316"/>
                  <a:pt x="1616236" y="1714658"/>
                  <a:pt x="1725800" y="1749816"/>
                </a:cubicBezTo>
                <a:cubicBezTo>
                  <a:pt x="1835363" y="1784976"/>
                  <a:pt x="1944562" y="1833850"/>
                  <a:pt x="1983089" y="1866208"/>
                </a:cubicBezTo>
                <a:cubicBezTo>
                  <a:pt x="2021616" y="1898565"/>
                  <a:pt x="2003481" y="1903952"/>
                  <a:pt x="1956963" y="1943962"/>
                </a:cubicBezTo>
                <a:cubicBezTo>
                  <a:pt x="1910444" y="1983971"/>
                  <a:pt x="1812823" y="2062239"/>
                  <a:pt x="1703976" y="2106263"/>
                </a:cubicBezTo>
                <a:cubicBezTo>
                  <a:pt x="1595130" y="2150286"/>
                  <a:pt x="1423452" y="2193274"/>
                  <a:pt x="1303884" y="2208104"/>
                </a:cubicBezTo>
                <a:cubicBezTo>
                  <a:pt x="1184315" y="2222935"/>
                  <a:pt x="1098969" y="2215074"/>
                  <a:pt x="986569" y="2195250"/>
                </a:cubicBezTo>
                <a:cubicBezTo>
                  <a:pt x="874168" y="2175427"/>
                  <a:pt x="731791" y="2130115"/>
                  <a:pt x="629477" y="2089164"/>
                </a:cubicBezTo>
                <a:cubicBezTo>
                  <a:pt x="527163" y="2048213"/>
                  <a:pt x="413658" y="1979284"/>
                  <a:pt x="372683" y="1949541"/>
                </a:cubicBezTo>
                <a:cubicBezTo>
                  <a:pt x="331708" y="1919799"/>
                  <a:pt x="325709" y="1922031"/>
                  <a:pt x="342956" y="2002232"/>
                </a:cubicBezTo>
                <a:cubicBezTo>
                  <a:pt x="360203" y="2082433"/>
                  <a:pt x="419845" y="2284107"/>
                  <a:pt x="476167" y="2430747"/>
                </a:cubicBezTo>
                <a:cubicBezTo>
                  <a:pt x="532489" y="2577387"/>
                  <a:pt x="622724" y="2796271"/>
                  <a:pt x="680888" y="2882070"/>
                </a:cubicBezTo>
                <a:cubicBezTo>
                  <a:pt x="688556" y="2924963"/>
                  <a:pt x="772771" y="3043671"/>
                  <a:pt x="780439" y="3086564"/>
                </a:cubicBezTo>
                <a:cubicBezTo>
                  <a:pt x="701172" y="3143757"/>
                  <a:pt x="483880" y="3152295"/>
                  <a:pt x="407583" y="3175788"/>
                </a:cubicBezTo>
                <a:cubicBezTo>
                  <a:pt x="283763" y="2930713"/>
                  <a:pt x="153149" y="2587079"/>
                  <a:pt x="85257" y="2336442"/>
                </a:cubicBezTo>
                <a:cubicBezTo>
                  <a:pt x="17365" y="2085805"/>
                  <a:pt x="-2431" y="1910877"/>
                  <a:pt x="230" y="1671964"/>
                </a:cubicBezTo>
                <a:cubicBezTo>
                  <a:pt x="10226" y="1339215"/>
                  <a:pt x="95593" y="899717"/>
                  <a:pt x="199942" y="654505"/>
                </a:cubicBezTo>
                <a:cubicBezTo>
                  <a:pt x="304291" y="409293"/>
                  <a:pt x="417364" y="281599"/>
                  <a:pt x="494619" y="172515"/>
                </a:cubicBezTo>
                <a:cubicBezTo>
                  <a:pt x="571874" y="63431"/>
                  <a:pt x="621798" y="26492"/>
                  <a:pt x="663470" y="0"/>
                </a:cubicBezTo>
                <a:cubicBezTo>
                  <a:pt x="730489" y="115352"/>
                  <a:pt x="758923" y="210065"/>
                  <a:pt x="782692" y="332056"/>
                </a:cubicBezTo>
                <a:cubicBezTo>
                  <a:pt x="801906" y="477891"/>
                  <a:pt x="802209" y="547748"/>
                  <a:pt x="775578" y="678085"/>
                </a:cubicBezTo>
                <a:cubicBezTo>
                  <a:pt x="748430" y="810951"/>
                  <a:pt x="627580" y="943826"/>
                  <a:pt x="598476" y="1005788"/>
                </a:cubicBezTo>
                <a:cubicBezTo>
                  <a:pt x="569371" y="1067749"/>
                  <a:pt x="530749" y="1081918"/>
                  <a:pt x="600950" y="1049853"/>
                </a:cubicBezTo>
                <a:cubicBezTo>
                  <a:pt x="671152" y="1017789"/>
                  <a:pt x="867832" y="871489"/>
                  <a:pt x="1019688" y="813397"/>
                </a:cubicBezTo>
                <a:cubicBezTo>
                  <a:pt x="1171542" y="755308"/>
                  <a:pt x="1467161" y="697135"/>
                  <a:pt x="1512082" y="701311"/>
                </a:cubicBezTo>
                <a:cubicBezTo>
                  <a:pt x="1517697" y="701833"/>
                  <a:pt x="1521834" y="704307"/>
                  <a:pt x="1524684" y="708401"/>
                </a:cubicBezTo>
                <a:close/>
              </a:path>
            </a:pathLst>
          </a:cu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4E81A2FA-5C8F-ED20-4D8F-E645813C36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842612" flipH="1" flipV="1">
            <a:off x="-123082" y="1316897"/>
            <a:ext cx="1043978" cy="1328464"/>
          </a:xfrm>
          <a:custGeom>
            <a:avLst/>
            <a:gdLst>
              <a:gd name="connsiteX0" fmla="*/ 884648 w 1043978"/>
              <a:gd name="connsiteY0" fmla="*/ 0 h 1328464"/>
              <a:gd name="connsiteX1" fmla="*/ 1006749 w 1043978"/>
              <a:gd name="connsiteY1" fmla="*/ 544414 h 1328464"/>
              <a:gd name="connsiteX2" fmla="*/ 1043957 w 1043978"/>
              <a:gd name="connsiteY2" fmla="*/ 826694 h 1328464"/>
              <a:gd name="connsiteX3" fmla="*/ 908763 w 1043978"/>
              <a:gd name="connsiteY3" fmla="*/ 1171962 h 1328464"/>
              <a:gd name="connsiteX4" fmla="*/ 616775 w 1043978"/>
              <a:gd name="connsiteY4" fmla="*/ 1315454 h 1328464"/>
              <a:gd name="connsiteX5" fmla="*/ 162591 w 1043978"/>
              <a:gd name="connsiteY5" fmla="*/ 1272587 h 1328464"/>
              <a:gd name="connsiteX6" fmla="*/ 18913 w 1043978"/>
              <a:gd name="connsiteY6" fmla="*/ 1083478 h 1328464"/>
              <a:gd name="connsiteX7" fmla="*/ 0 w 1043978"/>
              <a:gd name="connsiteY7" fmla="*/ 1038794 h 1328464"/>
              <a:gd name="connsiteX8" fmla="*/ 165134 w 1043978"/>
              <a:gd name="connsiteY8" fmla="*/ 461247 h 1328464"/>
              <a:gd name="connsiteX9" fmla="*/ 233433 w 1043978"/>
              <a:gd name="connsiteY9" fmla="*/ 540523 h 1328464"/>
              <a:gd name="connsiteX10" fmla="*/ 510590 w 1043978"/>
              <a:gd name="connsiteY10" fmla="*/ 873154 h 1328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3978" h="1328464">
                <a:moveTo>
                  <a:pt x="884648" y="0"/>
                </a:moveTo>
                <a:cubicBezTo>
                  <a:pt x="934905" y="230440"/>
                  <a:pt x="982517" y="332004"/>
                  <a:pt x="1006749" y="544414"/>
                </a:cubicBezTo>
                <a:lnTo>
                  <a:pt x="1043957" y="826694"/>
                </a:lnTo>
                <a:cubicBezTo>
                  <a:pt x="1044894" y="1014698"/>
                  <a:pt x="1015958" y="1062395"/>
                  <a:pt x="908763" y="1171962"/>
                </a:cubicBezTo>
                <a:cubicBezTo>
                  <a:pt x="843725" y="1246258"/>
                  <a:pt x="741137" y="1298683"/>
                  <a:pt x="616775" y="1315454"/>
                </a:cubicBezTo>
                <a:cubicBezTo>
                  <a:pt x="492413" y="1332225"/>
                  <a:pt x="274781" y="1344975"/>
                  <a:pt x="162591" y="1272587"/>
                </a:cubicBezTo>
                <a:cubicBezTo>
                  <a:pt x="106496" y="1236393"/>
                  <a:pt x="57005" y="1161039"/>
                  <a:pt x="18913" y="1083478"/>
                </a:cubicBezTo>
                <a:lnTo>
                  <a:pt x="0" y="1038794"/>
                </a:lnTo>
                <a:lnTo>
                  <a:pt x="165134" y="461247"/>
                </a:lnTo>
                <a:lnTo>
                  <a:pt x="233433" y="540523"/>
                </a:lnTo>
                <a:cubicBezTo>
                  <a:pt x="331077" y="657403"/>
                  <a:pt x="427687" y="781077"/>
                  <a:pt x="510590" y="873154"/>
                </a:cubicBezTo>
                <a:close/>
              </a:path>
            </a:pathLst>
          </a:custGeom>
          <a:solidFill>
            <a:schemeClr val="accent3">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3E19ECCA-EE57-F5D3-40C4-2B4A9140B4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842612" flipH="1" flipV="1">
            <a:off x="-123081" y="1316898"/>
            <a:ext cx="1043978" cy="1328464"/>
          </a:xfrm>
          <a:custGeom>
            <a:avLst/>
            <a:gdLst>
              <a:gd name="connsiteX0" fmla="*/ 884648 w 1043978"/>
              <a:gd name="connsiteY0" fmla="*/ 0 h 1328464"/>
              <a:gd name="connsiteX1" fmla="*/ 1006749 w 1043978"/>
              <a:gd name="connsiteY1" fmla="*/ 544414 h 1328464"/>
              <a:gd name="connsiteX2" fmla="*/ 1043957 w 1043978"/>
              <a:gd name="connsiteY2" fmla="*/ 826694 h 1328464"/>
              <a:gd name="connsiteX3" fmla="*/ 908763 w 1043978"/>
              <a:gd name="connsiteY3" fmla="*/ 1171962 h 1328464"/>
              <a:gd name="connsiteX4" fmla="*/ 616775 w 1043978"/>
              <a:gd name="connsiteY4" fmla="*/ 1315454 h 1328464"/>
              <a:gd name="connsiteX5" fmla="*/ 162591 w 1043978"/>
              <a:gd name="connsiteY5" fmla="*/ 1272587 h 1328464"/>
              <a:gd name="connsiteX6" fmla="*/ 18913 w 1043978"/>
              <a:gd name="connsiteY6" fmla="*/ 1083478 h 1328464"/>
              <a:gd name="connsiteX7" fmla="*/ 0 w 1043978"/>
              <a:gd name="connsiteY7" fmla="*/ 1038794 h 1328464"/>
              <a:gd name="connsiteX8" fmla="*/ 165134 w 1043978"/>
              <a:gd name="connsiteY8" fmla="*/ 461247 h 1328464"/>
              <a:gd name="connsiteX9" fmla="*/ 233433 w 1043978"/>
              <a:gd name="connsiteY9" fmla="*/ 540523 h 1328464"/>
              <a:gd name="connsiteX10" fmla="*/ 510590 w 1043978"/>
              <a:gd name="connsiteY10" fmla="*/ 873154 h 1328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3978" h="1328464">
                <a:moveTo>
                  <a:pt x="884648" y="0"/>
                </a:moveTo>
                <a:cubicBezTo>
                  <a:pt x="934905" y="230440"/>
                  <a:pt x="982517" y="332004"/>
                  <a:pt x="1006749" y="544414"/>
                </a:cubicBezTo>
                <a:lnTo>
                  <a:pt x="1043957" y="826694"/>
                </a:lnTo>
                <a:cubicBezTo>
                  <a:pt x="1044894" y="1014698"/>
                  <a:pt x="1015958" y="1062395"/>
                  <a:pt x="908763" y="1171962"/>
                </a:cubicBezTo>
                <a:cubicBezTo>
                  <a:pt x="843725" y="1246258"/>
                  <a:pt x="741137" y="1298683"/>
                  <a:pt x="616775" y="1315454"/>
                </a:cubicBezTo>
                <a:cubicBezTo>
                  <a:pt x="492413" y="1332225"/>
                  <a:pt x="274781" y="1344975"/>
                  <a:pt x="162591" y="1272587"/>
                </a:cubicBezTo>
                <a:cubicBezTo>
                  <a:pt x="106496" y="1236393"/>
                  <a:pt x="57005" y="1161039"/>
                  <a:pt x="18913" y="1083478"/>
                </a:cubicBezTo>
                <a:lnTo>
                  <a:pt x="0" y="1038794"/>
                </a:lnTo>
                <a:lnTo>
                  <a:pt x="165134" y="461247"/>
                </a:lnTo>
                <a:lnTo>
                  <a:pt x="233433" y="540523"/>
                </a:lnTo>
                <a:cubicBezTo>
                  <a:pt x="331077" y="657403"/>
                  <a:pt x="427687" y="781077"/>
                  <a:pt x="510590" y="873154"/>
                </a:cubicBezTo>
                <a:close/>
              </a:path>
            </a:pathLst>
          </a:custGeom>
          <a:solidFill>
            <a:schemeClr val="accent4">
              <a:lumMod val="40000"/>
              <a:lumOff val="60000"/>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6C0CD5EC-22A3-69C2-B7B9-37849BAA3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78977">
            <a:off x="1800281" y="1699067"/>
            <a:ext cx="383909" cy="400252"/>
          </a:xfrm>
          <a:custGeom>
            <a:avLst/>
            <a:gdLst>
              <a:gd name="connsiteX0" fmla="*/ 2531073 w 4828010"/>
              <a:gd name="connsiteY0" fmla="*/ 0 h 4873559"/>
              <a:gd name="connsiteX1" fmla="*/ 3937963 w 4828010"/>
              <a:gd name="connsiteY1" fmla="*/ 437433 h 4873559"/>
              <a:gd name="connsiteX2" fmla="*/ 4806231 w 4828010"/>
              <a:gd name="connsiteY2" fmla="*/ 1773180 h 4873559"/>
              <a:gd name="connsiteX3" fmla="*/ 4448644 w 4828010"/>
              <a:gd name="connsiteY3" fmla="*/ 3933235 h 4873559"/>
              <a:gd name="connsiteX4" fmla="*/ 3192542 w 4828010"/>
              <a:gd name="connsiteY4" fmla="*/ 4716168 h 4873559"/>
              <a:gd name="connsiteX5" fmla="*/ 937448 w 4828010"/>
              <a:gd name="connsiteY5" fmla="*/ 4547691 h 4873559"/>
              <a:gd name="connsiteX6" fmla="*/ 12348 w 4828010"/>
              <a:gd name="connsiteY6" fmla="*/ 3026750 h 4873559"/>
              <a:gd name="connsiteX7" fmla="*/ 553508 w 4828010"/>
              <a:gd name="connsiteY7" fmla="*/ 740383 h 4873559"/>
              <a:gd name="connsiteX8" fmla="*/ 2531073 w 4828010"/>
              <a:gd name="connsiteY8" fmla="*/ 0 h 4873559"/>
              <a:gd name="connsiteX0" fmla="*/ 2531073 w 4828010"/>
              <a:gd name="connsiteY0" fmla="*/ 0 h 4853896"/>
              <a:gd name="connsiteX1" fmla="*/ 3937963 w 4828010"/>
              <a:gd name="connsiteY1" fmla="*/ 437433 h 4853896"/>
              <a:gd name="connsiteX2" fmla="*/ 4806231 w 4828010"/>
              <a:gd name="connsiteY2" fmla="*/ 1773180 h 4853896"/>
              <a:gd name="connsiteX3" fmla="*/ 4448644 w 4828010"/>
              <a:gd name="connsiteY3" fmla="*/ 3933235 h 4853896"/>
              <a:gd name="connsiteX4" fmla="*/ 3192542 w 4828010"/>
              <a:gd name="connsiteY4" fmla="*/ 4716168 h 4853896"/>
              <a:gd name="connsiteX5" fmla="*/ 1075671 w 4828010"/>
              <a:gd name="connsiteY5" fmla="*/ 4473263 h 4853896"/>
              <a:gd name="connsiteX6" fmla="*/ 12348 w 4828010"/>
              <a:gd name="connsiteY6" fmla="*/ 3026750 h 4853896"/>
              <a:gd name="connsiteX7" fmla="*/ 553508 w 4828010"/>
              <a:gd name="connsiteY7" fmla="*/ 740383 h 4853896"/>
              <a:gd name="connsiteX8" fmla="*/ 2531073 w 4828010"/>
              <a:gd name="connsiteY8" fmla="*/ 0 h 4853896"/>
              <a:gd name="connsiteX0" fmla="*/ 2531073 w 4828010"/>
              <a:gd name="connsiteY0" fmla="*/ 0 h 4852652"/>
              <a:gd name="connsiteX1" fmla="*/ 3937963 w 4828010"/>
              <a:gd name="connsiteY1" fmla="*/ 437433 h 4852652"/>
              <a:gd name="connsiteX2" fmla="*/ 4806231 w 4828010"/>
              <a:gd name="connsiteY2" fmla="*/ 1773180 h 4852652"/>
              <a:gd name="connsiteX3" fmla="*/ 4448644 w 4828010"/>
              <a:gd name="connsiteY3" fmla="*/ 3933235 h 4852652"/>
              <a:gd name="connsiteX4" fmla="*/ 3192542 w 4828010"/>
              <a:gd name="connsiteY4" fmla="*/ 4716168 h 4852652"/>
              <a:gd name="connsiteX5" fmla="*/ 1160732 w 4828010"/>
              <a:gd name="connsiteY5" fmla="*/ 4467947 h 4852652"/>
              <a:gd name="connsiteX6" fmla="*/ 12348 w 4828010"/>
              <a:gd name="connsiteY6" fmla="*/ 3026750 h 4852652"/>
              <a:gd name="connsiteX7" fmla="*/ 553508 w 4828010"/>
              <a:gd name="connsiteY7" fmla="*/ 740383 h 4852652"/>
              <a:gd name="connsiteX8" fmla="*/ 2531073 w 4828010"/>
              <a:gd name="connsiteY8" fmla="*/ 0 h 4852652"/>
              <a:gd name="connsiteX0" fmla="*/ 2531073 w 4828010"/>
              <a:gd name="connsiteY0" fmla="*/ 0 h 4852652"/>
              <a:gd name="connsiteX1" fmla="*/ 3937963 w 4828010"/>
              <a:gd name="connsiteY1" fmla="*/ 437433 h 4852652"/>
              <a:gd name="connsiteX2" fmla="*/ 4806231 w 4828010"/>
              <a:gd name="connsiteY2" fmla="*/ 1773180 h 4852652"/>
              <a:gd name="connsiteX3" fmla="*/ 4448644 w 4828010"/>
              <a:gd name="connsiteY3" fmla="*/ 3933235 h 4852652"/>
              <a:gd name="connsiteX4" fmla="*/ 3192542 w 4828010"/>
              <a:gd name="connsiteY4" fmla="*/ 4716168 h 4852652"/>
              <a:gd name="connsiteX5" fmla="*/ 1160732 w 4828010"/>
              <a:gd name="connsiteY5" fmla="*/ 4467947 h 4852652"/>
              <a:gd name="connsiteX6" fmla="*/ 12348 w 4828010"/>
              <a:gd name="connsiteY6" fmla="*/ 3026750 h 4852652"/>
              <a:gd name="connsiteX7" fmla="*/ 553508 w 4828010"/>
              <a:gd name="connsiteY7" fmla="*/ 740383 h 4852652"/>
              <a:gd name="connsiteX8" fmla="*/ 2531073 w 4828010"/>
              <a:gd name="connsiteY8" fmla="*/ 0 h 4852652"/>
              <a:gd name="connsiteX0" fmla="*/ 2460239 w 4757176"/>
              <a:gd name="connsiteY0" fmla="*/ 0 h 4850182"/>
              <a:gd name="connsiteX1" fmla="*/ 3867129 w 4757176"/>
              <a:gd name="connsiteY1" fmla="*/ 437433 h 4850182"/>
              <a:gd name="connsiteX2" fmla="*/ 4735397 w 4757176"/>
              <a:gd name="connsiteY2" fmla="*/ 1773180 h 4850182"/>
              <a:gd name="connsiteX3" fmla="*/ 4377810 w 4757176"/>
              <a:gd name="connsiteY3" fmla="*/ 3933235 h 4850182"/>
              <a:gd name="connsiteX4" fmla="*/ 3121708 w 4757176"/>
              <a:gd name="connsiteY4" fmla="*/ 4716168 h 4850182"/>
              <a:gd name="connsiteX5" fmla="*/ 1089898 w 4757176"/>
              <a:gd name="connsiteY5" fmla="*/ 4467947 h 4850182"/>
              <a:gd name="connsiteX6" fmla="*/ 15942 w 4757176"/>
              <a:gd name="connsiteY6" fmla="*/ 3101178 h 4850182"/>
              <a:gd name="connsiteX7" fmla="*/ 482674 w 4757176"/>
              <a:gd name="connsiteY7" fmla="*/ 740383 h 4850182"/>
              <a:gd name="connsiteX8" fmla="*/ 2460239 w 4757176"/>
              <a:gd name="connsiteY8" fmla="*/ 0 h 4850182"/>
              <a:gd name="connsiteX0" fmla="*/ 2460239 w 4757176"/>
              <a:gd name="connsiteY0" fmla="*/ 0 h 4850182"/>
              <a:gd name="connsiteX1" fmla="*/ 3867129 w 4757176"/>
              <a:gd name="connsiteY1" fmla="*/ 437433 h 4850182"/>
              <a:gd name="connsiteX2" fmla="*/ 4735397 w 4757176"/>
              <a:gd name="connsiteY2" fmla="*/ 1773180 h 4850182"/>
              <a:gd name="connsiteX3" fmla="*/ 4377810 w 4757176"/>
              <a:gd name="connsiteY3" fmla="*/ 3933235 h 4850182"/>
              <a:gd name="connsiteX4" fmla="*/ 3121708 w 4757176"/>
              <a:gd name="connsiteY4" fmla="*/ 4716168 h 4850182"/>
              <a:gd name="connsiteX5" fmla="*/ 1089898 w 4757176"/>
              <a:gd name="connsiteY5" fmla="*/ 4467947 h 4850182"/>
              <a:gd name="connsiteX6" fmla="*/ 15942 w 4757176"/>
              <a:gd name="connsiteY6" fmla="*/ 3101178 h 4850182"/>
              <a:gd name="connsiteX7" fmla="*/ 482674 w 4757176"/>
              <a:gd name="connsiteY7" fmla="*/ 740383 h 4850182"/>
              <a:gd name="connsiteX8" fmla="*/ 2460239 w 4757176"/>
              <a:gd name="connsiteY8" fmla="*/ 0 h 4850182"/>
              <a:gd name="connsiteX0" fmla="*/ 2484014 w 4780951"/>
              <a:gd name="connsiteY0" fmla="*/ 0 h 4850182"/>
              <a:gd name="connsiteX1" fmla="*/ 3890904 w 4780951"/>
              <a:gd name="connsiteY1" fmla="*/ 437433 h 4850182"/>
              <a:gd name="connsiteX2" fmla="*/ 4759172 w 4780951"/>
              <a:gd name="connsiteY2" fmla="*/ 1773180 h 4850182"/>
              <a:gd name="connsiteX3" fmla="*/ 4401585 w 4780951"/>
              <a:gd name="connsiteY3" fmla="*/ 3933235 h 4850182"/>
              <a:gd name="connsiteX4" fmla="*/ 3145483 w 4780951"/>
              <a:gd name="connsiteY4" fmla="*/ 4716168 h 4850182"/>
              <a:gd name="connsiteX5" fmla="*/ 1113673 w 4780951"/>
              <a:gd name="connsiteY5" fmla="*/ 4467947 h 4850182"/>
              <a:gd name="connsiteX6" fmla="*/ 39717 w 4780951"/>
              <a:gd name="connsiteY6" fmla="*/ 3101178 h 4850182"/>
              <a:gd name="connsiteX7" fmla="*/ 506449 w 4780951"/>
              <a:gd name="connsiteY7" fmla="*/ 740383 h 4850182"/>
              <a:gd name="connsiteX8" fmla="*/ 2484014 w 4780951"/>
              <a:gd name="connsiteY8" fmla="*/ 0 h 4850182"/>
              <a:gd name="connsiteX0" fmla="*/ 2484014 w 4780127"/>
              <a:gd name="connsiteY0" fmla="*/ 0 h 4850182"/>
              <a:gd name="connsiteX1" fmla="*/ 3890904 w 4780127"/>
              <a:gd name="connsiteY1" fmla="*/ 437433 h 4850182"/>
              <a:gd name="connsiteX2" fmla="*/ 4759172 w 4780127"/>
              <a:gd name="connsiteY2" fmla="*/ 1773180 h 4850182"/>
              <a:gd name="connsiteX3" fmla="*/ 4390953 w 4780127"/>
              <a:gd name="connsiteY3" fmla="*/ 3805644 h 4850182"/>
              <a:gd name="connsiteX4" fmla="*/ 3145483 w 4780127"/>
              <a:gd name="connsiteY4" fmla="*/ 4716168 h 4850182"/>
              <a:gd name="connsiteX5" fmla="*/ 1113673 w 4780127"/>
              <a:gd name="connsiteY5" fmla="*/ 4467947 h 4850182"/>
              <a:gd name="connsiteX6" fmla="*/ 39717 w 4780127"/>
              <a:gd name="connsiteY6" fmla="*/ 3101178 h 4850182"/>
              <a:gd name="connsiteX7" fmla="*/ 506449 w 4780127"/>
              <a:gd name="connsiteY7" fmla="*/ 740383 h 4850182"/>
              <a:gd name="connsiteX8" fmla="*/ 2484014 w 4780127"/>
              <a:gd name="connsiteY8" fmla="*/ 0 h 4850182"/>
              <a:gd name="connsiteX0" fmla="*/ 2484014 w 4778010"/>
              <a:gd name="connsiteY0" fmla="*/ 0 h 4846926"/>
              <a:gd name="connsiteX1" fmla="*/ 3890904 w 4778010"/>
              <a:gd name="connsiteY1" fmla="*/ 437433 h 4846926"/>
              <a:gd name="connsiteX2" fmla="*/ 4759172 w 4778010"/>
              <a:gd name="connsiteY2" fmla="*/ 1773180 h 4846926"/>
              <a:gd name="connsiteX3" fmla="*/ 4390953 w 4778010"/>
              <a:gd name="connsiteY3" fmla="*/ 3805644 h 4846926"/>
              <a:gd name="connsiteX4" fmla="*/ 3343914 w 4778010"/>
              <a:gd name="connsiteY4" fmla="*/ 4712128 h 4846926"/>
              <a:gd name="connsiteX5" fmla="*/ 1113673 w 4778010"/>
              <a:gd name="connsiteY5" fmla="*/ 4467947 h 4846926"/>
              <a:gd name="connsiteX6" fmla="*/ 39717 w 4778010"/>
              <a:gd name="connsiteY6" fmla="*/ 3101178 h 4846926"/>
              <a:gd name="connsiteX7" fmla="*/ 506449 w 4778010"/>
              <a:gd name="connsiteY7" fmla="*/ 740383 h 4846926"/>
              <a:gd name="connsiteX8" fmla="*/ 2484014 w 4778010"/>
              <a:gd name="connsiteY8" fmla="*/ 0 h 4846926"/>
              <a:gd name="connsiteX0" fmla="*/ 2484014 w 4782503"/>
              <a:gd name="connsiteY0" fmla="*/ 0 h 4846926"/>
              <a:gd name="connsiteX1" fmla="*/ 3890904 w 4782503"/>
              <a:gd name="connsiteY1" fmla="*/ 437433 h 4846926"/>
              <a:gd name="connsiteX2" fmla="*/ 4759172 w 4782503"/>
              <a:gd name="connsiteY2" fmla="*/ 1773180 h 4846926"/>
              <a:gd name="connsiteX3" fmla="*/ 4450482 w 4782503"/>
              <a:gd name="connsiteY3" fmla="*/ 3688481 h 4846926"/>
              <a:gd name="connsiteX4" fmla="*/ 3343914 w 4782503"/>
              <a:gd name="connsiteY4" fmla="*/ 4712128 h 4846926"/>
              <a:gd name="connsiteX5" fmla="*/ 1113673 w 4782503"/>
              <a:gd name="connsiteY5" fmla="*/ 4467947 h 4846926"/>
              <a:gd name="connsiteX6" fmla="*/ 39717 w 4782503"/>
              <a:gd name="connsiteY6" fmla="*/ 3101178 h 4846926"/>
              <a:gd name="connsiteX7" fmla="*/ 506449 w 4782503"/>
              <a:gd name="connsiteY7" fmla="*/ 740383 h 4846926"/>
              <a:gd name="connsiteX8" fmla="*/ 2484014 w 4782503"/>
              <a:gd name="connsiteY8" fmla="*/ 0 h 4846926"/>
              <a:gd name="connsiteX0" fmla="*/ 2484014 w 4784889"/>
              <a:gd name="connsiteY0" fmla="*/ 0 h 4846926"/>
              <a:gd name="connsiteX1" fmla="*/ 3890904 w 4784889"/>
              <a:gd name="connsiteY1" fmla="*/ 437433 h 4846926"/>
              <a:gd name="connsiteX2" fmla="*/ 4759172 w 4784889"/>
              <a:gd name="connsiteY2" fmla="*/ 1773180 h 4846926"/>
              <a:gd name="connsiteX3" fmla="*/ 4474294 w 4784889"/>
              <a:gd name="connsiteY3" fmla="*/ 3676361 h 4846926"/>
              <a:gd name="connsiteX4" fmla="*/ 3343914 w 4784889"/>
              <a:gd name="connsiteY4" fmla="*/ 4712128 h 4846926"/>
              <a:gd name="connsiteX5" fmla="*/ 1113673 w 4784889"/>
              <a:gd name="connsiteY5" fmla="*/ 4467947 h 4846926"/>
              <a:gd name="connsiteX6" fmla="*/ 39717 w 4784889"/>
              <a:gd name="connsiteY6" fmla="*/ 3101178 h 4846926"/>
              <a:gd name="connsiteX7" fmla="*/ 506449 w 4784889"/>
              <a:gd name="connsiteY7" fmla="*/ 740383 h 4846926"/>
              <a:gd name="connsiteX8" fmla="*/ 2484014 w 4784889"/>
              <a:gd name="connsiteY8" fmla="*/ 0 h 4846926"/>
              <a:gd name="connsiteX0" fmla="*/ 2484014 w 4784889"/>
              <a:gd name="connsiteY0" fmla="*/ 0 h 4860980"/>
              <a:gd name="connsiteX1" fmla="*/ 3890904 w 4784889"/>
              <a:gd name="connsiteY1" fmla="*/ 437433 h 4860980"/>
              <a:gd name="connsiteX2" fmla="*/ 4759172 w 4784889"/>
              <a:gd name="connsiteY2" fmla="*/ 1773180 h 4860980"/>
              <a:gd name="connsiteX3" fmla="*/ 4474294 w 4784889"/>
              <a:gd name="connsiteY3" fmla="*/ 3676361 h 4860980"/>
              <a:gd name="connsiteX4" fmla="*/ 3343914 w 4784889"/>
              <a:gd name="connsiteY4" fmla="*/ 4712128 h 4860980"/>
              <a:gd name="connsiteX5" fmla="*/ 1097799 w 4784889"/>
              <a:gd name="connsiteY5" fmla="*/ 4524510 h 4860980"/>
              <a:gd name="connsiteX6" fmla="*/ 39717 w 4784889"/>
              <a:gd name="connsiteY6" fmla="*/ 3101178 h 4860980"/>
              <a:gd name="connsiteX7" fmla="*/ 506449 w 4784889"/>
              <a:gd name="connsiteY7" fmla="*/ 740383 h 4860980"/>
              <a:gd name="connsiteX8" fmla="*/ 2484014 w 4784889"/>
              <a:gd name="connsiteY8" fmla="*/ 0 h 4860980"/>
              <a:gd name="connsiteX0" fmla="*/ 2484014 w 4783308"/>
              <a:gd name="connsiteY0" fmla="*/ 0 h 4860981"/>
              <a:gd name="connsiteX1" fmla="*/ 3890904 w 4783308"/>
              <a:gd name="connsiteY1" fmla="*/ 437433 h 4860981"/>
              <a:gd name="connsiteX2" fmla="*/ 4759172 w 4783308"/>
              <a:gd name="connsiteY2" fmla="*/ 1773180 h 4860981"/>
              <a:gd name="connsiteX3" fmla="*/ 4474294 w 4783308"/>
              <a:gd name="connsiteY3" fmla="*/ 3676361 h 4860981"/>
              <a:gd name="connsiteX4" fmla="*/ 3443129 w 4783308"/>
              <a:gd name="connsiteY4" fmla="*/ 4712129 h 4860981"/>
              <a:gd name="connsiteX5" fmla="*/ 1097799 w 4783308"/>
              <a:gd name="connsiteY5" fmla="*/ 4524510 h 4860981"/>
              <a:gd name="connsiteX6" fmla="*/ 39717 w 4783308"/>
              <a:gd name="connsiteY6" fmla="*/ 3101178 h 4860981"/>
              <a:gd name="connsiteX7" fmla="*/ 506449 w 4783308"/>
              <a:gd name="connsiteY7" fmla="*/ 740383 h 4860981"/>
              <a:gd name="connsiteX8" fmla="*/ 2484014 w 4783308"/>
              <a:gd name="connsiteY8" fmla="*/ 0 h 4860981"/>
              <a:gd name="connsiteX0" fmla="*/ 2484014 w 4783308"/>
              <a:gd name="connsiteY0" fmla="*/ 0 h 4821502"/>
              <a:gd name="connsiteX1" fmla="*/ 3890904 w 4783308"/>
              <a:gd name="connsiteY1" fmla="*/ 437433 h 4821502"/>
              <a:gd name="connsiteX2" fmla="*/ 4759172 w 4783308"/>
              <a:gd name="connsiteY2" fmla="*/ 1773180 h 4821502"/>
              <a:gd name="connsiteX3" fmla="*/ 4474294 w 4783308"/>
              <a:gd name="connsiteY3" fmla="*/ 3676361 h 4821502"/>
              <a:gd name="connsiteX4" fmla="*/ 3443129 w 4783308"/>
              <a:gd name="connsiteY4" fmla="*/ 4712129 h 4821502"/>
              <a:gd name="connsiteX5" fmla="*/ 1097799 w 4783308"/>
              <a:gd name="connsiteY5" fmla="*/ 4524510 h 4821502"/>
              <a:gd name="connsiteX6" fmla="*/ 39717 w 4783308"/>
              <a:gd name="connsiteY6" fmla="*/ 3101178 h 4821502"/>
              <a:gd name="connsiteX7" fmla="*/ 506449 w 4783308"/>
              <a:gd name="connsiteY7" fmla="*/ 740383 h 4821502"/>
              <a:gd name="connsiteX8" fmla="*/ 2484014 w 4783308"/>
              <a:gd name="connsiteY8" fmla="*/ 0 h 4821502"/>
              <a:gd name="connsiteX0" fmla="*/ 2484014 w 4783308"/>
              <a:gd name="connsiteY0" fmla="*/ 0 h 4821502"/>
              <a:gd name="connsiteX1" fmla="*/ 3890904 w 4783308"/>
              <a:gd name="connsiteY1" fmla="*/ 437433 h 4821502"/>
              <a:gd name="connsiteX2" fmla="*/ 4759172 w 4783308"/>
              <a:gd name="connsiteY2" fmla="*/ 1773180 h 4821502"/>
              <a:gd name="connsiteX3" fmla="*/ 4474294 w 4783308"/>
              <a:gd name="connsiteY3" fmla="*/ 3676361 h 4821502"/>
              <a:gd name="connsiteX4" fmla="*/ 3443129 w 4783308"/>
              <a:gd name="connsiteY4" fmla="*/ 4712129 h 4821502"/>
              <a:gd name="connsiteX5" fmla="*/ 1097799 w 4783308"/>
              <a:gd name="connsiteY5" fmla="*/ 4524510 h 4821502"/>
              <a:gd name="connsiteX6" fmla="*/ 39717 w 4783308"/>
              <a:gd name="connsiteY6" fmla="*/ 3101178 h 4821502"/>
              <a:gd name="connsiteX7" fmla="*/ 506449 w 4783308"/>
              <a:gd name="connsiteY7" fmla="*/ 740383 h 4821502"/>
              <a:gd name="connsiteX8" fmla="*/ 2484014 w 4783308"/>
              <a:gd name="connsiteY8" fmla="*/ 0 h 4821502"/>
              <a:gd name="connsiteX0" fmla="*/ 2532073 w 4784141"/>
              <a:gd name="connsiteY0" fmla="*/ 0 h 4773425"/>
              <a:gd name="connsiteX1" fmla="*/ 3891737 w 4784141"/>
              <a:gd name="connsiteY1" fmla="*/ 389356 h 4773425"/>
              <a:gd name="connsiteX2" fmla="*/ 4760005 w 4784141"/>
              <a:gd name="connsiteY2" fmla="*/ 1725103 h 4773425"/>
              <a:gd name="connsiteX3" fmla="*/ 4475127 w 4784141"/>
              <a:gd name="connsiteY3" fmla="*/ 3628284 h 4773425"/>
              <a:gd name="connsiteX4" fmla="*/ 3443962 w 4784141"/>
              <a:gd name="connsiteY4" fmla="*/ 4664052 h 4773425"/>
              <a:gd name="connsiteX5" fmla="*/ 1098632 w 4784141"/>
              <a:gd name="connsiteY5" fmla="*/ 4476433 h 4773425"/>
              <a:gd name="connsiteX6" fmla="*/ 40550 w 4784141"/>
              <a:gd name="connsiteY6" fmla="*/ 3053101 h 4773425"/>
              <a:gd name="connsiteX7" fmla="*/ 507282 w 4784141"/>
              <a:gd name="connsiteY7" fmla="*/ 692306 h 4773425"/>
              <a:gd name="connsiteX8" fmla="*/ 2532073 w 4784141"/>
              <a:gd name="connsiteY8" fmla="*/ 0 h 4773425"/>
              <a:gd name="connsiteX0" fmla="*/ 2532073 w 4784141"/>
              <a:gd name="connsiteY0" fmla="*/ 491 h 4773916"/>
              <a:gd name="connsiteX1" fmla="*/ 3891737 w 4784141"/>
              <a:gd name="connsiteY1" fmla="*/ 389847 h 4773916"/>
              <a:gd name="connsiteX2" fmla="*/ 4760005 w 4784141"/>
              <a:gd name="connsiteY2" fmla="*/ 1725594 h 4773916"/>
              <a:gd name="connsiteX3" fmla="*/ 4475127 w 4784141"/>
              <a:gd name="connsiteY3" fmla="*/ 3628775 h 4773916"/>
              <a:gd name="connsiteX4" fmla="*/ 3443962 w 4784141"/>
              <a:gd name="connsiteY4" fmla="*/ 4664543 h 4773916"/>
              <a:gd name="connsiteX5" fmla="*/ 1098632 w 4784141"/>
              <a:gd name="connsiteY5" fmla="*/ 4476924 h 4773916"/>
              <a:gd name="connsiteX6" fmla="*/ 40550 w 4784141"/>
              <a:gd name="connsiteY6" fmla="*/ 3053592 h 4773916"/>
              <a:gd name="connsiteX7" fmla="*/ 507282 w 4784141"/>
              <a:gd name="connsiteY7" fmla="*/ 692797 h 4773916"/>
              <a:gd name="connsiteX8" fmla="*/ 2532073 w 4784141"/>
              <a:gd name="connsiteY8" fmla="*/ 491 h 4773916"/>
              <a:gd name="connsiteX0" fmla="*/ 2532073 w 4784141"/>
              <a:gd name="connsiteY0" fmla="*/ 491 h 4773916"/>
              <a:gd name="connsiteX1" fmla="*/ 3891737 w 4784141"/>
              <a:gd name="connsiteY1" fmla="*/ 389847 h 4773916"/>
              <a:gd name="connsiteX2" fmla="*/ 4760005 w 4784141"/>
              <a:gd name="connsiteY2" fmla="*/ 1725594 h 4773916"/>
              <a:gd name="connsiteX3" fmla="*/ 4475127 w 4784141"/>
              <a:gd name="connsiteY3" fmla="*/ 3628775 h 4773916"/>
              <a:gd name="connsiteX4" fmla="*/ 3443962 w 4784141"/>
              <a:gd name="connsiteY4" fmla="*/ 4664543 h 4773916"/>
              <a:gd name="connsiteX5" fmla="*/ 1098632 w 4784141"/>
              <a:gd name="connsiteY5" fmla="*/ 4476924 h 4773916"/>
              <a:gd name="connsiteX6" fmla="*/ 40550 w 4784141"/>
              <a:gd name="connsiteY6" fmla="*/ 3053592 h 4773916"/>
              <a:gd name="connsiteX7" fmla="*/ 507282 w 4784141"/>
              <a:gd name="connsiteY7" fmla="*/ 692797 h 4773916"/>
              <a:gd name="connsiteX8" fmla="*/ 2532073 w 4784141"/>
              <a:gd name="connsiteY8" fmla="*/ 491 h 4773916"/>
              <a:gd name="connsiteX0" fmla="*/ 2558783 w 4784614"/>
              <a:gd name="connsiteY0" fmla="*/ 525 h 4757924"/>
              <a:gd name="connsiteX1" fmla="*/ 3892210 w 4784614"/>
              <a:gd name="connsiteY1" fmla="*/ 373855 h 4757924"/>
              <a:gd name="connsiteX2" fmla="*/ 4760478 w 4784614"/>
              <a:gd name="connsiteY2" fmla="*/ 1709602 h 4757924"/>
              <a:gd name="connsiteX3" fmla="*/ 4475600 w 4784614"/>
              <a:gd name="connsiteY3" fmla="*/ 3612783 h 4757924"/>
              <a:gd name="connsiteX4" fmla="*/ 3444435 w 4784614"/>
              <a:gd name="connsiteY4" fmla="*/ 4648551 h 4757924"/>
              <a:gd name="connsiteX5" fmla="*/ 1099105 w 4784614"/>
              <a:gd name="connsiteY5" fmla="*/ 4460932 h 4757924"/>
              <a:gd name="connsiteX6" fmla="*/ 41023 w 4784614"/>
              <a:gd name="connsiteY6" fmla="*/ 3037600 h 4757924"/>
              <a:gd name="connsiteX7" fmla="*/ 507755 w 4784614"/>
              <a:gd name="connsiteY7" fmla="*/ 676805 h 4757924"/>
              <a:gd name="connsiteX8" fmla="*/ 2558783 w 4784614"/>
              <a:gd name="connsiteY8" fmla="*/ 525 h 4757924"/>
              <a:gd name="connsiteX0" fmla="*/ 2558783 w 4784614"/>
              <a:gd name="connsiteY0" fmla="*/ 408 h 4757807"/>
              <a:gd name="connsiteX1" fmla="*/ 3907953 w 4784614"/>
              <a:gd name="connsiteY1" fmla="*/ 443183 h 4757807"/>
              <a:gd name="connsiteX2" fmla="*/ 4760478 w 4784614"/>
              <a:gd name="connsiteY2" fmla="*/ 1709485 h 4757807"/>
              <a:gd name="connsiteX3" fmla="*/ 4475600 w 4784614"/>
              <a:gd name="connsiteY3" fmla="*/ 3612666 h 4757807"/>
              <a:gd name="connsiteX4" fmla="*/ 3444435 w 4784614"/>
              <a:gd name="connsiteY4" fmla="*/ 4648434 h 4757807"/>
              <a:gd name="connsiteX5" fmla="*/ 1099105 w 4784614"/>
              <a:gd name="connsiteY5" fmla="*/ 4460815 h 4757807"/>
              <a:gd name="connsiteX6" fmla="*/ 41023 w 4784614"/>
              <a:gd name="connsiteY6" fmla="*/ 3037483 h 4757807"/>
              <a:gd name="connsiteX7" fmla="*/ 507755 w 4784614"/>
              <a:gd name="connsiteY7" fmla="*/ 676688 h 4757807"/>
              <a:gd name="connsiteX8" fmla="*/ 2558783 w 4784614"/>
              <a:gd name="connsiteY8" fmla="*/ 408 h 4757807"/>
              <a:gd name="connsiteX0" fmla="*/ 2675744 w 4786788"/>
              <a:gd name="connsiteY0" fmla="*/ 250 h 4954478"/>
              <a:gd name="connsiteX1" fmla="*/ 3910127 w 4786788"/>
              <a:gd name="connsiteY1" fmla="*/ 639854 h 4954478"/>
              <a:gd name="connsiteX2" fmla="*/ 4762652 w 4786788"/>
              <a:gd name="connsiteY2" fmla="*/ 1906156 h 4954478"/>
              <a:gd name="connsiteX3" fmla="*/ 4477774 w 4786788"/>
              <a:gd name="connsiteY3" fmla="*/ 3809337 h 4954478"/>
              <a:gd name="connsiteX4" fmla="*/ 3446609 w 4786788"/>
              <a:gd name="connsiteY4" fmla="*/ 4845105 h 4954478"/>
              <a:gd name="connsiteX5" fmla="*/ 1101279 w 4786788"/>
              <a:gd name="connsiteY5" fmla="*/ 4657486 h 4954478"/>
              <a:gd name="connsiteX6" fmla="*/ 43197 w 4786788"/>
              <a:gd name="connsiteY6" fmla="*/ 3234154 h 4954478"/>
              <a:gd name="connsiteX7" fmla="*/ 509929 w 4786788"/>
              <a:gd name="connsiteY7" fmla="*/ 873359 h 4954478"/>
              <a:gd name="connsiteX8" fmla="*/ 2675744 w 4786788"/>
              <a:gd name="connsiteY8" fmla="*/ 250 h 4954478"/>
              <a:gd name="connsiteX0" fmla="*/ 2675744 w 4786788"/>
              <a:gd name="connsiteY0" fmla="*/ 250 h 4954478"/>
              <a:gd name="connsiteX1" fmla="*/ 3910127 w 4786788"/>
              <a:gd name="connsiteY1" fmla="*/ 639854 h 4954478"/>
              <a:gd name="connsiteX2" fmla="*/ 4762652 w 4786788"/>
              <a:gd name="connsiteY2" fmla="*/ 1906156 h 4954478"/>
              <a:gd name="connsiteX3" fmla="*/ 4477774 w 4786788"/>
              <a:gd name="connsiteY3" fmla="*/ 3809337 h 4954478"/>
              <a:gd name="connsiteX4" fmla="*/ 3446609 w 4786788"/>
              <a:gd name="connsiteY4" fmla="*/ 4845105 h 4954478"/>
              <a:gd name="connsiteX5" fmla="*/ 1101279 w 4786788"/>
              <a:gd name="connsiteY5" fmla="*/ 4657486 h 4954478"/>
              <a:gd name="connsiteX6" fmla="*/ 43197 w 4786788"/>
              <a:gd name="connsiteY6" fmla="*/ 3234154 h 4954478"/>
              <a:gd name="connsiteX7" fmla="*/ 509929 w 4786788"/>
              <a:gd name="connsiteY7" fmla="*/ 873359 h 4954478"/>
              <a:gd name="connsiteX8" fmla="*/ 2675744 w 4786788"/>
              <a:gd name="connsiteY8" fmla="*/ 250 h 4954478"/>
              <a:gd name="connsiteX0" fmla="*/ 2675744 w 4786788"/>
              <a:gd name="connsiteY0" fmla="*/ 290 h 4954518"/>
              <a:gd name="connsiteX1" fmla="*/ 3910127 w 4786788"/>
              <a:gd name="connsiteY1" fmla="*/ 639894 h 4954518"/>
              <a:gd name="connsiteX2" fmla="*/ 4762652 w 4786788"/>
              <a:gd name="connsiteY2" fmla="*/ 1906196 h 4954518"/>
              <a:gd name="connsiteX3" fmla="*/ 4477774 w 4786788"/>
              <a:gd name="connsiteY3" fmla="*/ 3809377 h 4954518"/>
              <a:gd name="connsiteX4" fmla="*/ 3446609 w 4786788"/>
              <a:gd name="connsiteY4" fmla="*/ 4845145 h 4954518"/>
              <a:gd name="connsiteX5" fmla="*/ 1101279 w 4786788"/>
              <a:gd name="connsiteY5" fmla="*/ 4657526 h 4954518"/>
              <a:gd name="connsiteX6" fmla="*/ 43197 w 4786788"/>
              <a:gd name="connsiteY6" fmla="*/ 3234194 h 4954518"/>
              <a:gd name="connsiteX7" fmla="*/ 509929 w 4786788"/>
              <a:gd name="connsiteY7" fmla="*/ 873399 h 4954518"/>
              <a:gd name="connsiteX8" fmla="*/ 2675744 w 4786788"/>
              <a:gd name="connsiteY8" fmla="*/ 290 h 4954518"/>
              <a:gd name="connsiteX0" fmla="*/ 2675744 w 4786788"/>
              <a:gd name="connsiteY0" fmla="*/ 326 h 4954554"/>
              <a:gd name="connsiteX1" fmla="*/ 3990884 w 4786788"/>
              <a:gd name="connsiteY1" fmla="*/ 591130 h 4954554"/>
              <a:gd name="connsiteX2" fmla="*/ 4762652 w 4786788"/>
              <a:gd name="connsiteY2" fmla="*/ 1906232 h 4954554"/>
              <a:gd name="connsiteX3" fmla="*/ 4477774 w 4786788"/>
              <a:gd name="connsiteY3" fmla="*/ 3809413 h 4954554"/>
              <a:gd name="connsiteX4" fmla="*/ 3446609 w 4786788"/>
              <a:gd name="connsiteY4" fmla="*/ 4845181 h 4954554"/>
              <a:gd name="connsiteX5" fmla="*/ 1101279 w 4786788"/>
              <a:gd name="connsiteY5" fmla="*/ 4657562 h 4954554"/>
              <a:gd name="connsiteX6" fmla="*/ 43197 w 4786788"/>
              <a:gd name="connsiteY6" fmla="*/ 3234230 h 4954554"/>
              <a:gd name="connsiteX7" fmla="*/ 509929 w 4786788"/>
              <a:gd name="connsiteY7" fmla="*/ 873435 h 4954554"/>
              <a:gd name="connsiteX8" fmla="*/ 2675744 w 4786788"/>
              <a:gd name="connsiteY8" fmla="*/ 326 h 4954554"/>
              <a:gd name="connsiteX0" fmla="*/ 2662196 w 4773240"/>
              <a:gd name="connsiteY0" fmla="*/ 326 h 4954554"/>
              <a:gd name="connsiteX1" fmla="*/ 3977336 w 4773240"/>
              <a:gd name="connsiteY1" fmla="*/ 591130 h 4954554"/>
              <a:gd name="connsiteX2" fmla="*/ 4749104 w 4773240"/>
              <a:gd name="connsiteY2" fmla="*/ 1906232 h 4954554"/>
              <a:gd name="connsiteX3" fmla="*/ 4464226 w 4773240"/>
              <a:gd name="connsiteY3" fmla="*/ 3809413 h 4954554"/>
              <a:gd name="connsiteX4" fmla="*/ 3433061 w 4773240"/>
              <a:gd name="connsiteY4" fmla="*/ 4845181 h 4954554"/>
              <a:gd name="connsiteX5" fmla="*/ 1087731 w 4773240"/>
              <a:gd name="connsiteY5" fmla="*/ 4657562 h 4954554"/>
              <a:gd name="connsiteX6" fmla="*/ 29649 w 4773240"/>
              <a:gd name="connsiteY6" fmla="*/ 3234230 h 4954554"/>
              <a:gd name="connsiteX7" fmla="*/ 640977 w 4773240"/>
              <a:gd name="connsiteY7" fmla="*/ 730117 h 4954554"/>
              <a:gd name="connsiteX8" fmla="*/ 2662196 w 4773240"/>
              <a:gd name="connsiteY8" fmla="*/ 326 h 4954554"/>
              <a:gd name="connsiteX0" fmla="*/ 2664762 w 4775806"/>
              <a:gd name="connsiteY0" fmla="*/ 326 h 4954554"/>
              <a:gd name="connsiteX1" fmla="*/ 3979902 w 4775806"/>
              <a:gd name="connsiteY1" fmla="*/ 591130 h 4954554"/>
              <a:gd name="connsiteX2" fmla="*/ 4751670 w 4775806"/>
              <a:gd name="connsiteY2" fmla="*/ 1906232 h 4954554"/>
              <a:gd name="connsiteX3" fmla="*/ 4466792 w 4775806"/>
              <a:gd name="connsiteY3" fmla="*/ 3809413 h 4954554"/>
              <a:gd name="connsiteX4" fmla="*/ 3435627 w 4775806"/>
              <a:gd name="connsiteY4" fmla="*/ 4845181 h 4954554"/>
              <a:gd name="connsiteX5" fmla="*/ 1090297 w 4775806"/>
              <a:gd name="connsiteY5" fmla="*/ 4657562 h 4954554"/>
              <a:gd name="connsiteX6" fmla="*/ 32215 w 4775806"/>
              <a:gd name="connsiteY6" fmla="*/ 3234230 h 4954554"/>
              <a:gd name="connsiteX7" fmla="*/ 607899 w 4775806"/>
              <a:gd name="connsiteY7" fmla="*/ 806182 h 4954554"/>
              <a:gd name="connsiteX8" fmla="*/ 2664762 w 4775806"/>
              <a:gd name="connsiteY8" fmla="*/ 326 h 4954554"/>
              <a:gd name="connsiteX0" fmla="*/ 2673549 w 4784593"/>
              <a:gd name="connsiteY0" fmla="*/ 326 h 4954554"/>
              <a:gd name="connsiteX1" fmla="*/ 3988689 w 4784593"/>
              <a:gd name="connsiteY1" fmla="*/ 591130 h 4954554"/>
              <a:gd name="connsiteX2" fmla="*/ 4760457 w 4784593"/>
              <a:gd name="connsiteY2" fmla="*/ 1906232 h 4954554"/>
              <a:gd name="connsiteX3" fmla="*/ 4475579 w 4784593"/>
              <a:gd name="connsiteY3" fmla="*/ 3809413 h 4954554"/>
              <a:gd name="connsiteX4" fmla="*/ 3444414 w 4784593"/>
              <a:gd name="connsiteY4" fmla="*/ 4845181 h 4954554"/>
              <a:gd name="connsiteX5" fmla="*/ 1099084 w 4784593"/>
              <a:gd name="connsiteY5" fmla="*/ 4657562 h 4954554"/>
              <a:gd name="connsiteX6" fmla="*/ 41002 w 4784593"/>
              <a:gd name="connsiteY6" fmla="*/ 3234230 h 4954554"/>
              <a:gd name="connsiteX7" fmla="*/ 616686 w 4784593"/>
              <a:gd name="connsiteY7" fmla="*/ 806182 h 4954554"/>
              <a:gd name="connsiteX8" fmla="*/ 2673549 w 4784593"/>
              <a:gd name="connsiteY8" fmla="*/ 326 h 4954554"/>
              <a:gd name="connsiteX0" fmla="*/ 2649000 w 4760044"/>
              <a:gd name="connsiteY0" fmla="*/ 326 h 4964273"/>
              <a:gd name="connsiteX1" fmla="*/ 3964140 w 4760044"/>
              <a:gd name="connsiteY1" fmla="*/ 591130 h 4964273"/>
              <a:gd name="connsiteX2" fmla="*/ 4735908 w 4760044"/>
              <a:gd name="connsiteY2" fmla="*/ 1906232 h 4964273"/>
              <a:gd name="connsiteX3" fmla="*/ 4451030 w 4760044"/>
              <a:gd name="connsiteY3" fmla="*/ 3809413 h 4964273"/>
              <a:gd name="connsiteX4" fmla="*/ 3419865 w 4760044"/>
              <a:gd name="connsiteY4" fmla="*/ 4845181 h 4964273"/>
              <a:gd name="connsiteX5" fmla="*/ 1074535 w 4760044"/>
              <a:gd name="connsiteY5" fmla="*/ 4657562 h 4964273"/>
              <a:gd name="connsiteX6" fmla="*/ 33359 w 4760044"/>
              <a:gd name="connsiteY6" fmla="*/ 2995991 h 4964273"/>
              <a:gd name="connsiteX7" fmla="*/ 592137 w 4760044"/>
              <a:gd name="connsiteY7" fmla="*/ 806182 h 4964273"/>
              <a:gd name="connsiteX8" fmla="*/ 2649000 w 4760044"/>
              <a:gd name="connsiteY8" fmla="*/ 326 h 4964273"/>
              <a:gd name="connsiteX0" fmla="*/ 2649000 w 4849475"/>
              <a:gd name="connsiteY0" fmla="*/ -4 h 4963943"/>
              <a:gd name="connsiteX1" fmla="*/ 4735908 w 4849475"/>
              <a:gd name="connsiteY1" fmla="*/ 1905902 h 4963943"/>
              <a:gd name="connsiteX2" fmla="*/ 4451030 w 4849475"/>
              <a:gd name="connsiteY2" fmla="*/ 3809083 h 4963943"/>
              <a:gd name="connsiteX3" fmla="*/ 3419865 w 4849475"/>
              <a:gd name="connsiteY3" fmla="*/ 4844851 h 4963943"/>
              <a:gd name="connsiteX4" fmla="*/ 1074535 w 4849475"/>
              <a:gd name="connsiteY4" fmla="*/ 4657232 h 4963943"/>
              <a:gd name="connsiteX5" fmla="*/ 33359 w 4849475"/>
              <a:gd name="connsiteY5" fmla="*/ 2995661 h 4963943"/>
              <a:gd name="connsiteX6" fmla="*/ 592137 w 4849475"/>
              <a:gd name="connsiteY6" fmla="*/ 805852 h 4963943"/>
              <a:gd name="connsiteX7" fmla="*/ 2649000 w 4849475"/>
              <a:gd name="connsiteY7" fmla="*/ -4 h 4963943"/>
              <a:gd name="connsiteX0" fmla="*/ 2649000 w 4750338"/>
              <a:gd name="connsiteY0" fmla="*/ -4 h 4963943"/>
              <a:gd name="connsiteX1" fmla="*/ 4615020 w 4750338"/>
              <a:gd name="connsiteY1" fmla="*/ 1658609 h 4963943"/>
              <a:gd name="connsiteX2" fmla="*/ 4451030 w 4750338"/>
              <a:gd name="connsiteY2" fmla="*/ 3809083 h 4963943"/>
              <a:gd name="connsiteX3" fmla="*/ 3419865 w 4750338"/>
              <a:gd name="connsiteY3" fmla="*/ 4844851 h 4963943"/>
              <a:gd name="connsiteX4" fmla="*/ 1074535 w 4750338"/>
              <a:gd name="connsiteY4" fmla="*/ 4657232 h 4963943"/>
              <a:gd name="connsiteX5" fmla="*/ 33359 w 4750338"/>
              <a:gd name="connsiteY5" fmla="*/ 2995661 h 4963943"/>
              <a:gd name="connsiteX6" fmla="*/ 592137 w 4750338"/>
              <a:gd name="connsiteY6" fmla="*/ 805852 h 4963943"/>
              <a:gd name="connsiteX7" fmla="*/ 2649000 w 4750338"/>
              <a:gd name="connsiteY7" fmla="*/ -4 h 4963943"/>
              <a:gd name="connsiteX0" fmla="*/ 2158871 w 4260209"/>
              <a:gd name="connsiteY0" fmla="*/ -4 h 5086984"/>
              <a:gd name="connsiteX1" fmla="*/ 4124891 w 4260209"/>
              <a:gd name="connsiteY1" fmla="*/ 1658609 h 5086984"/>
              <a:gd name="connsiteX2" fmla="*/ 3960901 w 4260209"/>
              <a:gd name="connsiteY2" fmla="*/ 3809083 h 5086984"/>
              <a:gd name="connsiteX3" fmla="*/ 2929736 w 4260209"/>
              <a:gd name="connsiteY3" fmla="*/ 4844851 h 5086984"/>
              <a:gd name="connsiteX4" fmla="*/ 584406 w 4260209"/>
              <a:gd name="connsiteY4" fmla="*/ 4657232 h 5086984"/>
              <a:gd name="connsiteX5" fmla="*/ 102008 w 4260209"/>
              <a:gd name="connsiteY5" fmla="*/ 805852 h 5086984"/>
              <a:gd name="connsiteX6" fmla="*/ 2158871 w 4260209"/>
              <a:gd name="connsiteY6" fmla="*/ -4 h 5086984"/>
              <a:gd name="connsiteX0" fmla="*/ 2341715 w 4443053"/>
              <a:gd name="connsiteY0" fmla="*/ -4 h 4937580"/>
              <a:gd name="connsiteX1" fmla="*/ 4307735 w 4443053"/>
              <a:gd name="connsiteY1" fmla="*/ 1658609 h 4937580"/>
              <a:gd name="connsiteX2" fmla="*/ 4143745 w 4443053"/>
              <a:gd name="connsiteY2" fmla="*/ 3809083 h 4937580"/>
              <a:gd name="connsiteX3" fmla="*/ 3112580 w 4443053"/>
              <a:gd name="connsiteY3" fmla="*/ 4844851 h 4937580"/>
              <a:gd name="connsiteX4" fmla="*/ 321924 w 4443053"/>
              <a:gd name="connsiteY4" fmla="*/ 4230304 h 4937580"/>
              <a:gd name="connsiteX5" fmla="*/ 284852 w 4443053"/>
              <a:gd name="connsiteY5" fmla="*/ 805852 h 4937580"/>
              <a:gd name="connsiteX6" fmla="*/ 2341715 w 4443053"/>
              <a:gd name="connsiteY6" fmla="*/ -4 h 4937580"/>
              <a:gd name="connsiteX0" fmla="*/ 2567003 w 4668341"/>
              <a:gd name="connsiteY0" fmla="*/ -4 h 4924017"/>
              <a:gd name="connsiteX1" fmla="*/ 4533023 w 4668341"/>
              <a:gd name="connsiteY1" fmla="*/ 1658609 h 4924017"/>
              <a:gd name="connsiteX2" fmla="*/ 4369033 w 4668341"/>
              <a:gd name="connsiteY2" fmla="*/ 3809083 h 4924017"/>
              <a:gd name="connsiteX3" fmla="*/ 3337868 w 4668341"/>
              <a:gd name="connsiteY3" fmla="*/ 4844851 h 4924017"/>
              <a:gd name="connsiteX4" fmla="*/ 547212 w 4668341"/>
              <a:gd name="connsiteY4" fmla="*/ 4230304 h 4924017"/>
              <a:gd name="connsiteX5" fmla="*/ 169043 w 4668341"/>
              <a:gd name="connsiteY5" fmla="*/ 1352706 h 4924017"/>
              <a:gd name="connsiteX6" fmla="*/ 2567003 w 4668341"/>
              <a:gd name="connsiteY6" fmla="*/ -4 h 4924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68341" h="4924017">
                <a:moveTo>
                  <a:pt x="2567003" y="-4"/>
                </a:moveTo>
                <a:cubicBezTo>
                  <a:pt x="3257631" y="183338"/>
                  <a:pt x="4232685" y="1023761"/>
                  <a:pt x="4533023" y="1658609"/>
                </a:cubicBezTo>
                <a:cubicBezTo>
                  <a:pt x="4833361" y="2293457"/>
                  <a:pt x="4568226" y="3278043"/>
                  <a:pt x="4369033" y="3809083"/>
                </a:cubicBezTo>
                <a:cubicBezTo>
                  <a:pt x="4169841" y="4340123"/>
                  <a:pt x="3650694" y="4729882"/>
                  <a:pt x="3337868" y="4844851"/>
                </a:cubicBezTo>
                <a:cubicBezTo>
                  <a:pt x="2627022" y="5065916"/>
                  <a:pt x="1075350" y="4812328"/>
                  <a:pt x="547212" y="4230304"/>
                </a:cubicBezTo>
                <a:cubicBezTo>
                  <a:pt x="19074" y="3648280"/>
                  <a:pt x="-167589" y="2057757"/>
                  <a:pt x="169043" y="1352706"/>
                </a:cubicBezTo>
                <a:cubicBezTo>
                  <a:pt x="505675" y="647655"/>
                  <a:pt x="1914330" y="30744"/>
                  <a:pt x="2567003" y="-4"/>
                </a:cubicBezTo>
                <a:close/>
              </a:path>
            </a:pathLst>
          </a:custGeom>
          <a:solidFill>
            <a:schemeClr val="accent3">
              <a:lumMod val="20000"/>
              <a:lumOff val="80000"/>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21">
            <a:extLst>
              <a:ext uri="{FF2B5EF4-FFF2-40B4-BE49-F238E27FC236}">
                <a16:creationId xmlns:a16="http://schemas.microsoft.com/office/drawing/2014/main" id="{F0F897F3-9ED0-A1AB-7376-6B1EB1F14D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660612">
            <a:off x="-5917" y="6060826"/>
            <a:ext cx="1496805" cy="528949"/>
          </a:xfrm>
          <a:custGeom>
            <a:avLst/>
            <a:gdLst>
              <a:gd name="connsiteX0" fmla="*/ 1448558 w 1496805"/>
              <a:gd name="connsiteY0" fmla="*/ 523467 h 528949"/>
              <a:gd name="connsiteX1" fmla="*/ 1442273 w 1496805"/>
              <a:gd name="connsiteY1" fmla="*/ 528799 h 528949"/>
              <a:gd name="connsiteX2" fmla="*/ 6232 w 1496805"/>
              <a:gd name="connsiteY2" fmla="*/ 296291 h 528949"/>
              <a:gd name="connsiteX3" fmla="*/ 0 w 1496805"/>
              <a:gd name="connsiteY3" fmla="*/ 295127 h 528949"/>
              <a:gd name="connsiteX4" fmla="*/ 268763 w 1496805"/>
              <a:gd name="connsiteY4" fmla="*/ 0 h 528949"/>
              <a:gd name="connsiteX5" fmla="*/ 319662 w 1496805"/>
              <a:gd name="connsiteY5" fmla="*/ 13498 h 528949"/>
              <a:gd name="connsiteX6" fmla="*/ 1496805 w 1496805"/>
              <a:gd name="connsiteY6" fmla="*/ 328120 h 528949"/>
              <a:gd name="connsiteX7" fmla="*/ 1448558 w 1496805"/>
              <a:gd name="connsiteY7" fmla="*/ 523467 h 528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96805" h="528949">
                <a:moveTo>
                  <a:pt x="1448558" y="523467"/>
                </a:moveTo>
                <a:cubicBezTo>
                  <a:pt x="1446192" y="527558"/>
                  <a:pt x="1444063" y="529532"/>
                  <a:pt x="1442273" y="528799"/>
                </a:cubicBezTo>
                <a:cubicBezTo>
                  <a:pt x="1200779" y="522221"/>
                  <a:pt x="320682" y="355241"/>
                  <a:pt x="6232" y="296291"/>
                </a:cubicBezTo>
                <a:lnTo>
                  <a:pt x="0" y="295127"/>
                </a:lnTo>
                <a:lnTo>
                  <a:pt x="268763" y="0"/>
                </a:lnTo>
                <a:lnTo>
                  <a:pt x="319662" y="13498"/>
                </a:lnTo>
                <a:cubicBezTo>
                  <a:pt x="753766" y="127892"/>
                  <a:pt x="1459069" y="304167"/>
                  <a:pt x="1496805" y="328120"/>
                </a:cubicBezTo>
                <a:cubicBezTo>
                  <a:pt x="1493203" y="362415"/>
                  <a:pt x="1465113" y="494827"/>
                  <a:pt x="1448558" y="523467"/>
                </a:cubicBezTo>
                <a:close/>
              </a:path>
            </a:pathLst>
          </a:cu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4" name="Group 23">
            <a:extLst>
              <a:ext uri="{FF2B5EF4-FFF2-40B4-BE49-F238E27FC236}">
                <a16:creationId xmlns:a16="http://schemas.microsoft.com/office/drawing/2014/main" id="{6A650011-12EE-D7C1-F98E-ED1FB67B22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673231">
            <a:off x="1466541" y="4896076"/>
            <a:ext cx="920487" cy="1563561"/>
            <a:chOff x="1567145" y="4819968"/>
            <a:chExt cx="920487" cy="1563561"/>
          </a:xfrm>
        </p:grpSpPr>
        <p:sp>
          <p:nvSpPr>
            <p:cNvPr id="25" name="Freeform: Shape 24">
              <a:extLst>
                <a:ext uri="{FF2B5EF4-FFF2-40B4-BE49-F238E27FC236}">
                  <a16:creationId xmlns:a16="http://schemas.microsoft.com/office/drawing/2014/main" id="{D44D8CD1-2114-A426-E0A3-B8A7043F6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7325970">
              <a:off x="1245608" y="5141505"/>
              <a:ext cx="1563560" cy="920486"/>
            </a:xfrm>
            <a:custGeom>
              <a:avLst/>
              <a:gdLst>
                <a:gd name="connsiteX0" fmla="*/ 9881 w 1739875"/>
                <a:gd name="connsiteY0" fmla="*/ 509263 h 754659"/>
                <a:gd name="connsiteX1" fmla="*/ 497935 w 1739875"/>
                <a:gd name="connsiteY1" fmla="*/ 71697 h 754659"/>
                <a:gd name="connsiteX2" fmla="*/ 1120625 w 1739875"/>
                <a:gd name="connsiteY2" fmla="*/ 43648 h 754659"/>
                <a:gd name="connsiteX3" fmla="*/ 1608679 w 1739875"/>
                <a:gd name="connsiteY3" fmla="*/ 503653 h 754659"/>
                <a:gd name="connsiteX4" fmla="*/ 1737705 w 1739875"/>
                <a:gd name="connsiteY4" fmla="*/ 744875 h 754659"/>
                <a:gd name="connsiteX5" fmla="*/ 1535751 w 1739875"/>
                <a:gd name="connsiteY5" fmla="*/ 711216 h 754659"/>
                <a:gd name="connsiteX6" fmla="*/ 284762 w 1739875"/>
                <a:gd name="connsiteY6" fmla="*/ 559751 h 754659"/>
                <a:gd name="connsiteX7" fmla="*/ 9881 w 1739875"/>
                <a:gd name="connsiteY7" fmla="*/ 509263 h 754659"/>
                <a:gd name="connsiteX0" fmla="*/ 9881 w 1745871"/>
                <a:gd name="connsiteY0" fmla="*/ 509263 h 755689"/>
                <a:gd name="connsiteX1" fmla="*/ 497935 w 1745871"/>
                <a:gd name="connsiteY1" fmla="*/ 71697 h 755689"/>
                <a:gd name="connsiteX2" fmla="*/ 1120625 w 1745871"/>
                <a:gd name="connsiteY2" fmla="*/ 43648 h 755689"/>
                <a:gd name="connsiteX3" fmla="*/ 1608679 w 1745871"/>
                <a:gd name="connsiteY3" fmla="*/ 503653 h 755689"/>
                <a:gd name="connsiteX4" fmla="*/ 1737705 w 1745871"/>
                <a:gd name="connsiteY4" fmla="*/ 744875 h 755689"/>
                <a:gd name="connsiteX5" fmla="*/ 1426819 w 1745871"/>
                <a:gd name="connsiteY5" fmla="*/ 716950 h 755689"/>
                <a:gd name="connsiteX6" fmla="*/ 284762 w 1745871"/>
                <a:gd name="connsiteY6" fmla="*/ 559751 h 755689"/>
                <a:gd name="connsiteX7" fmla="*/ 9881 w 1745871"/>
                <a:gd name="connsiteY7" fmla="*/ 509263 h 755689"/>
                <a:gd name="connsiteX0" fmla="*/ 9881 w 1864671"/>
                <a:gd name="connsiteY0" fmla="*/ 509263 h 855937"/>
                <a:gd name="connsiteX1" fmla="*/ 497935 w 1864671"/>
                <a:gd name="connsiteY1" fmla="*/ 71697 h 855937"/>
                <a:gd name="connsiteX2" fmla="*/ 1120625 w 1864671"/>
                <a:gd name="connsiteY2" fmla="*/ 43648 h 855937"/>
                <a:gd name="connsiteX3" fmla="*/ 1608679 w 1864671"/>
                <a:gd name="connsiteY3" fmla="*/ 503653 h 855937"/>
                <a:gd name="connsiteX4" fmla="*/ 1860911 w 1864671"/>
                <a:gd name="connsiteY4" fmla="*/ 851040 h 855937"/>
                <a:gd name="connsiteX5" fmla="*/ 1426819 w 1864671"/>
                <a:gd name="connsiteY5" fmla="*/ 716950 h 855937"/>
                <a:gd name="connsiteX6" fmla="*/ 284762 w 1864671"/>
                <a:gd name="connsiteY6" fmla="*/ 559751 h 855937"/>
                <a:gd name="connsiteX7" fmla="*/ 9881 w 1864671"/>
                <a:gd name="connsiteY7" fmla="*/ 509263 h 855937"/>
                <a:gd name="connsiteX0" fmla="*/ 9881 w 1876754"/>
                <a:gd name="connsiteY0" fmla="*/ 501512 h 853026"/>
                <a:gd name="connsiteX1" fmla="*/ 497935 w 1876754"/>
                <a:gd name="connsiteY1" fmla="*/ 63946 h 853026"/>
                <a:gd name="connsiteX2" fmla="*/ 1120625 w 1876754"/>
                <a:gd name="connsiteY2" fmla="*/ 35897 h 853026"/>
                <a:gd name="connsiteX3" fmla="*/ 1718468 w 1876754"/>
                <a:gd name="connsiteY3" fmla="*/ 385272 h 853026"/>
                <a:gd name="connsiteX4" fmla="*/ 1860911 w 1876754"/>
                <a:gd name="connsiteY4" fmla="*/ 843289 h 853026"/>
                <a:gd name="connsiteX5" fmla="*/ 1426819 w 1876754"/>
                <a:gd name="connsiteY5" fmla="*/ 709199 h 853026"/>
                <a:gd name="connsiteX6" fmla="*/ 284762 w 1876754"/>
                <a:gd name="connsiteY6" fmla="*/ 552000 h 853026"/>
                <a:gd name="connsiteX7" fmla="*/ 9881 w 1876754"/>
                <a:gd name="connsiteY7" fmla="*/ 501512 h 853026"/>
                <a:gd name="connsiteX0" fmla="*/ 9881 w 1874221"/>
                <a:gd name="connsiteY0" fmla="*/ 623010 h 974525"/>
                <a:gd name="connsiteX1" fmla="*/ 497935 w 1874221"/>
                <a:gd name="connsiteY1" fmla="*/ 185444 h 974525"/>
                <a:gd name="connsiteX2" fmla="*/ 1272410 w 1874221"/>
                <a:gd name="connsiteY2" fmla="*/ 12874 h 974525"/>
                <a:gd name="connsiteX3" fmla="*/ 1718468 w 1874221"/>
                <a:gd name="connsiteY3" fmla="*/ 506770 h 974525"/>
                <a:gd name="connsiteX4" fmla="*/ 1860911 w 1874221"/>
                <a:gd name="connsiteY4" fmla="*/ 964787 h 974525"/>
                <a:gd name="connsiteX5" fmla="*/ 1426819 w 1874221"/>
                <a:gd name="connsiteY5" fmla="*/ 830697 h 974525"/>
                <a:gd name="connsiteX6" fmla="*/ 284762 w 1874221"/>
                <a:gd name="connsiteY6" fmla="*/ 673498 h 974525"/>
                <a:gd name="connsiteX7" fmla="*/ 9881 w 1874221"/>
                <a:gd name="connsiteY7" fmla="*/ 623010 h 974525"/>
                <a:gd name="connsiteX0" fmla="*/ 4712 w 1869052"/>
                <a:gd name="connsiteY0" fmla="*/ 633304 h 984819"/>
                <a:gd name="connsiteX1" fmla="*/ 402385 w 1869052"/>
                <a:gd name="connsiteY1" fmla="*/ 137323 h 984819"/>
                <a:gd name="connsiteX2" fmla="*/ 1267241 w 1869052"/>
                <a:gd name="connsiteY2" fmla="*/ 23168 h 984819"/>
                <a:gd name="connsiteX3" fmla="*/ 1713299 w 1869052"/>
                <a:gd name="connsiteY3" fmla="*/ 517064 h 984819"/>
                <a:gd name="connsiteX4" fmla="*/ 1855742 w 1869052"/>
                <a:gd name="connsiteY4" fmla="*/ 975081 h 984819"/>
                <a:gd name="connsiteX5" fmla="*/ 1421650 w 1869052"/>
                <a:gd name="connsiteY5" fmla="*/ 840991 h 984819"/>
                <a:gd name="connsiteX6" fmla="*/ 279593 w 1869052"/>
                <a:gd name="connsiteY6" fmla="*/ 683792 h 984819"/>
                <a:gd name="connsiteX7" fmla="*/ 4712 w 1869052"/>
                <a:gd name="connsiteY7" fmla="*/ 633304 h 984819"/>
                <a:gd name="connsiteX0" fmla="*/ 4712 w 1870440"/>
                <a:gd name="connsiteY0" fmla="*/ 633304 h 991310"/>
                <a:gd name="connsiteX1" fmla="*/ 402385 w 1870440"/>
                <a:gd name="connsiteY1" fmla="*/ 137323 h 991310"/>
                <a:gd name="connsiteX2" fmla="*/ 1267241 w 1870440"/>
                <a:gd name="connsiteY2" fmla="*/ 23168 h 991310"/>
                <a:gd name="connsiteX3" fmla="*/ 1713299 w 1870440"/>
                <a:gd name="connsiteY3" fmla="*/ 517064 h 991310"/>
                <a:gd name="connsiteX4" fmla="*/ 1855742 w 1870440"/>
                <a:gd name="connsiteY4" fmla="*/ 975081 h 991310"/>
                <a:gd name="connsiteX5" fmla="*/ 1399477 w 1870440"/>
                <a:gd name="connsiteY5" fmla="*/ 896414 h 991310"/>
                <a:gd name="connsiteX6" fmla="*/ 279593 w 1870440"/>
                <a:gd name="connsiteY6" fmla="*/ 683792 h 991310"/>
                <a:gd name="connsiteX7" fmla="*/ 4712 w 1870440"/>
                <a:gd name="connsiteY7" fmla="*/ 633304 h 991310"/>
                <a:gd name="connsiteX0" fmla="*/ 44 w 1865772"/>
                <a:gd name="connsiteY0" fmla="*/ 633304 h 991310"/>
                <a:gd name="connsiteX1" fmla="*/ 397717 w 1865772"/>
                <a:gd name="connsiteY1" fmla="*/ 137323 h 991310"/>
                <a:gd name="connsiteX2" fmla="*/ 1262573 w 1865772"/>
                <a:gd name="connsiteY2" fmla="*/ 23168 h 991310"/>
                <a:gd name="connsiteX3" fmla="*/ 1708631 w 1865772"/>
                <a:gd name="connsiteY3" fmla="*/ 517064 h 991310"/>
                <a:gd name="connsiteX4" fmla="*/ 1851074 w 1865772"/>
                <a:gd name="connsiteY4" fmla="*/ 975081 h 991310"/>
                <a:gd name="connsiteX5" fmla="*/ 1394809 w 1865772"/>
                <a:gd name="connsiteY5" fmla="*/ 896414 h 991310"/>
                <a:gd name="connsiteX6" fmla="*/ 417748 w 1865772"/>
                <a:gd name="connsiteY6" fmla="*/ 716201 h 991310"/>
                <a:gd name="connsiteX7" fmla="*/ 44 w 1865772"/>
                <a:gd name="connsiteY7" fmla="*/ 633304 h 991310"/>
                <a:gd name="connsiteX0" fmla="*/ 44 w 1865772"/>
                <a:gd name="connsiteY0" fmla="*/ 633304 h 991310"/>
                <a:gd name="connsiteX1" fmla="*/ 397717 w 1865772"/>
                <a:gd name="connsiteY1" fmla="*/ 137323 h 991310"/>
                <a:gd name="connsiteX2" fmla="*/ 1262573 w 1865772"/>
                <a:gd name="connsiteY2" fmla="*/ 23168 h 991310"/>
                <a:gd name="connsiteX3" fmla="*/ 1708631 w 1865772"/>
                <a:gd name="connsiteY3" fmla="*/ 517064 h 991310"/>
                <a:gd name="connsiteX4" fmla="*/ 1851074 w 1865772"/>
                <a:gd name="connsiteY4" fmla="*/ 975081 h 991310"/>
                <a:gd name="connsiteX5" fmla="*/ 1394809 w 1865772"/>
                <a:gd name="connsiteY5" fmla="*/ 896414 h 991310"/>
                <a:gd name="connsiteX6" fmla="*/ 417748 w 1865772"/>
                <a:gd name="connsiteY6" fmla="*/ 716201 h 991310"/>
                <a:gd name="connsiteX7" fmla="*/ 44 w 1865772"/>
                <a:gd name="connsiteY7" fmla="*/ 633304 h 991310"/>
                <a:gd name="connsiteX0" fmla="*/ 46 w 1853519"/>
                <a:gd name="connsiteY0" fmla="*/ 578483 h 990076"/>
                <a:gd name="connsiteX1" fmla="*/ 385464 w 1853519"/>
                <a:gd name="connsiteY1" fmla="*/ 136089 h 990076"/>
                <a:gd name="connsiteX2" fmla="*/ 1250320 w 1853519"/>
                <a:gd name="connsiteY2" fmla="*/ 21934 h 990076"/>
                <a:gd name="connsiteX3" fmla="*/ 1696378 w 1853519"/>
                <a:gd name="connsiteY3" fmla="*/ 515830 h 990076"/>
                <a:gd name="connsiteX4" fmla="*/ 1838821 w 1853519"/>
                <a:gd name="connsiteY4" fmla="*/ 973847 h 990076"/>
                <a:gd name="connsiteX5" fmla="*/ 1382556 w 1853519"/>
                <a:gd name="connsiteY5" fmla="*/ 895180 h 990076"/>
                <a:gd name="connsiteX6" fmla="*/ 405495 w 1853519"/>
                <a:gd name="connsiteY6" fmla="*/ 714967 h 990076"/>
                <a:gd name="connsiteX7" fmla="*/ 46 w 1853519"/>
                <a:gd name="connsiteY7" fmla="*/ 578483 h 990076"/>
                <a:gd name="connsiteX0" fmla="*/ 34142 w 1887615"/>
                <a:gd name="connsiteY0" fmla="*/ 578483 h 990076"/>
                <a:gd name="connsiteX1" fmla="*/ 419560 w 1887615"/>
                <a:gd name="connsiteY1" fmla="*/ 136089 h 990076"/>
                <a:gd name="connsiteX2" fmla="*/ 1284416 w 1887615"/>
                <a:gd name="connsiteY2" fmla="*/ 21934 h 990076"/>
                <a:gd name="connsiteX3" fmla="*/ 1730474 w 1887615"/>
                <a:gd name="connsiteY3" fmla="*/ 515830 h 990076"/>
                <a:gd name="connsiteX4" fmla="*/ 1872917 w 1887615"/>
                <a:gd name="connsiteY4" fmla="*/ 973847 h 990076"/>
                <a:gd name="connsiteX5" fmla="*/ 1416652 w 1887615"/>
                <a:gd name="connsiteY5" fmla="*/ 895180 h 990076"/>
                <a:gd name="connsiteX6" fmla="*/ 439591 w 1887615"/>
                <a:gd name="connsiteY6" fmla="*/ 714967 h 990076"/>
                <a:gd name="connsiteX7" fmla="*/ 64968 w 1887615"/>
                <a:gd name="connsiteY7" fmla="*/ 666714 h 990076"/>
                <a:gd name="connsiteX8" fmla="*/ 34142 w 1887615"/>
                <a:gd name="connsiteY8" fmla="*/ 578483 h 990076"/>
                <a:gd name="connsiteX0" fmla="*/ 34142 w 1887615"/>
                <a:gd name="connsiteY0" fmla="*/ 578483 h 990076"/>
                <a:gd name="connsiteX1" fmla="*/ 419560 w 1887615"/>
                <a:gd name="connsiteY1" fmla="*/ 136089 h 990076"/>
                <a:gd name="connsiteX2" fmla="*/ 1284416 w 1887615"/>
                <a:gd name="connsiteY2" fmla="*/ 21934 h 990076"/>
                <a:gd name="connsiteX3" fmla="*/ 1730474 w 1887615"/>
                <a:gd name="connsiteY3" fmla="*/ 515830 h 990076"/>
                <a:gd name="connsiteX4" fmla="*/ 1872917 w 1887615"/>
                <a:gd name="connsiteY4" fmla="*/ 973847 h 990076"/>
                <a:gd name="connsiteX5" fmla="*/ 1416652 w 1887615"/>
                <a:gd name="connsiteY5" fmla="*/ 895180 h 990076"/>
                <a:gd name="connsiteX6" fmla="*/ 439756 w 1887615"/>
                <a:gd name="connsiteY6" fmla="*/ 726636 h 990076"/>
                <a:gd name="connsiteX7" fmla="*/ 64968 w 1887615"/>
                <a:gd name="connsiteY7" fmla="*/ 666714 h 990076"/>
                <a:gd name="connsiteX8" fmla="*/ 34142 w 1887615"/>
                <a:gd name="connsiteY8" fmla="*/ 578483 h 990076"/>
                <a:gd name="connsiteX0" fmla="*/ 34142 w 1887615"/>
                <a:gd name="connsiteY0" fmla="*/ 578483 h 990076"/>
                <a:gd name="connsiteX1" fmla="*/ 419560 w 1887615"/>
                <a:gd name="connsiteY1" fmla="*/ 136089 h 990076"/>
                <a:gd name="connsiteX2" fmla="*/ 1284416 w 1887615"/>
                <a:gd name="connsiteY2" fmla="*/ 21934 h 990076"/>
                <a:gd name="connsiteX3" fmla="*/ 1730474 w 1887615"/>
                <a:gd name="connsiteY3" fmla="*/ 515830 h 990076"/>
                <a:gd name="connsiteX4" fmla="*/ 1872917 w 1887615"/>
                <a:gd name="connsiteY4" fmla="*/ 973847 h 990076"/>
                <a:gd name="connsiteX5" fmla="*/ 1416652 w 1887615"/>
                <a:gd name="connsiteY5" fmla="*/ 895180 h 990076"/>
                <a:gd name="connsiteX6" fmla="*/ 439756 w 1887615"/>
                <a:gd name="connsiteY6" fmla="*/ 726636 h 990076"/>
                <a:gd name="connsiteX7" fmla="*/ 64968 w 1887615"/>
                <a:gd name="connsiteY7" fmla="*/ 666714 h 990076"/>
                <a:gd name="connsiteX8" fmla="*/ 34142 w 1887615"/>
                <a:gd name="connsiteY8" fmla="*/ 578483 h 990076"/>
                <a:gd name="connsiteX0" fmla="*/ 34142 w 1893656"/>
                <a:gd name="connsiteY0" fmla="*/ 578887 h 990125"/>
                <a:gd name="connsiteX1" fmla="*/ 419560 w 1893656"/>
                <a:gd name="connsiteY1" fmla="*/ 136493 h 990125"/>
                <a:gd name="connsiteX2" fmla="*/ 1284416 w 1893656"/>
                <a:gd name="connsiteY2" fmla="*/ 22338 h 990125"/>
                <a:gd name="connsiteX3" fmla="*/ 1761977 w 1893656"/>
                <a:gd name="connsiteY3" fmla="*/ 522071 h 990125"/>
                <a:gd name="connsiteX4" fmla="*/ 1872917 w 1893656"/>
                <a:gd name="connsiteY4" fmla="*/ 974251 h 990125"/>
                <a:gd name="connsiteX5" fmla="*/ 1416652 w 1893656"/>
                <a:gd name="connsiteY5" fmla="*/ 895584 h 990125"/>
                <a:gd name="connsiteX6" fmla="*/ 439756 w 1893656"/>
                <a:gd name="connsiteY6" fmla="*/ 727040 h 990125"/>
                <a:gd name="connsiteX7" fmla="*/ 64968 w 1893656"/>
                <a:gd name="connsiteY7" fmla="*/ 667118 h 990125"/>
                <a:gd name="connsiteX8" fmla="*/ 34142 w 1893656"/>
                <a:gd name="connsiteY8" fmla="*/ 578887 h 990125"/>
                <a:gd name="connsiteX0" fmla="*/ 34142 w 1890318"/>
                <a:gd name="connsiteY0" fmla="*/ 578887 h 990125"/>
                <a:gd name="connsiteX1" fmla="*/ 419560 w 1890318"/>
                <a:gd name="connsiteY1" fmla="*/ 136493 h 990125"/>
                <a:gd name="connsiteX2" fmla="*/ 1284416 w 1890318"/>
                <a:gd name="connsiteY2" fmla="*/ 22338 h 990125"/>
                <a:gd name="connsiteX3" fmla="*/ 1761977 w 1890318"/>
                <a:gd name="connsiteY3" fmla="*/ 522071 h 990125"/>
                <a:gd name="connsiteX4" fmla="*/ 1872917 w 1890318"/>
                <a:gd name="connsiteY4" fmla="*/ 974251 h 990125"/>
                <a:gd name="connsiteX5" fmla="*/ 1416652 w 1890318"/>
                <a:gd name="connsiteY5" fmla="*/ 895584 h 990125"/>
                <a:gd name="connsiteX6" fmla="*/ 439756 w 1890318"/>
                <a:gd name="connsiteY6" fmla="*/ 727040 h 990125"/>
                <a:gd name="connsiteX7" fmla="*/ 64968 w 1890318"/>
                <a:gd name="connsiteY7" fmla="*/ 667118 h 990125"/>
                <a:gd name="connsiteX8" fmla="*/ 34142 w 1890318"/>
                <a:gd name="connsiteY8" fmla="*/ 578887 h 990125"/>
                <a:gd name="connsiteX0" fmla="*/ 34142 w 1874108"/>
                <a:gd name="connsiteY0" fmla="*/ 578887 h 987469"/>
                <a:gd name="connsiteX1" fmla="*/ 419560 w 1874108"/>
                <a:gd name="connsiteY1" fmla="*/ 136493 h 987469"/>
                <a:gd name="connsiteX2" fmla="*/ 1284416 w 1874108"/>
                <a:gd name="connsiteY2" fmla="*/ 22338 h 987469"/>
                <a:gd name="connsiteX3" fmla="*/ 1761977 w 1874108"/>
                <a:gd name="connsiteY3" fmla="*/ 522071 h 987469"/>
                <a:gd name="connsiteX4" fmla="*/ 1872917 w 1874108"/>
                <a:gd name="connsiteY4" fmla="*/ 974251 h 987469"/>
                <a:gd name="connsiteX5" fmla="*/ 1416652 w 1874108"/>
                <a:gd name="connsiteY5" fmla="*/ 895584 h 987469"/>
                <a:gd name="connsiteX6" fmla="*/ 439756 w 1874108"/>
                <a:gd name="connsiteY6" fmla="*/ 727040 h 987469"/>
                <a:gd name="connsiteX7" fmla="*/ 64968 w 1874108"/>
                <a:gd name="connsiteY7" fmla="*/ 667118 h 987469"/>
                <a:gd name="connsiteX8" fmla="*/ 34142 w 1874108"/>
                <a:gd name="connsiteY8" fmla="*/ 578887 h 987469"/>
                <a:gd name="connsiteX0" fmla="*/ 34142 w 1874269"/>
                <a:gd name="connsiteY0" fmla="*/ 578887 h 980571"/>
                <a:gd name="connsiteX1" fmla="*/ 419560 w 1874269"/>
                <a:gd name="connsiteY1" fmla="*/ 136493 h 980571"/>
                <a:gd name="connsiteX2" fmla="*/ 1284416 w 1874269"/>
                <a:gd name="connsiteY2" fmla="*/ 22338 h 980571"/>
                <a:gd name="connsiteX3" fmla="*/ 1761977 w 1874269"/>
                <a:gd name="connsiteY3" fmla="*/ 522071 h 980571"/>
                <a:gd name="connsiteX4" fmla="*/ 1872917 w 1874269"/>
                <a:gd name="connsiteY4" fmla="*/ 974251 h 980571"/>
                <a:gd name="connsiteX5" fmla="*/ 1416652 w 1874269"/>
                <a:gd name="connsiteY5" fmla="*/ 895584 h 980571"/>
                <a:gd name="connsiteX6" fmla="*/ 439756 w 1874269"/>
                <a:gd name="connsiteY6" fmla="*/ 727040 h 980571"/>
                <a:gd name="connsiteX7" fmla="*/ 64968 w 1874269"/>
                <a:gd name="connsiteY7" fmla="*/ 667118 h 980571"/>
                <a:gd name="connsiteX8" fmla="*/ 34142 w 1874269"/>
                <a:gd name="connsiteY8" fmla="*/ 578887 h 980571"/>
                <a:gd name="connsiteX0" fmla="*/ 34142 w 1888716"/>
                <a:gd name="connsiteY0" fmla="*/ 578887 h 993099"/>
                <a:gd name="connsiteX1" fmla="*/ 419560 w 1888716"/>
                <a:gd name="connsiteY1" fmla="*/ 136493 h 993099"/>
                <a:gd name="connsiteX2" fmla="*/ 1284416 w 1888716"/>
                <a:gd name="connsiteY2" fmla="*/ 22338 h 993099"/>
                <a:gd name="connsiteX3" fmla="*/ 1761977 w 1888716"/>
                <a:gd name="connsiteY3" fmla="*/ 522071 h 993099"/>
                <a:gd name="connsiteX4" fmla="*/ 1872917 w 1888716"/>
                <a:gd name="connsiteY4" fmla="*/ 974251 h 993099"/>
                <a:gd name="connsiteX5" fmla="*/ 1441154 w 1888716"/>
                <a:gd name="connsiteY5" fmla="*/ 914086 h 993099"/>
                <a:gd name="connsiteX6" fmla="*/ 439756 w 1888716"/>
                <a:gd name="connsiteY6" fmla="*/ 727040 h 993099"/>
                <a:gd name="connsiteX7" fmla="*/ 64968 w 1888716"/>
                <a:gd name="connsiteY7" fmla="*/ 667118 h 993099"/>
                <a:gd name="connsiteX8" fmla="*/ 34142 w 1888716"/>
                <a:gd name="connsiteY8" fmla="*/ 578887 h 993099"/>
                <a:gd name="connsiteX0" fmla="*/ 34142 w 1910942"/>
                <a:gd name="connsiteY0" fmla="*/ 578887 h 974312"/>
                <a:gd name="connsiteX1" fmla="*/ 419560 w 1910942"/>
                <a:gd name="connsiteY1" fmla="*/ 136493 h 974312"/>
                <a:gd name="connsiteX2" fmla="*/ 1284416 w 1910942"/>
                <a:gd name="connsiteY2" fmla="*/ 22338 h 974312"/>
                <a:gd name="connsiteX3" fmla="*/ 1761977 w 1910942"/>
                <a:gd name="connsiteY3" fmla="*/ 522071 h 974312"/>
                <a:gd name="connsiteX4" fmla="*/ 1876694 w 1910942"/>
                <a:gd name="connsiteY4" fmla="*/ 900322 h 974312"/>
                <a:gd name="connsiteX5" fmla="*/ 1872917 w 1910942"/>
                <a:gd name="connsiteY5" fmla="*/ 974251 h 974312"/>
                <a:gd name="connsiteX6" fmla="*/ 1441154 w 1910942"/>
                <a:gd name="connsiteY6" fmla="*/ 914086 h 974312"/>
                <a:gd name="connsiteX7" fmla="*/ 439756 w 1910942"/>
                <a:gd name="connsiteY7" fmla="*/ 727040 h 974312"/>
                <a:gd name="connsiteX8" fmla="*/ 64968 w 1910942"/>
                <a:gd name="connsiteY8" fmla="*/ 667118 h 974312"/>
                <a:gd name="connsiteX9" fmla="*/ 34142 w 1910942"/>
                <a:gd name="connsiteY9" fmla="*/ 578887 h 974312"/>
                <a:gd name="connsiteX0" fmla="*/ 34142 w 1899488"/>
                <a:gd name="connsiteY0" fmla="*/ 578887 h 989383"/>
                <a:gd name="connsiteX1" fmla="*/ 419560 w 1899488"/>
                <a:gd name="connsiteY1" fmla="*/ 136493 h 989383"/>
                <a:gd name="connsiteX2" fmla="*/ 1284416 w 1899488"/>
                <a:gd name="connsiteY2" fmla="*/ 22338 h 989383"/>
                <a:gd name="connsiteX3" fmla="*/ 1761977 w 1899488"/>
                <a:gd name="connsiteY3" fmla="*/ 522071 h 989383"/>
                <a:gd name="connsiteX4" fmla="*/ 1876694 w 1899488"/>
                <a:gd name="connsiteY4" fmla="*/ 900322 h 989383"/>
                <a:gd name="connsiteX5" fmla="*/ 1853831 w 1899488"/>
                <a:gd name="connsiteY5" fmla="*/ 989334 h 989383"/>
                <a:gd name="connsiteX6" fmla="*/ 1441154 w 1899488"/>
                <a:gd name="connsiteY6" fmla="*/ 914086 h 989383"/>
                <a:gd name="connsiteX7" fmla="*/ 439756 w 1899488"/>
                <a:gd name="connsiteY7" fmla="*/ 727040 h 989383"/>
                <a:gd name="connsiteX8" fmla="*/ 64968 w 1899488"/>
                <a:gd name="connsiteY8" fmla="*/ 667118 h 989383"/>
                <a:gd name="connsiteX9" fmla="*/ 34142 w 1899488"/>
                <a:gd name="connsiteY9" fmla="*/ 578887 h 989383"/>
                <a:gd name="connsiteX0" fmla="*/ 34142 w 1890632"/>
                <a:gd name="connsiteY0" fmla="*/ 578887 h 993703"/>
                <a:gd name="connsiteX1" fmla="*/ 419560 w 1890632"/>
                <a:gd name="connsiteY1" fmla="*/ 136493 h 993703"/>
                <a:gd name="connsiteX2" fmla="*/ 1284416 w 1890632"/>
                <a:gd name="connsiteY2" fmla="*/ 22338 h 993703"/>
                <a:gd name="connsiteX3" fmla="*/ 1761977 w 1890632"/>
                <a:gd name="connsiteY3" fmla="*/ 522071 h 993703"/>
                <a:gd name="connsiteX4" fmla="*/ 1876694 w 1890632"/>
                <a:gd name="connsiteY4" fmla="*/ 900322 h 993703"/>
                <a:gd name="connsiteX5" fmla="*/ 1853831 w 1890632"/>
                <a:gd name="connsiteY5" fmla="*/ 989334 h 993703"/>
                <a:gd name="connsiteX6" fmla="*/ 1441154 w 1890632"/>
                <a:gd name="connsiteY6" fmla="*/ 914086 h 993703"/>
                <a:gd name="connsiteX7" fmla="*/ 439756 w 1890632"/>
                <a:gd name="connsiteY7" fmla="*/ 727040 h 993703"/>
                <a:gd name="connsiteX8" fmla="*/ 64968 w 1890632"/>
                <a:gd name="connsiteY8" fmla="*/ 667118 h 993703"/>
                <a:gd name="connsiteX9" fmla="*/ 34142 w 1890632"/>
                <a:gd name="connsiteY9" fmla="*/ 578887 h 993703"/>
                <a:gd name="connsiteX0" fmla="*/ 34142 w 1890632"/>
                <a:gd name="connsiteY0" fmla="*/ 578887 h 993703"/>
                <a:gd name="connsiteX1" fmla="*/ 419560 w 1890632"/>
                <a:gd name="connsiteY1" fmla="*/ 136493 h 993703"/>
                <a:gd name="connsiteX2" fmla="*/ 1284416 w 1890632"/>
                <a:gd name="connsiteY2" fmla="*/ 22338 h 993703"/>
                <a:gd name="connsiteX3" fmla="*/ 1761977 w 1890632"/>
                <a:gd name="connsiteY3" fmla="*/ 522071 h 993703"/>
                <a:gd name="connsiteX4" fmla="*/ 1876694 w 1890632"/>
                <a:gd name="connsiteY4" fmla="*/ 900322 h 993703"/>
                <a:gd name="connsiteX5" fmla="*/ 1853831 w 1890632"/>
                <a:gd name="connsiteY5" fmla="*/ 989334 h 993703"/>
                <a:gd name="connsiteX6" fmla="*/ 1441154 w 1890632"/>
                <a:gd name="connsiteY6" fmla="*/ 914086 h 993703"/>
                <a:gd name="connsiteX7" fmla="*/ 439756 w 1890632"/>
                <a:gd name="connsiteY7" fmla="*/ 727040 h 993703"/>
                <a:gd name="connsiteX8" fmla="*/ 64968 w 1890632"/>
                <a:gd name="connsiteY8" fmla="*/ 667118 h 993703"/>
                <a:gd name="connsiteX9" fmla="*/ 34142 w 1890632"/>
                <a:gd name="connsiteY9" fmla="*/ 578887 h 993703"/>
                <a:gd name="connsiteX0" fmla="*/ 15545 w 1872035"/>
                <a:gd name="connsiteY0" fmla="*/ 578887 h 993703"/>
                <a:gd name="connsiteX1" fmla="*/ 400963 w 1872035"/>
                <a:gd name="connsiteY1" fmla="*/ 136493 h 993703"/>
                <a:gd name="connsiteX2" fmla="*/ 1265819 w 1872035"/>
                <a:gd name="connsiteY2" fmla="*/ 22338 h 993703"/>
                <a:gd name="connsiteX3" fmla="*/ 1743380 w 1872035"/>
                <a:gd name="connsiteY3" fmla="*/ 522071 h 993703"/>
                <a:gd name="connsiteX4" fmla="*/ 1858097 w 1872035"/>
                <a:gd name="connsiteY4" fmla="*/ 900322 h 993703"/>
                <a:gd name="connsiteX5" fmla="*/ 1835234 w 1872035"/>
                <a:gd name="connsiteY5" fmla="*/ 989334 h 993703"/>
                <a:gd name="connsiteX6" fmla="*/ 1422557 w 1872035"/>
                <a:gd name="connsiteY6" fmla="*/ 914086 h 993703"/>
                <a:gd name="connsiteX7" fmla="*/ 421159 w 1872035"/>
                <a:gd name="connsiteY7" fmla="*/ 727040 h 993703"/>
                <a:gd name="connsiteX8" fmla="*/ 109376 w 1872035"/>
                <a:gd name="connsiteY8" fmla="*/ 678789 h 993703"/>
                <a:gd name="connsiteX9" fmla="*/ 15545 w 1872035"/>
                <a:gd name="connsiteY9" fmla="*/ 578887 h 993703"/>
                <a:gd name="connsiteX0" fmla="*/ 21358 w 1843514"/>
                <a:gd name="connsiteY0" fmla="*/ 594911 h 994056"/>
                <a:gd name="connsiteX1" fmla="*/ 372442 w 1843514"/>
                <a:gd name="connsiteY1" fmla="*/ 136846 h 994056"/>
                <a:gd name="connsiteX2" fmla="*/ 1237298 w 1843514"/>
                <a:gd name="connsiteY2" fmla="*/ 22691 h 994056"/>
                <a:gd name="connsiteX3" fmla="*/ 1714859 w 1843514"/>
                <a:gd name="connsiteY3" fmla="*/ 522424 h 994056"/>
                <a:gd name="connsiteX4" fmla="*/ 1829576 w 1843514"/>
                <a:gd name="connsiteY4" fmla="*/ 900675 h 994056"/>
                <a:gd name="connsiteX5" fmla="*/ 1806713 w 1843514"/>
                <a:gd name="connsiteY5" fmla="*/ 989687 h 994056"/>
                <a:gd name="connsiteX6" fmla="*/ 1394036 w 1843514"/>
                <a:gd name="connsiteY6" fmla="*/ 914439 h 994056"/>
                <a:gd name="connsiteX7" fmla="*/ 392638 w 1843514"/>
                <a:gd name="connsiteY7" fmla="*/ 727393 h 994056"/>
                <a:gd name="connsiteX8" fmla="*/ 80855 w 1843514"/>
                <a:gd name="connsiteY8" fmla="*/ 679142 h 994056"/>
                <a:gd name="connsiteX9" fmla="*/ 21358 w 1843514"/>
                <a:gd name="connsiteY9" fmla="*/ 594911 h 994056"/>
                <a:gd name="connsiteX0" fmla="*/ 21358 w 1843514"/>
                <a:gd name="connsiteY0" fmla="*/ 597202 h 996347"/>
                <a:gd name="connsiteX1" fmla="*/ 372442 w 1843514"/>
                <a:gd name="connsiteY1" fmla="*/ 139137 h 996347"/>
                <a:gd name="connsiteX2" fmla="*/ 1237298 w 1843514"/>
                <a:gd name="connsiteY2" fmla="*/ 24982 h 996347"/>
                <a:gd name="connsiteX3" fmla="*/ 1714859 w 1843514"/>
                <a:gd name="connsiteY3" fmla="*/ 524715 h 996347"/>
                <a:gd name="connsiteX4" fmla="*/ 1829576 w 1843514"/>
                <a:gd name="connsiteY4" fmla="*/ 902966 h 996347"/>
                <a:gd name="connsiteX5" fmla="*/ 1806713 w 1843514"/>
                <a:gd name="connsiteY5" fmla="*/ 991978 h 996347"/>
                <a:gd name="connsiteX6" fmla="*/ 1394036 w 1843514"/>
                <a:gd name="connsiteY6" fmla="*/ 916730 h 996347"/>
                <a:gd name="connsiteX7" fmla="*/ 392638 w 1843514"/>
                <a:gd name="connsiteY7" fmla="*/ 729684 h 996347"/>
                <a:gd name="connsiteX8" fmla="*/ 80855 w 1843514"/>
                <a:gd name="connsiteY8" fmla="*/ 681433 h 996347"/>
                <a:gd name="connsiteX9" fmla="*/ 21358 w 1843514"/>
                <a:gd name="connsiteY9" fmla="*/ 597202 h 996347"/>
                <a:gd name="connsiteX0" fmla="*/ 21358 w 1843514"/>
                <a:gd name="connsiteY0" fmla="*/ 597202 h 996347"/>
                <a:gd name="connsiteX1" fmla="*/ 372442 w 1843514"/>
                <a:gd name="connsiteY1" fmla="*/ 139137 h 996347"/>
                <a:gd name="connsiteX2" fmla="*/ 1237298 w 1843514"/>
                <a:gd name="connsiteY2" fmla="*/ 24982 h 996347"/>
                <a:gd name="connsiteX3" fmla="*/ 1714859 w 1843514"/>
                <a:gd name="connsiteY3" fmla="*/ 524715 h 996347"/>
                <a:gd name="connsiteX4" fmla="*/ 1829576 w 1843514"/>
                <a:gd name="connsiteY4" fmla="*/ 902966 h 996347"/>
                <a:gd name="connsiteX5" fmla="*/ 1806713 w 1843514"/>
                <a:gd name="connsiteY5" fmla="*/ 991978 h 996347"/>
                <a:gd name="connsiteX6" fmla="*/ 1394036 w 1843514"/>
                <a:gd name="connsiteY6" fmla="*/ 916730 h 996347"/>
                <a:gd name="connsiteX7" fmla="*/ 392638 w 1843514"/>
                <a:gd name="connsiteY7" fmla="*/ 729684 h 996347"/>
                <a:gd name="connsiteX8" fmla="*/ 80855 w 1843514"/>
                <a:gd name="connsiteY8" fmla="*/ 681433 h 996347"/>
                <a:gd name="connsiteX9" fmla="*/ 21358 w 1843514"/>
                <a:gd name="connsiteY9" fmla="*/ 597202 h 996347"/>
                <a:gd name="connsiteX0" fmla="*/ 9840 w 1948135"/>
                <a:gd name="connsiteY0" fmla="*/ 573511 h 993588"/>
                <a:gd name="connsiteX1" fmla="*/ 477063 w 1948135"/>
                <a:gd name="connsiteY1" fmla="*/ 136378 h 993588"/>
                <a:gd name="connsiteX2" fmla="*/ 1341919 w 1948135"/>
                <a:gd name="connsiteY2" fmla="*/ 22223 h 993588"/>
                <a:gd name="connsiteX3" fmla="*/ 1819480 w 1948135"/>
                <a:gd name="connsiteY3" fmla="*/ 521956 h 993588"/>
                <a:gd name="connsiteX4" fmla="*/ 1934197 w 1948135"/>
                <a:gd name="connsiteY4" fmla="*/ 900207 h 993588"/>
                <a:gd name="connsiteX5" fmla="*/ 1911334 w 1948135"/>
                <a:gd name="connsiteY5" fmla="*/ 989219 h 993588"/>
                <a:gd name="connsiteX6" fmla="*/ 1498657 w 1948135"/>
                <a:gd name="connsiteY6" fmla="*/ 913971 h 993588"/>
                <a:gd name="connsiteX7" fmla="*/ 497259 w 1948135"/>
                <a:gd name="connsiteY7" fmla="*/ 726925 h 993588"/>
                <a:gd name="connsiteX8" fmla="*/ 185476 w 1948135"/>
                <a:gd name="connsiteY8" fmla="*/ 678674 h 993588"/>
                <a:gd name="connsiteX9" fmla="*/ 9840 w 1948135"/>
                <a:gd name="connsiteY9" fmla="*/ 573511 h 993588"/>
                <a:gd name="connsiteX0" fmla="*/ 45764 w 1984059"/>
                <a:gd name="connsiteY0" fmla="*/ 573511 h 993588"/>
                <a:gd name="connsiteX1" fmla="*/ 512987 w 1984059"/>
                <a:gd name="connsiteY1" fmla="*/ 136378 h 993588"/>
                <a:gd name="connsiteX2" fmla="*/ 1377843 w 1984059"/>
                <a:gd name="connsiteY2" fmla="*/ 22223 h 993588"/>
                <a:gd name="connsiteX3" fmla="*/ 1855404 w 1984059"/>
                <a:gd name="connsiteY3" fmla="*/ 521956 h 993588"/>
                <a:gd name="connsiteX4" fmla="*/ 1970121 w 1984059"/>
                <a:gd name="connsiteY4" fmla="*/ 900207 h 993588"/>
                <a:gd name="connsiteX5" fmla="*/ 1947258 w 1984059"/>
                <a:gd name="connsiteY5" fmla="*/ 989219 h 993588"/>
                <a:gd name="connsiteX6" fmla="*/ 1534581 w 1984059"/>
                <a:gd name="connsiteY6" fmla="*/ 913971 h 993588"/>
                <a:gd name="connsiteX7" fmla="*/ 533183 w 1984059"/>
                <a:gd name="connsiteY7" fmla="*/ 726925 h 993588"/>
                <a:gd name="connsiteX8" fmla="*/ 72744 w 1984059"/>
                <a:gd name="connsiteY8" fmla="*/ 645571 h 993588"/>
                <a:gd name="connsiteX9" fmla="*/ 45764 w 1984059"/>
                <a:gd name="connsiteY9" fmla="*/ 573511 h 993588"/>
                <a:gd name="connsiteX0" fmla="*/ 45764 w 1984059"/>
                <a:gd name="connsiteY0" fmla="*/ 534317 h 954394"/>
                <a:gd name="connsiteX1" fmla="*/ 512987 w 1984059"/>
                <a:gd name="connsiteY1" fmla="*/ 97184 h 954394"/>
                <a:gd name="connsiteX2" fmla="*/ 1338355 w 1984059"/>
                <a:gd name="connsiteY2" fmla="*/ 29812 h 954394"/>
                <a:gd name="connsiteX3" fmla="*/ 1855404 w 1984059"/>
                <a:gd name="connsiteY3" fmla="*/ 482762 h 954394"/>
                <a:gd name="connsiteX4" fmla="*/ 1970121 w 1984059"/>
                <a:gd name="connsiteY4" fmla="*/ 861013 h 954394"/>
                <a:gd name="connsiteX5" fmla="*/ 1947258 w 1984059"/>
                <a:gd name="connsiteY5" fmla="*/ 950025 h 954394"/>
                <a:gd name="connsiteX6" fmla="*/ 1534581 w 1984059"/>
                <a:gd name="connsiteY6" fmla="*/ 874777 h 954394"/>
                <a:gd name="connsiteX7" fmla="*/ 533183 w 1984059"/>
                <a:gd name="connsiteY7" fmla="*/ 687731 h 954394"/>
                <a:gd name="connsiteX8" fmla="*/ 72744 w 1984059"/>
                <a:gd name="connsiteY8" fmla="*/ 606377 h 954394"/>
                <a:gd name="connsiteX9" fmla="*/ 45764 w 1984059"/>
                <a:gd name="connsiteY9" fmla="*/ 534317 h 954394"/>
                <a:gd name="connsiteX0" fmla="*/ 45764 w 1984059"/>
                <a:gd name="connsiteY0" fmla="*/ 534317 h 954394"/>
                <a:gd name="connsiteX1" fmla="*/ 512987 w 1984059"/>
                <a:gd name="connsiteY1" fmla="*/ 97184 h 954394"/>
                <a:gd name="connsiteX2" fmla="*/ 1338355 w 1984059"/>
                <a:gd name="connsiteY2" fmla="*/ 29812 h 954394"/>
                <a:gd name="connsiteX3" fmla="*/ 1855404 w 1984059"/>
                <a:gd name="connsiteY3" fmla="*/ 482762 h 954394"/>
                <a:gd name="connsiteX4" fmla="*/ 1970121 w 1984059"/>
                <a:gd name="connsiteY4" fmla="*/ 861013 h 954394"/>
                <a:gd name="connsiteX5" fmla="*/ 1947258 w 1984059"/>
                <a:gd name="connsiteY5" fmla="*/ 950025 h 954394"/>
                <a:gd name="connsiteX6" fmla="*/ 1534581 w 1984059"/>
                <a:gd name="connsiteY6" fmla="*/ 874777 h 954394"/>
                <a:gd name="connsiteX7" fmla="*/ 533183 w 1984059"/>
                <a:gd name="connsiteY7" fmla="*/ 687731 h 954394"/>
                <a:gd name="connsiteX8" fmla="*/ 72744 w 1984059"/>
                <a:gd name="connsiteY8" fmla="*/ 606377 h 954394"/>
                <a:gd name="connsiteX9" fmla="*/ 45764 w 1984059"/>
                <a:gd name="connsiteY9" fmla="*/ 534317 h 954394"/>
                <a:gd name="connsiteX0" fmla="*/ 45764 w 2006048"/>
                <a:gd name="connsiteY0" fmla="*/ 534317 h 965213"/>
                <a:gd name="connsiteX1" fmla="*/ 512987 w 2006048"/>
                <a:gd name="connsiteY1" fmla="*/ 97184 h 965213"/>
                <a:gd name="connsiteX2" fmla="*/ 1338355 w 2006048"/>
                <a:gd name="connsiteY2" fmla="*/ 29812 h 965213"/>
                <a:gd name="connsiteX3" fmla="*/ 1855404 w 2006048"/>
                <a:gd name="connsiteY3" fmla="*/ 482762 h 965213"/>
                <a:gd name="connsiteX4" fmla="*/ 1991773 w 2006048"/>
                <a:gd name="connsiteY4" fmla="*/ 918378 h 965213"/>
                <a:gd name="connsiteX5" fmla="*/ 1947258 w 2006048"/>
                <a:gd name="connsiteY5" fmla="*/ 950025 h 965213"/>
                <a:gd name="connsiteX6" fmla="*/ 1534581 w 2006048"/>
                <a:gd name="connsiteY6" fmla="*/ 874777 h 965213"/>
                <a:gd name="connsiteX7" fmla="*/ 533183 w 2006048"/>
                <a:gd name="connsiteY7" fmla="*/ 687731 h 965213"/>
                <a:gd name="connsiteX8" fmla="*/ 72744 w 2006048"/>
                <a:gd name="connsiteY8" fmla="*/ 606377 h 965213"/>
                <a:gd name="connsiteX9" fmla="*/ 45764 w 2006048"/>
                <a:gd name="connsiteY9" fmla="*/ 534317 h 965213"/>
                <a:gd name="connsiteX0" fmla="*/ 45764 w 2000586"/>
                <a:gd name="connsiteY0" fmla="*/ 534317 h 953030"/>
                <a:gd name="connsiteX1" fmla="*/ 512987 w 2000586"/>
                <a:gd name="connsiteY1" fmla="*/ 97184 h 953030"/>
                <a:gd name="connsiteX2" fmla="*/ 1338355 w 2000586"/>
                <a:gd name="connsiteY2" fmla="*/ 29812 h 953030"/>
                <a:gd name="connsiteX3" fmla="*/ 1855404 w 2000586"/>
                <a:gd name="connsiteY3" fmla="*/ 482762 h 953030"/>
                <a:gd name="connsiteX4" fmla="*/ 1991773 w 2000586"/>
                <a:gd name="connsiteY4" fmla="*/ 918378 h 953030"/>
                <a:gd name="connsiteX5" fmla="*/ 1947258 w 2000586"/>
                <a:gd name="connsiteY5" fmla="*/ 950025 h 953030"/>
                <a:gd name="connsiteX6" fmla="*/ 1534581 w 2000586"/>
                <a:gd name="connsiteY6" fmla="*/ 874777 h 953030"/>
                <a:gd name="connsiteX7" fmla="*/ 533183 w 2000586"/>
                <a:gd name="connsiteY7" fmla="*/ 687731 h 953030"/>
                <a:gd name="connsiteX8" fmla="*/ 72744 w 2000586"/>
                <a:gd name="connsiteY8" fmla="*/ 606377 h 953030"/>
                <a:gd name="connsiteX9" fmla="*/ 45764 w 2000586"/>
                <a:gd name="connsiteY9" fmla="*/ 534317 h 953030"/>
                <a:gd name="connsiteX0" fmla="*/ 45764 w 2000586"/>
                <a:gd name="connsiteY0" fmla="*/ 539083 h 957796"/>
                <a:gd name="connsiteX1" fmla="*/ 512987 w 2000586"/>
                <a:gd name="connsiteY1" fmla="*/ 101950 h 957796"/>
                <a:gd name="connsiteX2" fmla="*/ 1302659 w 2000586"/>
                <a:gd name="connsiteY2" fmla="*/ 28602 h 957796"/>
                <a:gd name="connsiteX3" fmla="*/ 1855404 w 2000586"/>
                <a:gd name="connsiteY3" fmla="*/ 487528 h 957796"/>
                <a:gd name="connsiteX4" fmla="*/ 1991773 w 2000586"/>
                <a:gd name="connsiteY4" fmla="*/ 923144 h 957796"/>
                <a:gd name="connsiteX5" fmla="*/ 1947258 w 2000586"/>
                <a:gd name="connsiteY5" fmla="*/ 954791 h 957796"/>
                <a:gd name="connsiteX6" fmla="*/ 1534581 w 2000586"/>
                <a:gd name="connsiteY6" fmla="*/ 879543 h 957796"/>
                <a:gd name="connsiteX7" fmla="*/ 533183 w 2000586"/>
                <a:gd name="connsiteY7" fmla="*/ 692497 h 957796"/>
                <a:gd name="connsiteX8" fmla="*/ 72744 w 2000586"/>
                <a:gd name="connsiteY8" fmla="*/ 611143 h 957796"/>
                <a:gd name="connsiteX9" fmla="*/ 45764 w 2000586"/>
                <a:gd name="connsiteY9" fmla="*/ 539083 h 957796"/>
                <a:gd name="connsiteX0" fmla="*/ 45764 w 2006017"/>
                <a:gd name="connsiteY0" fmla="*/ 538435 h 970879"/>
                <a:gd name="connsiteX1" fmla="*/ 512987 w 2006017"/>
                <a:gd name="connsiteY1" fmla="*/ 101302 h 970879"/>
                <a:gd name="connsiteX2" fmla="*/ 1302659 w 2006017"/>
                <a:gd name="connsiteY2" fmla="*/ 27954 h 970879"/>
                <a:gd name="connsiteX3" fmla="*/ 1836757 w 2006017"/>
                <a:gd name="connsiteY3" fmla="*/ 478081 h 970879"/>
                <a:gd name="connsiteX4" fmla="*/ 1991773 w 2006017"/>
                <a:gd name="connsiteY4" fmla="*/ 922496 h 970879"/>
                <a:gd name="connsiteX5" fmla="*/ 1947258 w 2006017"/>
                <a:gd name="connsiteY5" fmla="*/ 954143 h 970879"/>
                <a:gd name="connsiteX6" fmla="*/ 1534581 w 2006017"/>
                <a:gd name="connsiteY6" fmla="*/ 878895 h 970879"/>
                <a:gd name="connsiteX7" fmla="*/ 533183 w 2006017"/>
                <a:gd name="connsiteY7" fmla="*/ 691849 h 970879"/>
                <a:gd name="connsiteX8" fmla="*/ 72744 w 2006017"/>
                <a:gd name="connsiteY8" fmla="*/ 610495 h 970879"/>
                <a:gd name="connsiteX9" fmla="*/ 45764 w 2006017"/>
                <a:gd name="connsiteY9" fmla="*/ 538435 h 970879"/>
                <a:gd name="connsiteX0" fmla="*/ 45764 w 2001312"/>
                <a:gd name="connsiteY0" fmla="*/ 538435 h 968966"/>
                <a:gd name="connsiteX1" fmla="*/ 512987 w 2001312"/>
                <a:gd name="connsiteY1" fmla="*/ 101302 h 968966"/>
                <a:gd name="connsiteX2" fmla="*/ 1302659 w 2001312"/>
                <a:gd name="connsiteY2" fmla="*/ 27954 h 968966"/>
                <a:gd name="connsiteX3" fmla="*/ 1836757 w 2001312"/>
                <a:gd name="connsiteY3" fmla="*/ 478081 h 968966"/>
                <a:gd name="connsiteX4" fmla="*/ 1991773 w 2001312"/>
                <a:gd name="connsiteY4" fmla="*/ 922496 h 968966"/>
                <a:gd name="connsiteX5" fmla="*/ 1947258 w 2001312"/>
                <a:gd name="connsiteY5" fmla="*/ 954143 h 968966"/>
                <a:gd name="connsiteX6" fmla="*/ 1534581 w 2001312"/>
                <a:gd name="connsiteY6" fmla="*/ 878895 h 968966"/>
                <a:gd name="connsiteX7" fmla="*/ 533183 w 2001312"/>
                <a:gd name="connsiteY7" fmla="*/ 691849 h 968966"/>
                <a:gd name="connsiteX8" fmla="*/ 72744 w 2001312"/>
                <a:gd name="connsiteY8" fmla="*/ 610495 h 968966"/>
                <a:gd name="connsiteX9" fmla="*/ 45764 w 2001312"/>
                <a:gd name="connsiteY9" fmla="*/ 538435 h 968966"/>
                <a:gd name="connsiteX0" fmla="*/ 45764 w 1997670"/>
                <a:gd name="connsiteY0" fmla="*/ 538435 h 954720"/>
                <a:gd name="connsiteX1" fmla="*/ 512987 w 1997670"/>
                <a:gd name="connsiteY1" fmla="*/ 101302 h 954720"/>
                <a:gd name="connsiteX2" fmla="*/ 1302659 w 1997670"/>
                <a:gd name="connsiteY2" fmla="*/ 27954 h 954720"/>
                <a:gd name="connsiteX3" fmla="*/ 1836757 w 1997670"/>
                <a:gd name="connsiteY3" fmla="*/ 478081 h 954720"/>
                <a:gd name="connsiteX4" fmla="*/ 1991773 w 1997670"/>
                <a:gd name="connsiteY4" fmla="*/ 922496 h 954720"/>
                <a:gd name="connsiteX5" fmla="*/ 1947258 w 1997670"/>
                <a:gd name="connsiteY5" fmla="*/ 954143 h 954720"/>
                <a:gd name="connsiteX6" fmla="*/ 1534581 w 1997670"/>
                <a:gd name="connsiteY6" fmla="*/ 878895 h 954720"/>
                <a:gd name="connsiteX7" fmla="*/ 533183 w 1997670"/>
                <a:gd name="connsiteY7" fmla="*/ 691849 h 954720"/>
                <a:gd name="connsiteX8" fmla="*/ 72744 w 1997670"/>
                <a:gd name="connsiteY8" fmla="*/ 610495 h 954720"/>
                <a:gd name="connsiteX9" fmla="*/ 45764 w 1997670"/>
                <a:gd name="connsiteY9" fmla="*/ 538435 h 954720"/>
                <a:gd name="connsiteX0" fmla="*/ 44343 w 1996249"/>
                <a:gd name="connsiteY0" fmla="*/ 538435 h 954720"/>
                <a:gd name="connsiteX1" fmla="*/ 511566 w 1996249"/>
                <a:gd name="connsiteY1" fmla="*/ 101302 h 954720"/>
                <a:gd name="connsiteX2" fmla="*/ 1301238 w 1996249"/>
                <a:gd name="connsiteY2" fmla="*/ 27954 h 954720"/>
                <a:gd name="connsiteX3" fmla="*/ 1835336 w 1996249"/>
                <a:gd name="connsiteY3" fmla="*/ 478081 h 954720"/>
                <a:gd name="connsiteX4" fmla="*/ 1990352 w 1996249"/>
                <a:gd name="connsiteY4" fmla="*/ 922496 h 954720"/>
                <a:gd name="connsiteX5" fmla="*/ 1945837 w 1996249"/>
                <a:gd name="connsiteY5" fmla="*/ 954143 h 954720"/>
                <a:gd name="connsiteX6" fmla="*/ 1533160 w 1996249"/>
                <a:gd name="connsiteY6" fmla="*/ 878895 h 954720"/>
                <a:gd name="connsiteX7" fmla="*/ 531762 w 1996249"/>
                <a:gd name="connsiteY7" fmla="*/ 691849 h 954720"/>
                <a:gd name="connsiteX8" fmla="*/ 71323 w 1996249"/>
                <a:gd name="connsiteY8" fmla="*/ 610495 h 954720"/>
                <a:gd name="connsiteX9" fmla="*/ 44343 w 1996249"/>
                <a:gd name="connsiteY9" fmla="*/ 538435 h 954720"/>
                <a:gd name="connsiteX0" fmla="*/ 38388 w 1990294"/>
                <a:gd name="connsiteY0" fmla="*/ 538435 h 954720"/>
                <a:gd name="connsiteX1" fmla="*/ 505611 w 1990294"/>
                <a:gd name="connsiteY1" fmla="*/ 101302 h 954720"/>
                <a:gd name="connsiteX2" fmla="*/ 1295283 w 1990294"/>
                <a:gd name="connsiteY2" fmla="*/ 27954 h 954720"/>
                <a:gd name="connsiteX3" fmla="*/ 1829381 w 1990294"/>
                <a:gd name="connsiteY3" fmla="*/ 478081 h 954720"/>
                <a:gd name="connsiteX4" fmla="*/ 1984397 w 1990294"/>
                <a:gd name="connsiteY4" fmla="*/ 922496 h 954720"/>
                <a:gd name="connsiteX5" fmla="*/ 1939882 w 1990294"/>
                <a:gd name="connsiteY5" fmla="*/ 954143 h 954720"/>
                <a:gd name="connsiteX6" fmla="*/ 1527205 w 1990294"/>
                <a:gd name="connsiteY6" fmla="*/ 878895 h 954720"/>
                <a:gd name="connsiteX7" fmla="*/ 525807 w 1990294"/>
                <a:gd name="connsiteY7" fmla="*/ 691849 h 954720"/>
                <a:gd name="connsiteX8" fmla="*/ 65368 w 1990294"/>
                <a:gd name="connsiteY8" fmla="*/ 610495 h 954720"/>
                <a:gd name="connsiteX9" fmla="*/ 38388 w 1990294"/>
                <a:gd name="connsiteY9" fmla="*/ 538435 h 954720"/>
                <a:gd name="connsiteX0" fmla="*/ 33188 w 1985094"/>
                <a:gd name="connsiteY0" fmla="*/ 538435 h 954720"/>
                <a:gd name="connsiteX1" fmla="*/ 500411 w 1985094"/>
                <a:gd name="connsiteY1" fmla="*/ 101302 h 954720"/>
                <a:gd name="connsiteX2" fmla="*/ 1290083 w 1985094"/>
                <a:gd name="connsiteY2" fmla="*/ 27954 h 954720"/>
                <a:gd name="connsiteX3" fmla="*/ 1824181 w 1985094"/>
                <a:gd name="connsiteY3" fmla="*/ 478081 h 954720"/>
                <a:gd name="connsiteX4" fmla="*/ 1979197 w 1985094"/>
                <a:gd name="connsiteY4" fmla="*/ 922496 h 954720"/>
                <a:gd name="connsiteX5" fmla="*/ 1934682 w 1985094"/>
                <a:gd name="connsiteY5" fmla="*/ 954143 h 954720"/>
                <a:gd name="connsiteX6" fmla="*/ 1522005 w 1985094"/>
                <a:gd name="connsiteY6" fmla="*/ 878895 h 954720"/>
                <a:gd name="connsiteX7" fmla="*/ 520607 w 1985094"/>
                <a:gd name="connsiteY7" fmla="*/ 691849 h 954720"/>
                <a:gd name="connsiteX8" fmla="*/ 60168 w 1985094"/>
                <a:gd name="connsiteY8" fmla="*/ 610495 h 954720"/>
                <a:gd name="connsiteX9" fmla="*/ 33188 w 1985094"/>
                <a:gd name="connsiteY9" fmla="*/ 538435 h 954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85094" h="954720">
                  <a:moveTo>
                    <a:pt x="33188" y="538435"/>
                  </a:moveTo>
                  <a:cubicBezTo>
                    <a:pt x="88814" y="464808"/>
                    <a:pt x="290929" y="186382"/>
                    <a:pt x="500411" y="101302"/>
                  </a:cubicBezTo>
                  <a:cubicBezTo>
                    <a:pt x="709894" y="16222"/>
                    <a:pt x="1069455" y="-34842"/>
                    <a:pt x="1290083" y="27954"/>
                  </a:cubicBezTo>
                  <a:cubicBezTo>
                    <a:pt x="1510711" y="90750"/>
                    <a:pt x="1709329" y="328991"/>
                    <a:pt x="1824181" y="478081"/>
                  </a:cubicBezTo>
                  <a:cubicBezTo>
                    <a:pt x="1939033" y="627171"/>
                    <a:pt x="1968978" y="889429"/>
                    <a:pt x="1979197" y="922496"/>
                  </a:cubicBezTo>
                  <a:cubicBezTo>
                    <a:pt x="1989416" y="955563"/>
                    <a:pt x="1992690" y="955931"/>
                    <a:pt x="1934682" y="954143"/>
                  </a:cubicBezTo>
                  <a:cubicBezTo>
                    <a:pt x="1876674" y="952355"/>
                    <a:pt x="1522005" y="878895"/>
                    <a:pt x="1522005" y="878895"/>
                  </a:cubicBezTo>
                  <a:lnTo>
                    <a:pt x="520607" y="691849"/>
                  </a:lnTo>
                  <a:cubicBezTo>
                    <a:pt x="296090" y="649646"/>
                    <a:pt x="124891" y="627844"/>
                    <a:pt x="60168" y="610495"/>
                  </a:cubicBezTo>
                  <a:cubicBezTo>
                    <a:pt x="-4555" y="593146"/>
                    <a:pt x="-22438" y="612062"/>
                    <a:pt x="33188" y="538435"/>
                  </a:cubicBezTo>
                  <a:close/>
                </a:path>
              </a:pathLst>
            </a:custGeom>
            <a:solidFill>
              <a:schemeClr val="accent3">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62DABA67-6DFE-0C29-1BE0-521A08D8AE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7325970">
              <a:off x="1245609" y="5141506"/>
              <a:ext cx="1563560" cy="920486"/>
            </a:xfrm>
            <a:custGeom>
              <a:avLst/>
              <a:gdLst>
                <a:gd name="connsiteX0" fmla="*/ 9881 w 1739875"/>
                <a:gd name="connsiteY0" fmla="*/ 509263 h 754659"/>
                <a:gd name="connsiteX1" fmla="*/ 497935 w 1739875"/>
                <a:gd name="connsiteY1" fmla="*/ 71697 h 754659"/>
                <a:gd name="connsiteX2" fmla="*/ 1120625 w 1739875"/>
                <a:gd name="connsiteY2" fmla="*/ 43648 h 754659"/>
                <a:gd name="connsiteX3" fmla="*/ 1608679 w 1739875"/>
                <a:gd name="connsiteY3" fmla="*/ 503653 h 754659"/>
                <a:gd name="connsiteX4" fmla="*/ 1737705 w 1739875"/>
                <a:gd name="connsiteY4" fmla="*/ 744875 h 754659"/>
                <a:gd name="connsiteX5" fmla="*/ 1535751 w 1739875"/>
                <a:gd name="connsiteY5" fmla="*/ 711216 h 754659"/>
                <a:gd name="connsiteX6" fmla="*/ 284762 w 1739875"/>
                <a:gd name="connsiteY6" fmla="*/ 559751 h 754659"/>
                <a:gd name="connsiteX7" fmla="*/ 9881 w 1739875"/>
                <a:gd name="connsiteY7" fmla="*/ 509263 h 754659"/>
                <a:gd name="connsiteX0" fmla="*/ 9881 w 1745871"/>
                <a:gd name="connsiteY0" fmla="*/ 509263 h 755689"/>
                <a:gd name="connsiteX1" fmla="*/ 497935 w 1745871"/>
                <a:gd name="connsiteY1" fmla="*/ 71697 h 755689"/>
                <a:gd name="connsiteX2" fmla="*/ 1120625 w 1745871"/>
                <a:gd name="connsiteY2" fmla="*/ 43648 h 755689"/>
                <a:gd name="connsiteX3" fmla="*/ 1608679 w 1745871"/>
                <a:gd name="connsiteY3" fmla="*/ 503653 h 755689"/>
                <a:gd name="connsiteX4" fmla="*/ 1737705 w 1745871"/>
                <a:gd name="connsiteY4" fmla="*/ 744875 h 755689"/>
                <a:gd name="connsiteX5" fmla="*/ 1426819 w 1745871"/>
                <a:gd name="connsiteY5" fmla="*/ 716950 h 755689"/>
                <a:gd name="connsiteX6" fmla="*/ 284762 w 1745871"/>
                <a:gd name="connsiteY6" fmla="*/ 559751 h 755689"/>
                <a:gd name="connsiteX7" fmla="*/ 9881 w 1745871"/>
                <a:gd name="connsiteY7" fmla="*/ 509263 h 755689"/>
                <a:gd name="connsiteX0" fmla="*/ 9881 w 1864671"/>
                <a:gd name="connsiteY0" fmla="*/ 509263 h 855937"/>
                <a:gd name="connsiteX1" fmla="*/ 497935 w 1864671"/>
                <a:gd name="connsiteY1" fmla="*/ 71697 h 855937"/>
                <a:gd name="connsiteX2" fmla="*/ 1120625 w 1864671"/>
                <a:gd name="connsiteY2" fmla="*/ 43648 h 855937"/>
                <a:gd name="connsiteX3" fmla="*/ 1608679 w 1864671"/>
                <a:gd name="connsiteY3" fmla="*/ 503653 h 855937"/>
                <a:gd name="connsiteX4" fmla="*/ 1860911 w 1864671"/>
                <a:gd name="connsiteY4" fmla="*/ 851040 h 855937"/>
                <a:gd name="connsiteX5" fmla="*/ 1426819 w 1864671"/>
                <a:gd name="connsiteY5" fmla="*/ 716950 h 855937"/>
                <a:gd name="connsiteX6" fmla="*/ 284762 w 1864671"/>
                <a:gd name="connsiteY6" fmla="*/ 559751 h 855937"/>
                <a:gd name="connsiteX7" fmla="*/ 9881 w 1864671"/>
                <a:gd name="connsiteY7" fmla="*/ 509263 h 855937"/>
                <a:gd name="connsiteX0" fmla="*/ 9881 w 1876754"/>
                <a:gd name="connsiteY0" fmla="*/ 501512 h 853026"/>
                <a:gd name="connsiteX1" fmla="*/ 497935 w 1876754"/>
                <a:gd name="connsiteY1" fmla="*/ 63946 h 853026"/>
                <a:gd name="connsiteX2" fmla="*/ 1120625 w 1876754"/>
                <a:gd name="connsiteY2" fmla="*/ 35897 h 853026"/>
                <a:gd name="connsiteX3" fmla="*/ 1718468 w 1876754"/>
                <a:gd name="connsiteY3" fmla="*/ 385272 h 853026"/>
                <a:gd name="connsiteX4" fmla="*/ 1860911 w 1876754"/>
                <a:gd name="connsiteY4" fmla="*/ 843289 h 853026"/>
                <a:gd name="connsiteX5" fmla="*/ 1426819 w 1876754"/>
                <a:gd name="connsiteY5" fmla="*/ 709199 h 853026"/>
                <a:gd name="connsiteX6" fmla="*/ 284762 w 1876754"/>
                <a:gd name="connsiteY6" fmla="*/ 552000 h 853026"/>
                <a:gd name="connsiteX7" fmla="*/ 9881 w 1876754"/>
                <a:gd name="connsiteY7" fmla="*/ 501512 h 853026"/>
                <a:gd name="connsiteX0" fmla="*/ 9881 w 1874221"/>
                <a:gd name="connsiteY0" fmla="*/ 623010 h 974525"/>
                <a:gd name="connsiteX1" fmla="*/ 497935 w 1874221"/>
                <a:gd name="connsiteY1" fmla="*/ 185444 h 974525"/>
                <a:gd name="connsiteX2" fmla="*/ 1272410 w 1874221"/>
                <a:gd name="connsiteY2" fmla="*/ 12874 h 974525"/>
                <a:gd name="connsiteX3" fmla="*/ 1718468 w 1874221"/>
                <a:gd name="connsiteY3" fmla="*/ 506770 h 974525"/>
                <a:gd name="connsiteX4" fmla="*/ 1860911 w 1874221"/>
                <a:gd name="connsiteY4" fmla="*/ 964787 h 974525"/>
                <a:gd name="connsiteX5" fmla="*/ 1426819 w 1874221"/>
                <a:gd name="connsiteY5" fmla="*/ 830697 h 974525"/>
                <a:gd name="connsiteX6" fmla="*/ 284762 w 1874221"/>
                <a:gd name="connsiteY6" fmla="*/ 673498 h 974525"/>
                <a:gd name="connsiteX7" fmla="*/ 9881 w 1874221"/>
                <a:gd name="connsiteY7" fmla="*/ 623010 h 974525"/>
                <a:gd name="connsiteX0" fmla="*/ 4712 w 1869052"/>
                <a:gd name="connsiteY0" fmla="*/ 633304 h 984819"/>
                <a:gd name="connsiteX1" fmla="*/ 402385 w 1869052"/>
                <a:gd name="connsiteY1" fmla="*/ 137323 h 984819"/>
                <a:gd name="connsiteX2" fmla="*/ 1267241 w 1869052"/>
                <a:gd name="connsiteY2" fmla="*/ 23168 h 984819"/>
                <a:gd name="connsiteX3" fmla="*/ 1713299 w 1869052"/>
                <a:gd name="connsiteY3" fmla="*/ 517064 h 984819"/>
                <a:gd name="connsiteX4" fmla="*/ 1855742 w 1869052"/>
                <a:gd name="connsiteY4" fmla="*/ 975081 h 984819"/>
                <a:gd name="connsiteX5" fmla="*/ 1421650 w 1869052"/>
                <a:gd name="connsiteY5" fmla="*/ 840991 h 984819"/>
                <a:gd name="connsiteX6" fmla="*/ 279593 w 1869052"/>
                <a:gd name="connsiteY6" fmla="*/ 683792 h 984819"/>
                <a:gd name="connsiteX7" fmla="*/ 4712 w 1869052"/>
                <a:gd name="connsiteY7" fmla="*/ 633304 h 984819"/>
                <a:gd name="connsiteX0" fmla="*/ 4712 w 1870440"/>
                <a:gd name="connsiteY0" fmla="*/ 633304 h 991310"/>
                <a:gd name="connsiteX1" fmla="*/ 402385 w 1870440"/>
                <a:gd name="connsiteY1" fmla="*/ 137323 h 991310"/>
                <a:gd name="connsiteX2" fmla="*/ 1267241 w 1870440"/>
                <a:gd name="connsiteY2" fmla="*/ 23168 h 991310"/>
                <a:gd name="connsiteX3" fmla="*/ 1713299 w 1870440"/>
                <a:gd name="connsiteY3" fmla="*/ 517064 h 991310"/>
                <a:gd name="connsiteX4" fmla="*/ 1855742 w 1870440"/>
                <a:gd name="connsiteY4" fmla="*/ 975081 h 991310"/>
                <a:gd name="connsiteX5" fmla="*/ 1399477 w 1870440"/>
                <a:gd name="connsiteY5" fmla="*/ 896414 h 991310"/>
                <a:gd name="connsiteX6" fmla="*/ 279593 w 1870440"/>
                <a:gd name="connsiteY6" fmla="*/ 683792 h 991310"/>
                <a:gd name="connsiteX7" fmla="*/ 4712 w 1870440"/>
                <a:gd name="connsiteY7" fmla="*/ 633304 h 991310"/>
                <a:gd name="connsiteX0" fmla="*/ 44 w 1865772"/>
                <a:gd name="connsiteY0" fmla="*/ 633304 h 991310"/>
                <a:gd name="connsiteX1" fmla="*/ 397717 w 1865772"/>
                <a:gd name="connsiteY1" fmla="*/ 137323 h 991310"/>
                <a:gd name="connsiteX2" fmla="*/ 1262573 w 1865772"/>
                <a:gd name="connsiteY2" fmla="*/ 23168 h 991310"/>
                <a:gd name="connsiteX3" fmla="*/ 1708631 w 1865772"/>
                <a:gd name="connsiteY3" fmla="*/ 517064 h 991310"/>
                <a:gd name="connsiteX4" fmla="*/ 1851074 w 1865772"/>
                <a:gd name="connsiteY4" fmla="*/ 975081 h 991310"/>
                <a:gd name="connsiteX5" fmla="*/ 1394809 w 1865772"/>
                <a:gd name="connsiteY5" fmla="*/ 896414 h 991310"/>
                <a:gd name="connsiteX6" fmla="*/ 417748 w 1865772"/>
                <a:gd name="connsiteY6" fmla="*/ 716201 h 991310"/>
                <a:gd name="connsiteX7" fmla="*/ 44 w 1865772"/>
                <a:gd name="connsiteY7" fmla="*/ 633304 h 991310"/>
                <a:gd name="connsiteX0" fmla="*/ 44 w 1865772"/>
                <a:gd name="connsiteY0" fmla="*/ 633304 h 991310"/>
                <a:gd name="connsiteX1" fmla="*/ 397717 w 1865772"/>
                <a:gd name="connsiteY1" fmla="*/ 137323 h 991310"/>
                <a:gd name="connsiteX2" fmla="*/ 1262573 w 1865772"/>
                <a:gd name="connsiteY2" fmla="*/ 23168 h 991310"/>
                <a:gd name="connsiteX3" fmla="*/ 1708631 w 1865772"/>
                <a:gd name="connsiteY3" fmla="*/ 517064 h 991310"/>
                <a:gd name="connsiteX4" fmla="*/ 1851074 w 1865772"/>
                <a:gd name="connsiteY4" fmla="*/ 975081 h 991310"/>
                <a:gd name="connsiteX5" fmla="*/ 1394809 w 1865772"/>
                <a:gd name="connsiteY5" fmla="*/ 896414 h 991310"/>
                <a:gd name="connsiteX6" fmla="*/ 417748 w 1865772"/>
                <a:gd name="connsiteY6" fmla="*/ 716201 h 991310"/>
                <a:gd name="connsiteX7" fmla="*/ 44 w 1865772"/>
                <a:gd name="connsiteY7" fmla="*/ 633304 h 991310"/>
                <a:gd name="connsiteX0" fmla="*/ 46 w 1853519"/>
                <a:gd name="connsiteY0" fmla="*/ 578483 h 990076"/>
                <a:gd name="connsiteX1" fmla="*/ 385464 w 1853519"/>
                <a:gd name="connsiteY1" fmla="*/ 136089 h 990076"/>
                <a:gd name="connsiteX2" fmla="*/ 1250320 w 1853519"/>
                <a:gd name="connsiteY2" fmla="*/ 21934 h 990076"/>
                <a:gd name="connsiteX3" fmla="*/ 1696378 w 1853519"/>
                <a:gd name="connsiteY3" fmla="*/ 515830 h 990076"/>
                <a:gd name="connsiteX4" fmla="*/ 1838821 w 1853519"/>
                <a:gd name="connsiteY4" fmla="*/ 973847 h 990076"/>
                <a:gd name="connsiteX5" fmla="*/ 1382556 w 1853519"/>
                <a:gd name="connsiteY5" fmla="*/ 895180 h 990076"/>
                <a:gd name="connsiteX6" fmla="*/ 405495 w 1853519"/>
                <a:gd name="connsiteY6" fmla="*/ 714967 h 990076"/>
                <a:gd name="connsiteX7" fmla="*/ 46 w 1853519"/>
                <a:gd name="connsiteY7" fmla="*/ 578483 h 990076"/>
                <a:gd name="connsiteX0" fmla="*/ 34142 w 1887615"/>
                <a:gd name="connsiteY0" fmla="*/ 578483 h 990076"/>
                <a:gd name="connsiteX1" fmla="*/ 419560 w 1887615"/>
                <a:gd name="connsiteY1" fmla="*/ 136089 h 990076"/>
                <a:gd name="connsiteX2" fmla="*/ 1284416 w 1887615"/>
                <a:gd name="connsiteY2" fmla="*/ 21934 h 990076"/>
                <a:gd name="connsiteX3" fmla="*/ 1730474 w 1887615"/>
                <a:gd name="connsiteY3" fmla="*/ 515830 h 990076"/>
                <a:gd name="connsiteX4" fmla="*/ 1872917 w 1887615"/>
                <a:gd name="connsiteY4" fmla="*/ 973847 h 990076"/>
                <a:gd name="connsiteX5" fmla="*/ 1416652 w 1887615"/>
                <a:gd name="connsiteY5" fmla="*/ 895180 h 990076"/>
                <a:gd name="connsiteX6" fmla="*/ 439591 w 1887615"/>
                <a:gd name="connsiteY6" fmla="*/ 714967 h 990076"/>
                <a:gd name="connsiteX7" fmla="*/ 64968 w 1887615"/>
                <a:gd name="connsiteY7" fmla="*/ 666714 h 990076"/>
                <a:gd name="connsiteX8" fmla="*/ 34142 w 1887615"/>
                <a:gd name="connsiteY8" fmla="*/ 578483 h 990076"/>
                <a:gd name="connsiteX0" fmla="*/ 34142 w 1887615"/>
                <a:gd name="connsiteY0" fmla="*/ 578483 h 990076"/>
                <a:gd name="connsiteX1" fmla="*/ 419560 w 1887615"/>
                <a:gd name="connsiteY1" fmla="*/ 136089 h 990076"/>
                <a:gd name="connsiteX2" fmla="*/ 1284416 w 1887615"/>
                <a:gd name="connsiteY2" fmla="*/ 21934 h 990076"/>
                <a:gd name="connsiteX3" fmla="*/ 1730474 w 1887615"/>
                <a:gd name="connsiteY3" fmla="*/ 515830 h 990076"/>
                <a:gd name="connsiteX4" fmla="*/ 1872917 w 1887615"/>
                <a:gd name="connsiteY4" fmla="*/ 973847 h 990076"/>
                <a:gd name="connsiteX5" fmla="*/ 1416652 w 1887615"/>
                <a:gd name="connsiteY5" fmla="*/ 895180 h 990076"/>
                <a:gd name="connsiteX6" fmla="*/ 439756 w 1887615"/>
                <a:gd name="connsiteY6" fmla="*/ 726636 h 990076"/>
                <a:gd name="connsiteX7" fmla="*/ 64968 w 1887615"/>
                <a:gd name="connsiteY7" fmla="*/ 666714 h 990076"/>
                <a:gd name="connsiteX8" fmla="*/ 34142 w 1887615"/>
                <a:gd name="connsiteY8" fmla="*/ 578483 h 990076"/>
                <a:gd name="connsiteX0" fmla="*/ 34142 w 1887615"/>
                <a:gd name="connsiteY0" fmla="*/ 578483 h 990076"/>
                <a:gd name="connsiteX1" fmla="*/ 419560 w 1887615"/>
                <a:gd name="connsiteY1" fmla="*/ 136089 h 990076"/>
                <a:gd name="connsiteX2" fmla="*/ 1284416 w 1887615"/>
                <a:gd name="connsiteY2" fmla="*/ 21934 h 990076"/>
                <a:gd name="connsiteX3" fmla="*/ 1730474 w 1887615"/>
                <a:gd name="connsiteY3" fmla="*/ 515830 h 990076"/>
                <a:gd name="connsiteX4" fmla="*/ 1872917 w 1887615"/>
                <a:gd name="connsiteY4" fmla="*/ 973847 h 990076"/>
                <a:gd name="connsiteX5" fmla="*/ 1416652 w 1887615"/>
                <a:gd name="connsiteY5" fmla="*/ 895180 h 990076"/>
                <a:gd name="connsiteX6" fmla="*/ 439756 w 1887615"/>
                <a:gd name="connsiteY6" fmla="*/ 726636 h 990076"/>
                <a:gd name="connsiteX7" fmla="*/ 64968 w 1887615"/>
                <a:gd name="connsiteY7" fmla="*/ 666714 h 990076"/>
                <a:gd name="connsiteX8" fmla="*/ 34142 w 1887615"/>
                <a:gd name="connsiteY8" fmla="*/ 578483 h 990076"/>
                <a:gd name="connsiteX0" fmla="*/ 34142 w 1893656"/>
                <a:gd name="connsiteY0" fmla="*/ 578887 h 990125"/>
                <a:gd name="connsiteX1" fmla="*/ 419560 w 1893656"/>
                <a:gd name="connsiteY1" fmla="*/ 136493 h 990125"/>
                <a:gd name="connsiteX2" fmla="*/ 1284416 w 1893656"/>
                <a:gd name="connsiteY2" fmla="*/ 22338 h 990125"/>
                <a:gd name="connsiteX3" fmla="*/ 1761977 w 1893656"/>
                <a:gd name="connsiteY3" fmla="*/ 522071 h 990125"/>
                <a:gd name="connsiteX4" fmla="*/ 1872917 w 1893656"/>
                <a:gd name="connsiteY4" fmla="*/ 974251 h 990125"/>
                <a:gd name="connsiteX5" fmla="*/ 1416652 w 1893656"/>
                <a:gd name="connsiteY5" fmla="*/ 895584 h 990125"/>
                <a:gd name="connsiteX6" fmla="*/ 439756 w 1893656"/>
                <a:gd name="connsiteY6" fmla="*/ 727040 h 990125"/>
                <a:gd name="connsiteX7" fmla="*/ 64968 w 1893656"/>
                <a:gd name="connsiteY7" fmla="*/ 667118 h 990125"/>
                <a:gd name="connsiteX8" fmla="*/ 34142 w 1893656"/>
                <a:gd name="connsiteY8" fmla="*/ 578887 h 990125"/>
                <a:gd name="connsiteX0" fmla="*/ 34142 w 1890318"/>
                <a:gd name="connsiteY0" fmla="*/ 578887 h 990125"/>
                <a:gd name="connsiteX1" fmla="*/ 419560 w 1890318"/>
                <a:gd name="connsiteY1" fmla="*/ 136493 h 990125"/>
                <a:gd name="connsiteX2" fmla="*/ 1284416 w 1890318"/>
                <a:gd name="connsiteY2" fmla="*/ 22338 h 990125"/>
                <a:gd name="connsiteX3" fmla="*/ 1761977 w 1890318"/>
                <a:gd name="connsiteY3" fmla="*/ 522071 h 990125"/>
                <a:gd name="connsiteX4" fmla="*/ 1872917 w 1890318"/>
                <a:gd name="connsiteY4" fmla="*/ 974251 h 990125"/>
                <a:gd name="connsiteX5" fmla="*/ 1416652 w 1890318"/>
                <a:gd name="connsiteY5" fmla="*/ 895584 h 990125"/>
                <a:gd name="connsiteX6" fmla="*/ 439756 w 1890318"/>
                <a:gd name="connsiteY6" fmla="*/ 727040 h 990125"/>
                <a:gd name="connsiteX7" fmla="*/ 64968 w 1890318"/>
                <a:gd name="connsiteY7" fmla="*/ 667118 h 990125"/>
                <a:gd name="connsiteX8" fmla="*/ 34142 w 1890318"/>
                <a:gd name="connsiteY8" fmla="*/ 578887 h 990125"/>
                <a:gd name="connsiteX0" fmla="*/ 34142 w 1874108"/>
                <a:gd name="connsiteY0" fmla="*/ 578887 h 987469"/>
                <a:gd name="connsiteX1" fmla="*/ 419560 w 1874108"/>
                <a:gd name="connsiteY1" fmla="*/ 136493 h 987469"/>
                <a:gd name="connsiteX2" fmla="*/ 1284416 w 1874108"/>
                <a:gd name="connsiteY2" fmla="*/ 22338 h 987469"/>
                <a:gd name="connsiteX3" fmla="*/ 1761977 w 1874108"/>
                <a:gd name="connsiteY3" fmla="*/ 522071 h 987469"/>
                <a:gd name="connsiteX4" fmla="*/ 1872917 w 1874108"/>
                <a:gd name="connsiteY4" fmla="*/ 974251 h 987469"/>
                <a:gd name="connsiteX5" fmla="*/ 1416652 w 1874108"/>
                <a:gd name="connsiteY5" fmla="*/ 895584 h 987469"/>
                <a:gd name="connsiteX6" fmla="*/ 439756 w 1874108"/>
                <a:gd name="connsiteY6" fmla="*/ 727040 h 987469"/>
                <a:gd name="connsiteX7" fmla="*/ 64968 w 1874108"/>
                <a:gd name="connsiteY7" fmla="*/ 667118 h 987469"/>
                <a:gd name="connsiteX8" fmla="*/ 34142 w 1874108"/>
                <a:gd name="connsiteY8" fmla="*/ 578887 h 987469"/>
                <a:gd name="connsiteX0" fmla="*/ 34142 w 1874269"/>
                <a:gd name="connsiteY0" fmla="*/ 578887 h 980571"/>
                <a:gd name="connsiteX1" fmla="*/ 419560 w 1874269"/>
                <a:gd name="connsiteY1" fmla="*/ 136493 h 980571"/>
                <a:gd name="connsiteX2" fmla="*/ 1284416 w 1874269"/>
                <a:gd name="connsiteY2" fmla="*/ 22338 h 980571"/>
                <a:gd name="connsiteX3" fmla="*/ 1761977 w 1874269"/>
                <a:gd name="connsiteY3" fmla="*/ 522071 h 980571"/>
                <a:gd name="connsiteX4" fmla="*/ 1872917 w 1874269"/>
                <a:gd name="connsiteY4" fmla="*/ 974251 h 980571"/>
                <a:gd name="connsiteX5" fmla="*/ 1416652 w 1874269"/>
                <a:gd name="connsiteY5" fmla="*/ 895584 h 980571"/>
                <a:gd name="connsiteX6" fmla="*/ 439756 w 1874269"/>
                <a:gd name="connsiteY6" fmla="*/ 727040 h 980571"/>
                <a:gd name="connsiteX7" fmla="*/ 64968 w 1874269"/>
                <a:gd name="connsiteY7" fmla="*/ 667118 h 980571"/>
                <a:gd name="connsiteX8" fmla="*/ 34142 w 1874269"/>
                <a:gd name="connsiteY8" fmla="*/ 578887 h 980571"/>
                <a:gd name="connsiteX0" fmla="*/ 34142 w 1888716"/>
                <a:gd name="connsiteY0" fmla="*/ 578887 h 993099"/>
                <a:gd name="connsiteX1" fmla="*/ 419560 w 1888716"/>
                <a:gd name="connsiteY1" fmla="*/ 136493 h 993099"/>
                <a:gd name="connsiteX2" fmla="*/ 1284416 w 1888716"/>
                <a:gd name="connsiteY2" fmla="*/ 22338 h 993099"/>
                <a:gd name="connsiteX3" fmla="*/ 1761977 w 1888716"/>
                <a:gd name="connsiteY3" fmla="*/ 522071 h 993099"/>
                <a:gd name="connsiteX4" fmla="*/ 1872917 w 1888716"/>
                <a:gd name="connsiteY4" fmla="*/ 974251 h 993099"/>
                <a:gd name="connsiteX5" fmla="*/ 1441154 w 1888716"/>
                <a:gd name="connsiteY5" fmla="*/ 914086 h 993099"/>
                <a:gd name="connsiteX6" fmla="*/ 439756 w 1888716"/>
                <a:gd name="connsiteY6" fmla="*/ 727040 h 993099"/>
                <a:gd name="connsiteX7" fmla="*/ 64968 w 1888716"/>
                <a:gd name="connsiteY7" fmla="*/ 667118 h 993099"/>
                <a:gd name="connsiteX8" fmla="*/ 34142 w 1888716"/>
                <a:gd name="connsiteY8" fmla="*/ 578887 h 993099"/>
                <a:gd name="connsiteX0" fmla="*/ 34142 w 1910942"/>
                <a:gd name="connsiteY0" fmla="*/ 578887 h 974312"/>
                <a:gd name="connsiteX1" fmla="*/ 419560 w 1910942"/>
                <a:gd name="connsiteY1" fmla="*/ 136493 h 974312"/>
                <a:gd name="connsiteX2" fmla="*/ 1284416 w 1910942"/>
                <a:gd name="connsiteY2" fmla="*/ 22338 h 974312"/>
                <a:gd name="connsiteX3" fmla="*/ 1761977 w 1910942"/>
                <a:gd name="connsiteY3" fmla="*/ 522071 h 974312"/>
                <a:gd name="connsiteX4" fmla="*/ 1876694 w 1910942"/>
                <a:gd name="connsiteY4" fmla="*/ 900322 h 974312"/>
                <a:gd name="connsiteX5" fmla="*/ 1872917 w 1910942"/>
                <a:gd name="connsiteY5" fmla="*/ 974251 h 974312"/>
                <a:gd name="connsiteX6" fmla="*/ 1441154 w 1910942"/>
                <a:gd name="connsiteY6" fmla="*/ 914086 h 974312"/>
                <a:gd name="connsiteX7" fmla="*/ 439756 w 1910942"/>
                <a:gd name="connsiteY7" fmla="*/ 727040 h 974312"/>
                <a:gd name="connsiteX8" fmla="*/ 64968 w 1910942"/>
                <a:gd name="connsiteY8" fmla="*/ 667118 h 974312"/>
                <a:gd name="connsiteX9" fmla="*/ 34142 w 1910942"/>
                <a:gd name="connsiteY9" fmla="*/ 578887 h 974312"/>
                <a:gd name="connsiteX0" fmla="*/ 34142 w 1899488"/>
                <a:gd name="connsiteY0" fmla="*/ 578887 h 989383"/>
                <a:gd name="connsiteX1" fmla="*/ 419560 w 1899488"/>
                <a:gd name="connsiteY1" fmla="*/ 136493 h 989383"/>
                <a:gd name="connsiteX2" fmla="*/ 1284416 w 1899488"/>
                <a:gd name="connsiteY2" fmla="*/ 22338 h 989383"/>
                <a:gd name="connsiteX3" fmla="*/ 1761977 w 1899488"/>
                <a:gd name="connsiteY3" fmla="*/ 522071 h 989383"/>
                <a:gd name="connsiteX4" fmla="*/ 1876694 w 1899488"/>
                <a:gd name="connsiteY4" fmla="*/ 900322 h 989383"/>
                <a:gd name="connsiteX5" fmla="*/ 1853831 w 1899488"/>
                <a:gd name="connsiteY5" fmla="*/ 989334 h 989383"/>
                <a:gd name="connsiteX6" fmla="*/ 1441154 w 1899488"/>
                <a:gd name="connsiteY6" fmla="*/ 914086 h 989383"/>
                <a:gd name="connsiteX7" fmla="*/ 439756 w 1899488"/>
                <a:gd name="connsiteY7" fmla="*/ 727040 h 989383"/>
                <a:gd name="connsiteX8" fmla="*/ 64968 w 1899488"/>
                <a:gd name="connsiteY8" fmla="*/ 667118 h 989383"/>
                <a:gd name="connsiteX9" fmla="*/ 34142 w 1899488"/>
                <a:gd name="connsiteY9" fmla="*/ 578887 h 989383"/>
                <a:gd name="connsiteX0" fmla="*/ 34142 w 1890632"/>
                <a:gd name="connsiteY0" fmla="*/ 578887 h 993703"/>
                <a:gd name="connsiteX1" fmla="*/ 419560 w 1890632"/>
                <a:gd name="connsiteY1" fmla="*/ 136493 h 993703"/>
                <a:gd name="connsiteX2" fmla="*/ 1284416 w 1890632"/>
                <a:gd name="connsiteY2" fmla="*/ 22338 h 993703"/>
                <a:gd name="connsiteX3" fmla="*/ 1761977 w 1890632"/>
                <a:gd name="connsiteY3" fmla="*/ 522071 h 993703"/>
                <a:gd name="connsiteX4" fmla="*/ 1876694 w 1890632"/>
                <a:gd name="connsiteY4" fmla="*/ 900322 h 993703"/>
                <a:gd name="connsiteX5" fmla="*/ 1853831 w 1890632"/>
                <a:gd name="connsiteY5" fmla="*/ 989334 h 993703"/>
                <a:gd name="connsiteX6" fmla="*/ 1441154 w 1890632"/>
                <a:gd name="connsiteY6" fmla="*/ 914086 h 993703"/>
                <a:gd name="connsiteX7" fmla="*/ 439756 w 1890632"/>
                <a:gd name="connsiteY7" fmla="*/ 727040 h 993703"/>
                <a:gd name="connsiteX8" fmla="*/ 64968 w 1890632"/>
                <a:gd name="connsiteY8" fmla="*/ 667118 h 993703"/>
                <a:gd name="connsiteX9" fmla="*/ 34142 w 1890632"/>
                <a:gd name="connsiteY9" fmla="*/ 578887 h 993703"/>
                <a:gd name="connsiteX0" fmla="*/ 34142 w 1890632"/>
                <a:gd name="connsiteY0" fmla="*/ 578887 h 993703"/>
                <a:gd name="connsiteX1" fmla="*/ 419560 w 1890632"/>
                <a:gd name="connsiteY1" fmla="*/ 136493 h 993703"/>
                <a:gd name="connsiteX2" fmla="*/ 1284416 w 1890632"/>
                <a:gd name="connsiteY2" fmla="*/ 22338 h 993703"/>
                <a:gd name="connsiteX3" fmla="*/ 1761977 w 1890632"/>
                <a:gd name="connsiteY3" fmla="*/ 522071 h 993703"/>
                <a:gd name="connsiteX4" fmla="*/ 1876694 w 1890632"/>
                <a:gd name="connsiteY4" fmla="*/ 900322 h 993703"/>
                <a:gd name="connsiteX5" fmla="*/ 1853831 w 1890632"/>
                <a:gd name="connsiteY5" fmla="*/ 989334 h 993703"/>
                <a:gd name="connsiteX6" fmla="*/ 1441154 w 1890632"/>
                <a:gd name="connsiteY6" fmla="*/ 914086 h 993703"/>
                <a:gd name="connsiteX7" fmla="*/ 439756 w 1890632"/>
                <a:gd name="connsiteY7" fmla="*/ 727040 h 993703"/>
                <a:gd name="connsiteX8" fmla="*/ 64968 w 1890632"/>
                <a:gd name="connsiteY8" fmla="*/ 667118 h 993703"/>
                <a:gd name="connsiteX9" fmla="*/ 34142 w 1890632"/>
                <a:gd name="connsiteY9" fmla="*/ 578887 h 993703"/>
                <a:gd name="connsiteX0" fmla="*/ 15545 w 1872035"/>
                <a:gd name="connsiteY0" fmla="*/ 578887 h 993703"/>
                <a:gd name="connsiteX1" fmla="*/ 400963 w 1872035"/>
                <a:gd name="connsiteY1" fmla="*/ 136493 h 993703"/>
                <a:gd name="connsiteX2" fmla="*/ 1265819 w 1872035"/>
                <a:gd name="connsiteY2" fmla="*/ 22338 h 993703"/>
                <a:gd name="connsiteX3" fmla="*/ 1743380 w 1872035"/>
                <a:gd name="connsiteY3" fmla="*/ 522071 h 993703"/>
                <a:gd name="connsiteX4" fmla="*/ 1858097 w 1872035"/>
                <a:gd name="connsiteY4" fmla="*/ 900322 h 993703"/>
                <a:gd name="connsiteX5" fmla="*/ 1835234 w 1872035"/>
                <a:gd name="connsiteY5" fmla="*/ 989334 h 993703"/>
                <a:gd name="connsiteX6" fmla="*/ 1422557 w 1872035"/>
                <a:gd name="connsiteY6" fmla="*/ 914086 h 993703"/>
                <a:gd name="connsiteX7" fmla="*/ 421159 w 1872035"/>
                <a:gd name="connsiteY7" fmla="*/ 727040 h 993703"/>
                <a:gd name="connsiteX8" fmla="*/ 109376 w 1872035"/>
                <a:gd name="connsiteY8" fmla="*/ 678789 h 993703"/>
                <a:gd name="connsiteX9" fmla="*/ 15545 w 1872035"/>
                <a:gd name="connsiteY9" fmla="*/ 578887 h 993703"/>
                <a:gd name="connsiteX0" fmla="*/ 21358 w 1843514"/>
                <a:gd name="connsiteY0" fmla="*/ 594911 h 994056"/>
                <a:gd name="connsiteX1" fmla="*/ 372442 w 1843514"/>
                <a:gd name="connsiteY1" fmla="*/ 136846 h 994056"/>
                <a:gd name="connsiteX2" fmla="*/ 1237298 w 1843514"/>
                <a:gd name="connsiteY2" fmla="*/ 22691 h 994056"/>
                <a:gd name="connsiteX3" fmla="*/ 1714859 w 1843514"/>
                <a:gd name="connsiteY3" fmla="*/ 522424 h 994056"/>
                <a:gd name="connsiteX4" fmla="*/ 1829576 w 1843514"/>
                <a:gd name="connsiteY4" fmla="*/ 900675 h 994056"/>
                <a:gd name="connsiteX5" fmla="*/ 1806713 w 1843514"/>
                <a:gd name="connsiteY5" fmla="*/ 989687 h 994056"/>
                <a:gd name="connsiteX6" fmla="*/ 1394036 w 1843514"/>
                <a:gd name="connsiteY6" fmla="*/ 914439 h 994056"/>
                <a:gd name="connsiteX7" fmla="*/ 392638 w 1843514"/>
                <a:gd name="connsiteY7" fmla="*/ 727393 h 994056"/>
                <a:gd name="connsiteX8" fmla="*/ 80855 w 1843514"/>
                <a:gd name="connsiteY8" fmla="*/ 679142 h 994056"/>
                <a:gd name="connsiteX9" fmla="*/ 21358 w 1843514"/>
                <a:gd name="connsiteY9" fmla="*/ 594911 h 994056"/>
                <a:gd name="connsiteX0" fmla="*/ 21358 w 1843514"/>
                <a:gd name="connsiteY0" fmla="*/ 597202 h 996347"/>
                <a:gd name="connsiteX1" fmla="*/ 372442 w 1843514"/>
                <a:gd name="connsiteY1" fmla="*/ 139137 h 996347"/>
                <a:gd name="connsiteX2" fmla="*/ 1237298 w 1843514"/>
                <a:gd name="connsiteY2" fmla="*/ 24982 h 996347"/>
                <a:gd name="connsiteX3" fmla="*/ 1714859 w 1843514"/>
                <a:gd name="connsiteY3" fmla="*/ 524715 h 996347"/>
                <a:gd name="connsiteX4" fmla="*/ 1829576 w 1843514"/>
                <a:gd name="connsiteY4" fmla="*/ 902966 h 996347"/>
                <a:gd name="connsiteX5" fmla="*/ 1806713 w 1843514"/>
                <a:gd name="connsiteY5" fmla="*/ 991978 h 996347"/>
                <a:gd name="connsiteX6" fmla="*/ 1394036 w 1843514"/>
                <a:gd name="connsiteY6" fmla="*/ 916730 h 996347"/>
                <a:gd name="connsiteX7" fmla="*/ 392638 w 1843514"/>
                <a:gd name="connsiteY7" fmla="*/ 729684 h 996347"/>
                <a:gd name="connsiteX8" fmla="*/ 80855 w 1843514"/>
                <a:gd name="connsiteY8" fmla="*/ 681433 h 996347"/>
                <a:gd name="connsiteX9" fmla="*/ 21358 w 1843514"/>
                <a:gd name="connsiteY9" fmla="*/ 597202 h 996347"/>
                <a:gd name="connsiteX0" fmla="*/ 21358 w 1843514"/>
                <a:gd name="connsiteY0" fmla="*/ 597202 h 996347"/>
                <a:gd name="connsiteX1" fmla="*/ 372442 w 1843514"/>
                <a:gd name="connsiteY1" fmla="*/ 139137 h 996347"/>
                <a:gd name="connsiteX2" fmla="*/ 1237298 w 1843514"/>
                <a:gd name="connsiteY2" fmla="*/ 24982 h 996347"/>
                <a:gd name="connsiteX3" fmla="*/ 1714859 w 1843514"/>
                <a:gd name="connsiteY3" fmla="*/ 524715 h 996347"/>
                <a:gd name="connsiteX4" fmla="*/ 1829576 w 1843514"/>
                <a:gd name="connsiteY4" fmla="*/ 902966 h 996347"/>
                <a:gd name="connsiteX5" fmla="*/ 1806713 w 1843514"/>
                <a:gd name="connsiteY5" fmla="*/ 991978 h 996347"/>
                <a:gd name="connsiteX6" fmla="*/ 1394036 w 1843514"/>
                <a:gd name="connsiteY6" fmla="*/ 916730 h 996347"/>
                <a:gd name="connsiteX7" fmla="*/ 392638 w 1843514"/>
                <a:gd name="connsiteY7" fmla="*/ 729684 h 996347"/>
                <a:gd name="connsiteX8" fmla="*/ 80855 w 1843514"/>
                <a:gd name="connsiteY8" fmla="*/ 681433 h 996347"/>
                <a:gd name="connsiteX9" fmla="*/ 21358 w 1843514"/>
                <a:gd name="connsiteY9" fmla="*/ 597202 h 996347"/>
                <a:gd name="connsiteX0" fmla="*/ 9840 w 1948135"/>
                <a:gd name="connsiteY0" fmla="*/ 573511 h 993588"/>
                <a:gd name="connsiteX1" fmla="*/ 477063 w 1948135"/>
                <a:gd name="connsiteY1" fmla="*/ 136378 h 993588"/>
                <a:gd name="connsiteX2" fmla="*/ 1341919 w 1948135"/>
                <a:gd name="connsiteY2" fmla="*/ 22223 h 993588"/>
                <a:gd name="connsiteX3" fmla="*/ 1819480 w 1948135"/>
                <a:gd name="connsiteY3" fmla="*/ 521956 h 993588"/>
                <a:gd name="connsiteX4" fmla="*/ 1934197 w 1948135"/>
                <a:gd name="connsiteY4" fmla="*/ 900207 h 993588"/>
                <a:gd name="connsiteX5" fmla="*/ 1911334 w 1948135"/>
                <a:gd name="connsiteY5" fmla="*/ 989219 h 993588"/>
                <a:gd name="connsiteX6" fmla="*/ 1498657 w 1948135"/>
                <a:gd name="connsiteY6" fmla="*/ 913971 h 993588"/>
                <a:gd name="connsiteX7" fmla="*/ 497259 w 1948135"/>
                <a:gd name="connsiteY7" fmla="*/ 726925 h 993588"/>
                <a:gd name="connsiteX8" fmla="*/ 185476 w 1948135"/>
                <a:gd name="connsiteY8" fmla="*/ 678674 h 993588"/>
                <a:gd name="connsiteX9" fmla="*/ 9840 w 1948135"/>
                <a:gd name="connsiteY9" fmla="*/ 573511 h 993588"/>
                <a:gd name="connsiteX0" fmla="*/ 45764 w 1984059"/>
                <a:gd name="connsiteY0" fmla="*/ 573511 h 993588"/>
                <a:gd name="connsiteX1" fmla="*/ 512987 w 1984059"/>
                <a:gd name="connsiteY1" fmla="*/ 136378 h 993588"/>
                <a:gd name="connsiteX2" fmla="*/ 1377843 w 1984059"/>
                <a:gd name="connsiteY2" fmla="*/ 22223 h 993588"/>
                <a:gd name="connsiteX3" fmla="*/ 1855404 w 1984059"/>
                <a:gd name="connsiteY3" fmla="*/ 521956 h 993588"/>
                <a:gd name="connsiteX4" fmla="*/ 1970121 w 1984059"/>
                <a:gd name="connsiteY4" fmla="*/ 900207 h 993588"/>
                <a:gd name="connsiteX5" fmla="*/ 1947258 w 1984059"/>
                <a:gd name="connsiteY5" fmla="*/ 989219 h 993588"/>
                <a:gd name="connsiteX6" fmla="*/ 1534581 w 1984059"/>
                <a:gd name="connsiteY6" fmla="*/ 913971 h 993588"/>
                <a:gd name="connsiteX7" fmla="*/ 533183 w 1984059"/>
                <a:gd name="connsiteY7" fmla="*/ 726925 h 993588"/>
                <a:gd name="connsiteX8" fmla="*/ 72744 w 1984059"/>
                <a:gd name="connsiteY8" fmla="*/ 645571 h 993588"/>
                <a:gd name="connsiteX9" fmla="*/ 45764 w 1984059"/>
                <a:gd name="connsiteY9" fmla="*/ 573511 h 993588"/>
                <a:gd name="connsiteX0" fmla="*/ 45764 w 1984059"/>
                <a:gd name="connsiteY0" fmla="*/ 534317 h 954394"/>
                <a:gd name="connsiteX1" fmla="*/ 512987 w 1984059"/>
                <a:gd name="connsiteY1" fmla="*/ 97184 h 954394"/>
                <a:gd name="connsiteX2" fmla="*/ 1338355 w 1984059"/>
                <a:gd name="connsiteY2" fmla="*/ 29812 h 954394"/>
                <a:gd name="connsiteX3" fmla="*/ 1855404 w 1984059"/>
                <a:gd name="connsiteY3" fmla="*/ 482762 h 954394"/>
                <a:gd name="connsiteX4" fmla="*/ 1970121 w 1984059"/>
                <a:gd name="connsiteY4" fmla="*/ 861013 h 954394"/>
                <a:gd name="connsiteX5" fmla="*/ 1947258 w 1984059"/>
                <a:gd name="connsiteY5" fmla="*/ 950025 h 954394"/>
                <a:gd name="connsiteX6" fmla="*/ 1534581 w 1984059"/>
                <a:gd name="connsiteY6" fmla="*/ 874777 h 954394"/>
                <a:gd name="connsiteX7" fmla="*/ 533183 w 1984059"/>
                <a:gd name="connsiteY7" fmla="*/ 687731 h 954394"/>
                <a:gd name="connsiteX8" fmla="*/ 72744 w 1984059"/>
                <a:gd name="connsiteY8" fmla="*/ 606377 h 954394"/>
                <a:gd name="connsiteX9" fmla="*/ 45764 w 1984059"/>
                <a:gd name="connsiteY9" fmla="*/ 534317 h 954394"/>
                <a:gd name="connsiteX0" fmla="*/ 45764 w 1984059"/>
                <a:gd name="connsiteY0" fmla="*/ 534317 h 954394"/>
                <a:gd name="connsiteX1" fmla="*/ 512987 w 1984059"/>
                <a:gd name="connsiteY1" fmla="*/ 97184 h 954394"/>
                <a:gd name="connsiteX2" fmla="*/ 1338355 w 1984059"/>
                <a:gd name="connsiteY2" fmla="*/ 29812 h 954394"/>
                <a:gd name="connsiteX3" fmla="*/ 1855404 w 1984059"/>
                <a:gd name="connsiteY3" fmla="*/ 482762 h 954394"/>
                <a:gd name="connsiteX4" fmla="*/ 1970121 w 1984059"/>
                <a:gd name="connsiteY4" fmla="*/ 861013 h 954394"/>
                <a:gd name="connsiteX5" fmla="*/ 1947258 w 1984059"/>
                <a:gd name="connsiteY5" fmla="*/ 950025 h 954394"/>
                <a:gd name="connsiteX6" fmla="*/ 1534581 w 1984059"/>
                <a:gd name="connsiteY6" fmla="*/ 874777 h 954394"/>
                <a:gd name="connsiteX7" fmla="*/ 533183 w 1984059"/>
                <a:gd name="connsiteY7" fmla="*/ 687731 h 954394"/>
                <a:gd name="connsiteX8" fmla="*/ 72744 w 1984059"/>
                <a:gd name="connsiteY8" fmla="*/ 606377 h 954394"/>
                <a:gd name="connsiteX9" fmla="*/ 45764 w 1984059"/>
                <a:gd name="connsiteY9" fmla="*/ 534317 h 954394"/>
                <a:gd name="connsiteX0" fmla="*/ 45764 w 2006048"/>
                <a:gd name="connsiteY0" fmla="*/ 534317 h 965213"/>
                <a:gd name="connsiteX1" fmla="*/ 512987 w 2006048"/>
                <a:gd name="connsiteY1" fmla="*/ 97184 h 965213"/>
                <a:gd name="connsiteX2" fmla="*/ 1338355 w 2006048"/>
                <a:gd name="connsiteY2" fmla="*/ 29812 h 965213"/>
                <a:gd name="connsiteX3" fmla="*/ 1855404 w 2006048"/>
                <a:gd name="connsiteY3" fmla="*/ 482762 h 965213"/>
                <a:gd name="connsiteX4" fmla="*/ 1991773 w 2006048"/>
                <a:gd name="connsiteY4" fmla="*/ 918378 h 965213"/>
                <a:gd name="connsiteX5" fmla="*/ 1947258 w 2006048"/>
                <a:gd name="connsiteY5" fmla="*/ 950025 h 965213"/>
                <a:gd name="connsiteX6" fmla="*/ 1534581 w 2006048"/>
                <a:gd name="connsiteY6" fmla="*/ 874777 h 965213"/>
                <a:gd name="connsiteX7" fmla="*/ 533183 w 2006048"/>
                <a:gd name="connsiteY7" fmla="*/ 687731 h 965213"/>
                <a:gd name="connsiteX8" fmla="*/ 72744 w 2006048"/>
                <a:gd name="connsiteY8" fmla="*/ 606377 h 965213"/>
                <a:gd name="connsiteX9" fmla="*/ 45764 w 2006048"/>
                <a:gd name="connsiteY9" fmla="*/ 534317 h 965213"/>
                <a:gd name="connsiteX0" fmla="*/ 45764 w 2000586"/>
                <a:gd name="connsiteY0" fmla="*/ 534317 h 953030"/>
                <a:gd name="connsiteX1" fmla="*/ 512987 w 2000586"/>
                <a:gd name="connsiteY1" fmla="*/ 97184 h 953030"/>
                <a:gd name="connsiteX2" fmla="*/ 1338355 w 2000586"/>
                <a:gd name="connsiteY2" fmla="*/ 29812 h 953030"/>
                <a:gd name="connsiteX3" fmla="*/ 1855404 w 2000586"/>
                <a:gd name="connsiteY3" fmla="*/ 482762 h 953030"/>
                <a:gd name="connsiteX4" fmla="*/ 1991773 w 2000586"/>
                <a:gd name="connsiteY4" fmla="*/ 918378 h 953030"/>
                <a:gd name="connsiteX5" fmla="*/ 1947258 w 2000586"/>
                <a:gd name="connsiteY5" fmla="*/ 950025 h 953030"/>
                <a:gd name="connsiteX6" fmla="*/ 1534581 w 2000586"/>
                <a:gd name="connsiteY6" fmla="*/ 874777 h 953030"/>
                <a:gd name="connsiteX7" fmla="*/ 533183 w 2000586"/>
                <a:gd name="connsiteY7" fmla="*/ 687731 h 953030"/>
                <a:gd name="connsiteX8" fmla="*/ 72744 w 2000586"/>
                <a:gd name="connsiteY8" fmla="*/ 606377 h 953030"/>
                <a:gd name="connsiteX9" fmla="*/ 45764 w 2000586"/>
                <a:gd name="connsiteY9" fmla="*/ 534317 h 953030"/>
                <a:gd name="connsiteX0" fmla="*/ 45764 w 2000586"/>
                <a:gd name="connsiteY0" fmla="*/ 539083 h 957796"/>
                <a:gd name="connsiteX1" fmla="*/ 512987 w 2000586"/>
                <a:gd name="connsiteY1" fmla="*/ 101950 h 957796"/>
                <a:gd name="connsiteX2" fmla="*/ 1302659 w 2000586"/>
                <a:gd name="connsiteY2" fmla="*/ 28602 h 957796"/>
                <a:gd name="connsiteX3" fmla="*/ 1855404 w 2000586"/>
                <a:gd name="connsiteY3" fmla="*/ 487528 h 957796"/>
                <a:gd name="connsiteX4" fmla="*/ 1991773 w 2000586"/>
                <a:gd name="connsiteY4" fmla="*/ 923144 h 957796"/>
                <a:gd name="connsiteX5" fmla="*/ 1947258 w 2000586"/>
                <a:gd name="connsiteY5" fmla="*/ 954791 h 957796"/>
                <a:gd name="connsiteX6" fmla="*/ 1534581 w 2000586"/>
                <a:gd name="connsiteY6" fmla="*/ 879543 h 957796"/>
                <a:gd name="connsiteX7" fmla="*/ 533183 w 2000586"/>
                <a:gd name="connsiteY7" fmla="*/ 692497 h 957796"/>
                <a:gd name="connsiteX8" fmla="*/ 72744 w 2000586"/>
                <a:gd name="connsiteY8" fmla="*/ 611143 h 957796"/>
                <a:gd name="connsiteX9" fmla="*/ 45764 w 2000586"/>
                <a:gd name="connsiteY9" fmla="*/ 539083 h 957796"/>
                <a:gd name="connsiteX0" fmla="*/ 45764 w 2006017"/>
                <a:gd name="connsiteY0" fmla="*/ 538435 h 970879"/>
                <a:gd name="connsiteX1" fmla="*/ 512987 w 2006017"/>
                <a:gd name="connsiteY1" fmla="*/ 101302 h 970879"/>
                <a:gd name="connsiteX2" fmla="*/ 1302659 w 2006017"/>
                <a:gd name="connsiteY2" fmla="*/ 27954 h 970879"/>
                <a:gd name="connsiteX3" fmla="*/ 1836757 w 2006017"/>
                <a:gd name="connsiteY3" fmla="*/ 478081 h 970879"/>
                <a:gd name="connsiteX4" fmla="*/ 1991773 w 2006017"/>
                <a:gd name="connsiteY4" fmla="*/ 922496 h 970879"/>
                <a:gd name="connsiteX5" fmla="*/ 1947258 w 2006017"/>
                <a:gd name="connsiteY5" fmla="*/ 954143 h 970879"/>
                <a:gd name="connsiteX6" fmla="*/ 1534581 w 2006017"/>
                <a:gd name="connsiteY6" fmla="*/ 878895 h 970879"/>
                <a:gd name="connsiteX7" fmla="*/ 533183 w 2006017"/>
                <a:gd name="connsiteY7" fmla="*/ 691849 h 970879"/>
                <a:gd name="connsiteX8" fmla="*/ 72744 w 2006017"/>
                <a:gd name="connsiteY8" fmla="*/ 610495 h 970879"/>
                <a:gd name="connsiteX9" fmla="*/ 45764 w 2006017"/>
                <a:gd name="connsiteY9" fmla="*/ 538435 h 970879"/>
                <a:gd name="connsiteX0" fmla="*/ 45764 w 2001312"/>
                <a:gd name="connsiteY0" fmla="*/ 538435 h 968966"/>
                <a:gd name="connsiteX1" fmla="*/ 512987 w 2001312"/>
                <a:gd name="connsiteY1" fmla="*/ 101302 h 968966"/>
                <a:gd name="connsiteX2" fmla="*/ 1302659 w 2001312"/>
                <a:gd name="connsiteY2" fmla="*/ 27954 h 968966"/>
                <a:gd name="connsiteX3" fmla="*/ 1836757 w 2001312"/>
                <a:gd name="connsiteY3" fmla="*/ 478081 h 968966"/>
                <a:gd name="connsiteX4" fmla="*/ 1991773 w 2001312"/>
                <a:gd name="connsiteY4" fmla="*/ 922496 h 968966"/>
                <a:gd name="connsiteX5" fmla="*/ 1947258 w 2001312"/>
                <a:gd name="connsiteY5" fmla="*/ 954143 h 968966"/>
                <a:gd name="connsiteX6" fmla="*/ 1534581 w 2001312"/>
                <a:gd name="connsiteY6" fmla="*/ 878895 h 968966"/>
                <a:gd name="connsiteX7" fmla="*/ 533183 w 2001312"/>
                <a:gd name="connsiteY7" fmla="*/ 691849 h 968966"/>
                <a:gd name="connsiteX8" fmla="*/ 72744 w 2001312"/>
                <a:gd name="connsiteY8" fmla="*/ 610495 h 968966"/>
                <a:gd name="connsiteX9" fmla="*/ 45764 w 2001312"/>
                <a:gd name="connsiteY9" fmla="*/ 538435 h 968966"/>
                <a:gd name="connsiteX0" fmla="*/ 45764 w 1997670"/>
                <a:gd name="connsiteY0" fmla="*/ 538435 h 954720"/>
                <a:gd name="connsiteX1" fmla="*/ 512987 w 1997670"/>
                <a:gd name="connsiteY1" fmla="*/ 101302 h 954720"/>
                <a:gd name="connsiteX2" fmla="*/ 1302659 w 1997670"/>
                <a:gd name="connsiteY2" fmla="*/ 27954 h 954720"/>
                <a:gd name="connsiteX3" fmla="*/ 1836757 w 1997670"/>
                <a:gd name="connsiteY3" fmla="*/ 478081 h 954720"/>
                <a:gd name="connsiteX4" fmla="*/ 1991773 w 1997670"/>
                <a:gd name="connsiteY4" fmla="*/ 922496 h 954720"/>
                <a:gd name="connsiteX5" fmla="*/ 1947258 w 1997670"/>
                <a:gd name="connsiteY5" fmla="*/ 954143 h 954720"/>
                <a:gd name="connsiteX6" fmla="*/ 1534581 w 1997670"/>
                <a:gd name="connsiteY6" fmla="*/ 878895 h 954720"/>
                <a:gd name="connsiteX7" fmla="*/ 533183 w 1997670"/>
                <a:gd name="connsiteY7" fmla="*/ 691849 h 954720"/>
                <a:gd name="connsiteX8" fmla="*/ 72744 w 1997670"/>
                <a:gd name="connsiteY8" fmla="*/ 610495 h 954720"/>
                <a:gd name="connsiteX9" fmla="*/ 45764 w 1997670"/>
                <a:gd name="connsiteY9" fmla="*/ 538435 h 954720"/>
                <a:gd name="connsiteX0" fmla="*/ 44343 w 1996249"/>
                <a:gd name="connsiteY0" fmla="*/ 538435 h 954720"/>
                <a:gd name="connsiteX1" fmla="*/ 511566 w 1996249"/>
                <a:gd name="connsiteY1" fmla="*/ 101302 h 954720"/>
                <a:gd name="connsiteX2" fmla="*/ 1301238 w 1996249"/>
                <a:gd name="connsiteY2" fmla="*/ 27954 h 954720"/>
                <a:gd name="connsiteX3" fmla="*/ 1835336 w 1996249"/>
                <a:gd name="connsiteY3" fmla="*/ 478081 h 954720"/>
                <a:gd name="connsiteX4" fmla="*/ 1990352 w 1996249"/>
                <a:gd name="connsiteY4" fmla="*/ 922496 h 954720"/>
                <a:gd name="connsiteX5" fmla="*/ 1945837 w 1996249"/>
                <a:gd name="connsiteY5" fmla="*/ 954143 h 954720"/>
                <a:gd name="connsiteX6" fmla="*/ 1533160 w 1996249"/>
                <a:gd name="connsiteY6" fmla="*/ 878895 h 954720"/>
                <a:gd name="connsiteX7" fmla="*/ 531762 w 1996249"/>
                <a:gd name="connsiteY7" fmla="*/ 691849 h 954720"/>
                <a:gd name="connsiteX8" fmla="*/ 71323 w 1996249"/>
                <a:gd name="connsiteY8" fmla="*/ 610495 h 954720"/>
                <a:gd name="connsiteX9" fmla="*/ 44343 w 1996249"/>
                <a:gd name="connsiteY9" fmla="*/ 538435 h 954720"/>
                <a:gd name="connsiteX0" fmla="*/ 38388 w 1990294"/>
                <a:gd name="connsiteY0" fmla="*/ 538435 h 954720"/>
                <a:gd name="connsiteX1" fmla="*/ 505611 w 1990294"/>
                <a:gd name="connsiteY1" fmla="*/ 101302 h 954720"/>
                <a:gd name="connsiteX2" fmla="*/ 1295283 w 1990294"/>
                <a:gd name="connsiteY2" fmla="*/ 27954 h 954720"/>
                <a:gd name="connsiteX3" fmla="*/ 1829381 w 1990294"/>
                <a:gd name="connsiteY3" fmla="*/ 478081 h 954720"/>
                <a:gd name="connsiteX4" fmla="*/ 1984397 w 1990294"/>
                <a:gd name="connsiteY4" fmla="*/ 922496 h 954720"/>
                <a:gd name="connsiteX5" fmla="*/ 1939882 w 1990294"/>
                <a:gd name="connsiteY5" fmla="*/ 954143 h 954720"/>
                <a:gd name="connsiteX6" fmla="*/ 1527205 w 1990294"/>
                <a:gd name="connsiteY6" fmla="*/ 878895 h 954720"/>
                <a:gd name="connsiteX7" fmla="*/ 525807 w 1990294"/>
                <a:gd name="connsiteY7" fmla="*/ 691849 h 954720"/>
                <a:gd name="connsiteX8" fmla="*/ 65368 w 1990294"/>
                <a:gd name="connsiteY8" fmla="*/ 610495 h 954720"/>
                <a:gd name="connsiteX9" fmla="*/ 38388 w 1990294"/>
                <a:gd name="connsiteY9" fmla="*/ 538435 h 954720"/>
                <a:gd name="connsiteX0" fmla="*/ 33188 w 1985094"/>
                <a:gd name="connsiteY0" fmla="*/ 538435 h 954720"/>
                <a:gd name="connsiteX1" fmla="*/ 500411 w 1985094"/>
                <a:gd name="connsiteY1" fmla="*/ 101302 h 954720"/>
                <a:gd name="connsiteX2" fmla="*/ 1290083 w 1985094"/>
                <a:gd name="connsiteY2" fmla="*/ 27954 h 954720"/>
                <a:gd name="connsiteX3" fmla="*/ 1824181 w 1985094"/>
                <a:gd name="connsiteY3" fmla="*/ 478081 h 954720"/>
                <a:gd name="connsiteX4" fmla="*/ 1979197 w 1985094"/>
                <a:gd name="connsiteY4" fmla="*/ 922496 h 954720"/>
                <a:gd name="connsiteX5" fmla="*/ 1934682 w 1985094"/>
                <a:gd name="connsiteY5" fmla="*/ 954143 h 954720"/>
                <a:gd name="connsiteX6" fmla="*/ 1522005 w 1985094"/>
                <a:gd name="connsiteY6" fmla="*/ 878895 h 954720"/>
                <a:gd name="connsiteX7" fmla="*/ 520607 w 1985094"/>
                <a:gd name="connsiteY7" fmla="*/ 691849 h 954720"/>
                <a:gd name="connsiteX8" fmla="*/ 60168 w 1985094"/>
                <a:gd name="connsiteY8" fmla="*/ 610495 h 954720"/>
                <a:gd name="connsiteX9" fmla="*/ 33188 w 1985094"/>
                <a:gd name="connsiteY9" fmla="*/ 538435 h 954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85094" h="954720">
                  <a:moveTo>
                    <a:pt x="33188" y="538435"/>
                  </a:moveTo>
                  <a:cubicBezTo>
                    <a:pt x="88814" y="464808"/>
                    <a:pt x="290929" y="186382"/>
                    <a:pt x="500411" y="101302"/>
                  </a:cubicBezTo>
                  <a:cubicBezTo>
                    <a:pt x="709894" y="16222"/>
                    <a:pt x="1069455" y="-34842"/>
                    <a:pt x="1290083" y="27954"/>
                  </a:cubicBezTo>
                  <a:cubicBezTo>
                    <a:pt x="1510711" y="90750"/>
                    <a:pt x="1709329" y="328991"/>
                    <a:pt x="1824181" y="478081"/>
                  </a:cubicBezTo>
                  <a:cubicBezTo>
                    <a:pt x="1939033" y="627171"/>
                    <a:pt x="1968978" y="889429"/>
                    <a:pt x="1979197" y="922496"/>
                  </a:cubicBezTo>
                  <a:cubicBezTo>
                    <a:pt x="1989416" y="955563"/>
                    <a:pt x="1992690" y="955931"/>
                    <a:pt x="1934682" y="954143"/>
                  </a:cubicBezTo>
                  <a:cubicBezTo>
                    <a:pt x="1876674" y="952355"/>
                    <a:pt x="1522005" y="878895"/>
                    <a:pt x="1522005" y="878895"/>
                  </a:cubicBezTo>
                  <a:lnTo>
                    <a:pt x="520607" y="691849"/>
                  </a:lnTo>
                  <a:cubicBezTo>
                    <a:pt x="296090" y="649646"/>
                    <a:pt x="124891" y="627844"/>
                    <a:pt x="60168" y="610495"/>
                  </a:cubicBezTo>
                  <a:cubicBezTo>
                    <a:pt x="-4555" y="593146"/>
                    <a:pt x="-22438" y="612062"/>
                    <a:pt x="33188" y="538435"/>
                  </a:cubicBezTo>
                  <a:close/>
                </a:path>
              </a:pathLst>
            </a:custGeom>
            <a:solidFill>
              <a:schemeClr val="accent4">
                <a:lumMod val="40000"/>
                <a:lumOff val="60000"/>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Freeform: Shape 27">
            <a:extLst>
              <a:ext uri="{FF2B5EF4-FFF2-40B4-BE49-F238E27FC236}">
                <a16:creationId xmlns:a16="http://schemas.microsoft.com/office/drawing/2014/main" id="{CCE7A0D0-5A82-2EAC-4FA9-07D603877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660612">
            <a:off x="-5917" y="6060826"/>
            <a:ext cx="1496805" cy="528949"/>
          </a:xfrm>
          <a:custGeom>
            <a:avLst/>
            <a:gdLst>
              <a:gd name="connsiteX0" fmla="*/ 1448558 w 1496805"/>
              <a:gd name="connsiteY0" fmla="*/ 523467 h 528949"/>
              <a:gd name="connsiteX1" fmla="*/ 1442273 w 1496805"/>
              <a:gd name="connsiteY1" fmla="*/ 528799 h 528949"/>
              <a:gd name="connsiteX2" fmla="*/ 6232 w 1496805"/>
              <a:gd name="connsiteY2" fmla="*/ 296291 h 528949"/>
              <a:gd name="connsiteX3" fmla="*/ 0 w 1496805"/>
              <a:gd name="connsiteY3" fmla="*/ 295127 h 528949"/>
              <a:gd name="connsiteX4" fmla="*/ 268763 w 1496805"/>
              <a:gd name="connsiteY4" fmla="*/ 0 h 528949"/>
              <a:gd name="connsiteX5" fmla="*/ 319662 w 1496805"/>
              <a:gd name="connsiteY5" fmla="*/ 13498 h 528949"/>
              <a:gd name="connsiteX6" fmla="*/ 1496805 w 1496805"/>
              <a:gd name="connsiteY6" fmla="*/ 328120 h 528949"/>
              <a:gd name="connsiteX7" fmla="*/ 1448558 w 1496805"/>
              <a:gd name="connsiteY7" fmla="*/ 523467 h 528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96805" h="528949">
                <a:moveTo>
                  <a:pt x="1448558" y="523467"/>
                </a:moveTo>
                <a:cubicBezTo>
                  <a:pt x="1446192" y="527558"/>
                  <a:pt x="1444063" y="529532"/>
                  <a:pt x="1442273" y="528799"/>
                </a:cubicBezTo>
                <a:cubicBezTo>
                  <a:pt x="1200779" y="522221"/>
                  <a:pt x="320682" y="355241"/>
                  <a:pt x="6232" y="296291"/>
                </a:cubicBezTo>
                <a:lnTo>
                  <a:pt x="0" y="295127"/>
                </a:lnTo>
                <a:lnTo>
                  <a:pt x="268763" y="0"/>
                </a:lnTo>
                <a:lnTo>
                  <a:pt x="319662" y="13498"/>
                </a:lnTo>
                <a:cubicBezTo>
                  <a:pt x="753766" y="127892"/>
                  <a:pt x="1459069" y="304167"/>
                  <a:pt x="1496805" y="328120"/>
                </a:cubicBezTo>
                <a:cubicBezTo>
                  <a:pt x="1493203" y="362415"/>
                  <a:pt x="1465113" y="494827"/>
                  <a:pt x="1448558" y="523467"/>
                </a:cubicBezTo>
                <a:close/>
              </a:path>
            </a:pathLst>
          </a:custGeom>
          <a:solidFill>
            <a:schemeClr val="accent3">
              <a:lumMod val="20000"/>
              <a:lumOff val="80000"/>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Kontent Doldurucusu 2">
            <a:extLst>
              <a:ext uri="{FF2B5EF4-FFF2-40B4-BE49-F238E27FC236}">
                <a16:creationId xmlns:a16="http://schemas.microsoft.com/office/drawing/2014/main" id="{3D485932-C7CD-C316-E033-64C7B3D396FF}"/>
              </a:ext>
            </a:extLst>
          </p:cNvPr>
          <p:cNvSpPr>
            <a:spLocks noGrp="1"/>
          </p:cNvSpPr>
          <p:nvPr>
            <p:ph idx="1"/>
          </p:nvPr>
        </p:nvSpPr>
        <p:spPr>
          <a:xfrm>
            <a:off x="4037523" y="2029183"/>
            <a:ext cx="7195936" cy="4385582"/>
          </a:xfrm>
        </p:spPr>
        <p:txBody>
          <a:bodyPr vert="horz" lIns="91440" tIns="45720" rIns="91440" bIns="45720" rtlCol="0" anchor="t">
            <a:normAutofit/>
          </a:bodyPr>
          <a:lstStyle/>
          <a:p>
            <a:pPr marL="0" indent="0"/>
            <a:r>
              <a:rPr lang="az-Latn-AZ" sz="1100" b="1" dirty="0">
                <a:solidFill>
                  <a:schemeClr val="tx2"/>
                </a:solidFill>
                <a:latin typeface="Arial"/>
                <a:cs typeface="Arial"/>
              </a:rPr>
              <a:t> </a:t>
            </a:r>
            <a:r>
              <a:rPr lang="az-Latn-AZ" sz="1200" b="1" dirty="0">
                <a:solidFill>
                  <a:schemeClr val="tx2"/>
                </a:solidFill>
                <a:latin typeface="Arial"/>
                <a:cs typeface="Arial"/>
              </a:rPr>
              <a:t>  </a:t>
            </a:r>
            <a:r>
              <a:rPr lang="az-Latn-AZ" sz="1400" b="1" dirty="0" err="1">
                <a:solidFill>
                  <a:schemeClr val="tx2"/>
                </a:solidFill>
                <a:latin typeface="Arial"/>
                <a:cs typeface="Arial"/>
              </a:rPr>
              <a:t>len</a:t>
            </a:r>
            <a:r>
              <a:rPr lang="az-Latn-AZ" sz="1400" b="1" dirty="0">
                <a:solidFill>
                  <a:schemeClr val="tx2"/>
                </a:solidFill>
                <a:latin typeface="Arial"/>
                <a:cs typeface="Arial"/>
              </a:rPr>
              <a:t>(s)</a:t>
            </a:r>
            <a:r>
              <a:rPr lang="az-Latn-AZ" sz="1400" dirty="0">
                <a:solidFill>
                  <a:schemeClr val="tx2"/>
                </a:solidFill>
                <a:latin typeface="Arial"/>
                <a:cs typeface="Arial"/>
              </a:rPr>
              <a:t> – çoxluqdakı elementlərin sayı (çoxluğun ölçüsü).</a:t>
            </a:r>
            <a:endParaRPr lang="az-Latn-AZ" sz="1400">
              <a:solidFill>
                <a:schemeClr val="tx2"/>
              </a:solidFill>
              <a:ea typeface="Calibri" panose="020F0502020204030204"/>
              <a:cs typeface="Calibri" panose="020F0502020204030204"/>
            </a:endParaRPr>
          </a:p>
          <a:p>
            <a:r>
              <a:rPr lang="az-Latn-AZ" sz="1400" b="1" dirty="0">
                <a:solidFill>
                  <a:schemeClr val="tx2"/>
                </a:solidFill>
                <a:latin typeface="Arial"/>
                <a:cs typeface="Arial"/>
              </a:rPr>
              <a:t>x </a:t>
            </a:r>
            <a:r>
              <a:rPr lang="az-Latn-AZ" sz="1400" b="1" dirty="0" err="1">
                <a:solidFill>
                  <a:schemeClr val="tx2"/>
                </a:solidFill>
                <a:latin typeface="Arial"/>
                <a:cs typeface="Arial"/>
              </a:rPr>
              <a:t>in</a:t>
            </a:r>
            <a:r>
              <a:rPr lang="az-Latn-AZ" sz="1400" b="1" dirty="0">
                <a:solidFill>
                  <a:schemeClr val="tx2"/>
                </a:solidFill>
                <a:latin typeface="Arial"/>
                <a:cs typeface="Arial"/>
              </a:rPr>
              <a:t> s</a:t>
            </a:r>
            <a:r>
              <a:rPr lang="az-Latn-AZ" sz="1400" dirty="0">
                <a:solidFill>
                  <a:schemeClr val="tx2"/>
                </a:solidFill>
                <a:latin typeface="Arial"/>
                <a:cs typeface="Arial"/>
              </a:rPr>
              <a:t> – x çoxluğu s çoxluğuna daxildirmi</a:t>
            </a:r>
            <a:endParaRPr lang="az-Latn-AZ" sz="1400">
              <a:solidFill>
                <a:schemeClr val="tx2"/>
              </a:solidFill>
              <a:ea typeface="Calibri"/>
              <a:cs typeface="Calibri"/>
            </a:endParaRPr>
          </a:p>
          <a:p>
            <a:r>
              <a:rPr lang="az-Latn-AZ" sz="1400" b="1" dirty="0" err="1">
                <a:solidFill>
                  <a:schemeClr val="tx2"/>
                </a:solidFill>
                <a:latin typeface="Arial"/>
                <a:cs typeface="Arial"/>
              </a:rPr>
              <a:t>set.isdisjoint</a:t>
            </a:r>
            <a:r>
              <a:rPr lang="az-Latn-AZ" sz="1400" dirty="0">
                <a:solidFill>
                  <a:schemeClr val="tx2"/>
                </a:solidFill>
                <a:latin typeface="Arial"/>
                <a:cs typeface="Arial"/>
              </a:rPr>
              <a:t>(</a:t>
            </a:r>
            <a:r>
              <a:rPr lang="az-Latn-AZ" sz="1400" dirty="0" err="1">
                <a:solidFill>
                  <a:schemeClr val="tx2"/>
                </a:solidFill>
                <a:latin typeface="Arial"/>
                <a:cs typeface="Arial"/>
              </a:rPr>
              <a:t>other</a:t>
            </a:r>
            <a:r>
              <a:rPr lang="az-Latn-AZ" sz="1400" dirty="0">
                <a:solidFill>
                  <a:schemeClr val="tx2"/>
                </a:solidFill>
                <a:latin typeface="Arial"/>
                <a:cs typeface="Arial"/>
              </a:rPr>
              <a:t>) – əgər set və </a:t>
            </a:r>
            <a:r>
              <a:rPr lang="az-Latn-AZ" sz="1400" dirty="0" err="1">
                <a:solidFill>
                  <a:schemeClr val="tx2"/>
                </a:solidFill>
                <a:latin typeface="Arial"/>
                <a:cs typeface="Arial"/>
              </a:rPr>
              <a:t>other</a:t>
            </a:r>
            <a:r>
              <a:rPr lang="az-Latn-AZ" sz="1400" dirty="0">
                <a:solidFill>
                  <a:schemeClr val="tx2"/>
                </a:solidFill>
                <a:latin typeface="Arial"/>
                <a:cs typeface="Arial"/>
              </a:rPr>
              <a:t> </a:t>
            </a:r>
            <a:r>
              <a:rPr lang="az-Latn-AZ" sz="1400" dirty="0" err="1">
                <a:solidFill>
                  <a:schemeClr val="tx2"/>
                </a:solidFill>
                <a:latin typeface="Arial"/>
                <a:cs typeface="Arial"/>
              </a:rPr>
              <a:t>çoxluqlarının</a:t>
            </a:r>
            <a:r>
              <a:rPr lang="az-Latn-AZ" sz="1400" dirty="0">
                <a:solidFill>
                  <a:schemeClr val="tx2"/>
                </a:solidFill>
                <a:latin typeface="Arial"/>
                <a:cs typeface="Arial"/>
              </a:rPr>
              <a:t> ortaq elementləri yoxdursa, </a:t>
            </a:r>
            <a:r>
              <a:rPr lang="az-Latn-AZ" sz="1400" dirty="0" err="1">
                <a:solidFill>
                  <a:schemeClr val="tx2"/>
                </a:solidFill>
                <a:latin typeface="Arial"/>
                <a:cs typeface="Arial"/>
              </a:rPr>
              <a:t>true</a:t>
            </a:r>
            <a:r>
              <a:rPr lang="az-Latn-AZ" sz="1400" dirty="0">
                <a:solidFill>
                  <a:schemeClr val="tx2"/>
                </a:solidFill>
                <a:latin typeface="Arial"/>
                <a:cs typeface="Arial"/>
              </a:rPr>
              <a:t> qiymətini alır</a:t>
            </a:r>
            <a:endParaRPr lang="az-Latn-AZ" sz="1400">
              <a:solidFill>
                <a:schemeClr val="tx2"/>
              </a:solidFill>
              <a:ea typeface="Calibri"/>
              <a:cs typeface="Calibri"/>
            </a:endParaRPr>
          </a:p>
          <a:p>
            <a:r>
              <a:rPr lang="az-Latn-AZ" sz="1400" b="1" dirty="0">
                <a:solidFill>
                  <a:schemeClr val="tx2"/>
                </a:solidFill>
                <a:latin typeface="Arial"/>
                <a:cs typeface="Arial"/>
              </a:rPr>
              <a:t>set == </a:t>
            </a:r>
            <a:r>
              <a:rPr lang="az-Latn-AZ" sz="1400" b="1" dirty="0" err="1">
                <a:solidFill>
                  <a:schemeClr val="tx2"/>
                </a:solidFill>
                <a:latin typeface="Arial"/>
                <a:cs typeface="Arial"/>
              </a:rPr>
              <a:t>other</a:t>
            </a:r>
            <a:r>
              <a:rPr lang="az-Latn-AZ" sz="1400" dirty="0">
                <a:solidFill>
                  <a:schemeClr val="tx2"/>
                </a:solidFill>
                <a:latin typeface="Arial"/>
                <a:cs typeface="Arial"/>
              </a:rPr>
              <a:t> – set və </a:t>
            </a:r>
            <a:r>
              <a:rPr lang="az-Latn-AZ" sz="1400" dirty="0" err="1">
                <a:solidFill>
                  <a:schemeClr val="tx2"/>
                </a:solidFill>
                <a:latin typeface="Arial"/>
                <a:cs typeface="Arial"/>
              </a:rPr>
              <a:t>other</a:t>
            </a:r>
            <a:r>
              <a:rPr lang="az-Latn-AZ" sz="1400" dirty="0">
                <a:solidFill>
                  <a:schemeClr val="tx2"/>
                </a:solidFill>
                <a:latin typeface="Arial"/>
                <a:cs typeface="Arial"/>
              </a:rPr>
              <a:t> </a:t>
            </a:r>
            <a:r>
              <a:rPr lang="az-Latn-AZ" sz="1400" dirty="0" err="1">
                <a:solidFill>
                  <a:schemeClr val="tx2"/>
                </a:solidFill>
                <a:latin typeface="Arial"/>
                <a:cs typeface="Arial"/>
              </a:rPr>
              <a:t>çoxluqlarının</a:t>
            </a:r>
            <a:r>
              <a:rPr lang="az-Latn-AZ" sz="1400" dirty="0">
                <a:solidFill>
                  <a:schemeClr val="tx2"/>
                </a:solidFill>
                <a:latin typeface="Arial"/>
                <a:cs typeface="Arial"/>
              </a:rPr>
              <a:t> bütün elementləri eynidir</a:t>
            </a:r>
            <a:endParaRPr lang="az-Latn-AZ" sz="1400">
              <a:solidFill>
                <a:schemeClr val="tx2"/>
              </a:solidFill>
              <a:ea typeface="Calibri"/>
              <a:cs typeface="Calibri"/>
            </a:endParaRPr>
          </a:p>
          <a:p>
            <a:r>
              <a:rPr lang="az-Latn-AZ" sz="1400" b="1" dirty="0" err="1">
                <a:solidFill>
                  <a:schemeClr val="tx2"/>
                </a:solidFill>
                <a:latin typeface="Arial"/>
                <a:cs typeface="Arial"/>
              </a:rPr>
              <a:t>set.issubset</a:t>
            </a:r>
            <a:r>
              <a:rPr lang="az-Latn-AZ" sz="1400" dirty="0">
                <a:solidFill>
                  <a:schemeClr val="tx2"/>
                </a:solidFill>
                <a:latin typeface="Arial"/>
                <a:cs typeface="Arial"/>
              </a:rPr>
              <a:t>(</a:t>
            </a:r>
            <a:r>
              <a:rPr lang="az-Latn-AZ" sz="1400" dirty="0" err="1">
                <a:solidFill>
                  <a:schemeClr val="tx2"/>
                </a:solidFill>
                <a:latin typeface="Arial"/>
                <a:cs typeface="Arial"/>
              </a:rPr>
              <a:t>other</a:t>
            </a:r>
            <a:r>
              <a:rPr lang="az-Latn-AZ" sz="1400" dirty="0">
                <a:solidFill>
                  <a:schemeClr val="tx2"/>
                </a:solidFill>
                <a:latin typeface="Arial"/>
                <a:cs typeface="Arial"/>
              </a:rPr>
              <a:t>) və ya </a:t>
            </a:r>
            <a:r>
              <a:rPr lang="az-Latn-AZ" sz="1400" b="1" dirty="0">
                <a:solidFill>
                  <a:schemeClr val="tx2"/>
                </a:solidFill>
                <a:latin typeface="Arial"/>
                <a:cs typeface="Arial"/>
              </a:rPr>
              <a:t>set</a:t>
            </a:r>
            <a:r>
              <a:rPr lang="az-Latn-AZ" sz="1400" dirty="0">
                <a:solidFill>
                  <a:schemeClr val="tx2"/>
                </a:solidFill>
                <a:latin typeface="Arial"/>
                <a:cs typeface="Arial"/>
              </a:rPr>
              <a:t> &lt;= </a:t>
            </a:r>
            <a:r>
              <a:rPr lang="az-Latn-AZ" sz="1400" b="1" dirty="0" err="1">
                <a:solidFill>
                  <a:schemeClr val="tx2"/>
                </a:solidFill>
                <a:latin typeface="Arial"/>
                <a:cs typeface="Arial"/>
              </a:rPr>
              <a:t>other</a:t>
            </a:r>
            <a:r>
              <a:rPr lang="az-Latn-AZ" sz="1400" dirty="0">
                <a:solidFill>
                  <a:schemeClr val="tx2"/>
                </a:solidFill>
                <a:latin typeface="Arial"/>
                <a:cs typeface="Arial"/>
              </a:rPr>
              <a:t> – set </a:t>
            </a:r>
            <a:r>
              <a:rPr lang="az-Latn-AZ" sz="1400" dirty="0" err="1">
                <a:solidFill>
                  <a:schemeClr val="tx2"/>
                </a:solidFill>
                <a:latin typeface="Arial"/>
                <a:cs typeface="Arial"/>
              </a:rPr>
              <a:t>çoxluğununbütün</a:t>
            </a:r>
            <a:r>
              <a:rPr lang="az-Latn-AZ" sz="1400" dirty="0">
                <a:solidFill>
                  <a:schemeClr val="tx2"/>
                </a:solidFill>
                <a:latin typeface="Arial"/>
                <a:cs typeface="Arial"/>
              </a:rPr>
              <a:t> elementləri </a:t>
            </a:r>
            <a:r>
              <a:rPr lang="az-Latn-AZ" sz="1400" dirty="0" err="1">
                <a:solidFill>
                  <a:schemeClr val="tx2"/>
                </a:solidFill>
                <a:latin typeface="Arial"/>
                <a:cs typeface="Arial"/>
              </a:rPr>
              <a:t>other</a:t>
            </a:r>
            <a:r>
              <a:rPr lang="az-Latn-AZ" sz="1400" dirty="0">
                <a:solidFill>
                  <a:schemeClr val="tx2"/>
                </a:solidFill>
                <a:latin typeface="Arial"/>
                <a:cs typeface="Arial"/>
              </a:rPr>
              <a:t> çoxluğuna daxildir.</a:t>
            </a:r>
            <a:endParaRPr lang="az-Latn-AZ" sz="1400">
              <a:solidFill>
                <a:schemeClr val="tx2"/>
              </a:solidFill>
              <a:ea typeface="Calibri"/>
              <a:cs typeface="Calibri"/>
            </a:endParaRPr>
          </a:p>
          <a:p>
            <a:r>
              <a:rPr lang="az-Latn-AZ" sz="1400" b="1" dirty="0" err="1">
                <a:solidFill>
                  <a:schemeClr val="tx2"/>
                </a:solidFill>
                <a:latin typeface="Arial"/>
                <a:cs typeface="Arial"/>
              </a:rPr>
              <a:t>set.issuperset</a:t>
            </a:r>
            <a:r>
              <a:rPr lang="az-Latn-AZ" sz="1400" dirty="0">
                <a:solidFill>
                  <a:schemeClr val="tx2"/>
                </a:solidFill>
                <a:latin typeface="Arial"/>
                <a:cs typeface="Arial"/>
              </a:rPr>
              <a:t>(</a:t>
            </a:r>
            <a:r>
              <a:rPr lang="az-Latn-AZ" sz="1400" dirty="0" err="1">
                <a:solidFill>
                  <a:schemeClr val="tx2"/>
                </a:solidFill>
                <a:latin typeface="Arial"/>
                <a:cs typeface="Arial"/>
              </a:rPr>
              <a:t>other</a:t>
            </a:r>
            <a:r>
              <a:rPr lang="az-Latn-AZ" sz="1400" dirty="0">
                <a:solidFill>
                  <a:schemeClr val="tx2"/>
                </a:solidFill>
                <a:latin typeface="Arial"/>
                <a:cs typeface="Arial"/>
              </a:rPr>
              <a:t>) və ya </a:t>
            </a:r>
            <a:r>
              <a:rPr lang="az-Latn-AZ" sz="1400" b="1" dirty="0">
                <a:solidFill>
                  <a:schemeClr val="tx2"/>
                </a:solidFill>
                <a:latin typeface="Arial"/>
                <a:cs typeface="Arial"/>
              </a:rPr>
              <a:t>set</a:t>
            </a:r>
            <a:r>
              <a:rPr lang="az-Latn-AZ" sz="1400" dirty="0">
                <a:solidFill>
                  <a:schemeClr val="tx2"/>
                </a:solidFill>
                <a:latin typeface="Arial"/>
                <a:cs typeface="Arial"/>
              </a:rPr>
              <a:t> &gt;= </a:t>
            </a:r>
            <a:r>
              <a:rPr lang="az-Latn-AZ" sz="1400" b="1" dirty="0" err="1">
                <a:solidFill>
                  <a:schemeClr val="tx2"/>
                </a:solidFill>
                <a:latin typeface="Arial"/>
                <a:cs typeface="Arial"/>
              </a:rPr>
              <a:t>other</a:t>
            </a:r>
            <a:r>
              <a:rPr lang="az-Latn-AZ" sz="1400" dirty="0">
                <a:solidFill>
                  <a:schemeClr val="tx2"/>
                </a:solidFill>
                <a:latin typeface="Arial"/>
                <a:cs typeface="Arial"/>
              </a:rPr>
              <a:t> – </a:t>
            </a:r>
            <a:r>
              <a:rPr lang="az-Latn-AZ" sz="1400" dirty="0" err="1">
                <a:solidFill>
                  <a:schemeClr val="tx2"/>
                </a:solidFill>
                <a:latin typeface="Arial"/>
                <a:cs typeface="Arial"/>
              </a:rPr>
              <a:t>anoloji</a:t>
            </a:r>
            <a:r>
              <a:rPr lang="az-Latn-AZ" sz="1400" dirty="0">
                <a:solidFill>
                  <a:schemeClr val="tx2"/>
                </a:solidFill>
                <a:latin typeface="Arial"/>
                <a:cs typeface="Arial"/>
              </a:rPr>
              <a:t> olaraq.</a:t>
            </a:r>
            <a:endParaRPr lang="az-Latn-AZ" sz="1400">
              <a:solidFill>
                <a:schemeClr val="tx2"/>
              </a:solidFill>
              <a:ea typeface="Calibri"/>
              <a:cs typeface="Calibri"/>
            </a:endParaRPr>
          </a:p>
          <a:p>
            <a:r>
              <a:rPr lang="az-Latn-AZ" sz="1400" b="1" dirty="0" err="1">
                <a:solidFill>
                  <a:schemeClr val="tx2"/>
                </a:solidFill>
                <a:latin typeface="Arial"/>
                <a:cs typeface="Arial"/>
              </a:rPr>
              <a:t>set.union</a:t>
            </a:r>
            <a:r>
              <a:rPr lang="az-Latn-AZ" sz="1400" dirty="0">
                <a:solidFill>
                  <a:schemeClr val="tx2"/>
                </a:solidFill>
                <a:latin typeface="Arial"/>
                <a:cs typeface="Arial"/>
              </a:rPr>
              <a:t>(</a:t>
            </a:r>
            <a:r>
              <a:rPr lang="az-Latn-AZ" sz="1400" dirty="0" err="1">
                <a:solidFill>
                  <a:schemeClr val="tx2"/>
                </a:solidFill>
                <a:latin typeface="Arial"/>
                <a:cs typeface="Arial"/>
              </a:rPr>
              <a:t>other</a:t>
            </a:r>
            <a:r>
              <a:rPr lang="az-Latn-AZ" sz="1400" dirty="0">
                <a:solidFill>
                  <a:schemeClr val="tx2"/>
                </a:solidFill>
                <a:latin typeface="Arial"/>
                <a:cs typeface="Arial"/>
              </a:rPr>
              <a:t>, ...) və ya </a:t>
            </a:r>
            <a:r>
              <a:rPr lang="az-Latn-AZ" sz="1400" b="1" dirty="0">
                <a:solidFill>
                  <a:schemeClr val="tx2"/>
                </a:solidFill>
                <a:latin typeface="Arial"/>
                <a:cs typeface="Arial"/>
              </a:rPr>
              <a:t>set | </a:t>
            </a:r>
            <a:r>
              <a:rPr lang="az-Latn-AZ" sz="1400" b="1" dirty="0" err="1">
                <a:solidFill>
                  <a:schemeClr val="tx2"/>
                </a:solidFill>
                <a:latin typeface="Arial"/>
                <a:cs typeface="Arial"/>
              </a:rPr>
              <a:t>other</a:t>
            </a:r>
            <a:r>
              <a:rPr lang="az-Latn-AZ" sz="1400" b="1" dirty="0">
                <a:solidFill>
                  <a:schemeClr val="tx2"/>
                </a:solidFill>
                <a:latin typeface="Arial"/>
                <a:cs typeface="Arial"/>
              </a:rPr>
              <a:t> |</a:t>
            </a:r>
            <a:r>
              <a:rPr lang="az-Latn-AZ" sz="1400" dirty="0">
                <a:solidFill>
                  <a:schemeClr val="tx2"/>
                </a:solidFill>
                <a:latin typeface="Arial"/>
                <a:cs typeface="Arial"/>
              </a:rPr>
              <a:t> ... – bir neçə çoxluğun birləşməsi.</a:t>
            </a:r>
            <a:endParaRPr lang="az-Latn-AZ" sz="1400">
              <a:solidFill>
                <a:schemeClr val="tx2"/>
              </a:solidFill>
              <a:ea typeface="Calibri"/>
              <a:cs typeface="Calibri"/>
            </a:endParaRPr>
          </a:p>
          <a:p>
            <a:r>
              <a:rPr lang="az-Latn-AZ" sz="1400" b="1" dirty="0" err="1">
                <a:solidFill>
                  <a:schemeClr val="tx2"/>
                </a:solidFill>
                <a:latin typeface="Arial"/>
                <a:cs typeface="Arial"/>
              </a:rPr>
              <a:t>set.intersection</a:t>
            </a:r>
            <a:r>
              <a:rPr lang="az-Latn-AZ" sz="1400" dirty="0">
                <a:solidFill>
                  <a:schemeClr val="tx2"/>
                </a:solidFill>
                <a:latin typeface="Arial"/>
                <a:cs typeface="Arial"/>
              </a:rPr>
              <a:t>(</a:t>
            </a:r>
            <a:r>
              <a:rPr lang="az-Latn-AZ" sz="1400" dirty="0" err="1">
                <a:solidFill>
                  <a:schemeClr val="tx2"/>
                </a:solidFill>
                <a:latin typeface="Arial"/>
                <a:cs typeface="Arial"/>
              </a:rPr>
              <a:t>other</a:t>
            </a:r>
            <a:r>
              <a:rPr lang="az-Latn-AZ" sz="1400" dirty="0">
                <a:solidFill>
                  <a:schemeClr val="tx2"/>
                </a:solidFill>
                <a:latin typeface="Arial"/>
                <a:cs typeface="Arial"/>
              </a:rPr>
              <a:t>, ...) və ya </a:t>
            </a:r>
            <a:r>
              <a:rPr lang="az-Latn-AZ" sz="1400" b="1" dirty="0">
                <a:solidFill>
                  <a:schemeClr val="tx2"/>
                </a:solidFill>
                <a:latin typeface="Arial"/>
                <a:cs typeface="Arial"/>
              </a:rPr>
              <a:t>set &amp; </a:t>
            </a:r>
            <a:r>
              <a:rPr lang="az-Latn-AZ" sz="1400" b="1" dirty="0" err="1">
                <a:solidFill>
                  <a:schemeClr val="tx2"/>
                </a:solidFill>
                <a:latin typeface="Arial"/>
                <a:cs typeface="Arial"/>
              </a:rPr>
              <a:t>other</a:t>
            </a:r>
            <a:r>
              <a:rPr lang="az-Latn-AZ" sz="1400" b="1" dirty="0">
                <a:solidFill>
                  <a:schemeClr val="tx2"/>
                </a:solidFill>
                <a:latin typeface="Arial"/>
                <a:cs typeface="Arial"/>
              </a:rPr>
              <a:t> &amp;</a:t>
            </a:r>
            <a:r>
              <a:rPr lang="az-Latn-AZ" sz="1400" dirty="0">
                <a:solidFill>
                  <a:schemeClr val="tx2"/>
                </a:solidFill>
                <a:latin typeface="Arial"/>
                <a:cs typeface="Arial"/>
              </a:rPr>
              <a:t> ... – bir neçə çoxluğun kəsişməsi</a:t>
            </a:r>
            <a:endParaRPr lang="az-Latn-AZ" sz="1400">
              <a:solidFill>
                <a:schemeClr val="tx2"/>
              </a:solidFill>
              <a:ea typeface="Calibri"/>
              <a:cs typeface="Calibri"/>
            </a:endParaRPr>
          </a:p>
          <a:p>
            <a:r>
              <a:rPr lang="az-Latn-AZ" sz="1400" b="1" dirty="0" err="1">
                <a:solidFill>
                  <a:schemeClr val="tx2"/>
                </a:solidFill>
                <a:latin typeface="Arial"/>
                <a:cs typeface="Arial"/>
              </a:rPr>
              <a:t>set.difference</a:t>
            </a:r>
            <a:r>
              <a:rPr lang="az-Latn-AZ" sz="1400" dirty="0">
                <a:solidFill>
                  <a:schemeClr val="tx2"/>
                </a:solidFill>
                <a:latin typeface="Arial"/>
                <a:cs typeface="Arial"/>
              </a:rPr>
              <a:t>(</a:t>
            </a:r>
            <a:r>
              <a:rPr lang="az-Latn-AZ" sz="1400" dirty="0" err="1">
                <a:solidFill>
                  <a:schemeClr val="tx2"/>
                </a:solidFill>
                <a:latin typeface="Arial"/>
                <a:cs typeface="Arial"/>
              </a:rPr>
              <a:t>other</a:t>
            </a:r>
            <a:r>
              <a:rPr lang="az-Latn-AZ" sz="1400" dirty="0">
                <a:solidFill>
                  <a:schemeClr val="tx2"/>
                </a:solidFill>
                <a:latin typeface="Arial"/>
                <a:cs typeface="Arial"/>
              </a:rPr>
              <a:t>, ...) və ya </a:t>
            </a:r>
            <a:r>
              <a:rPr lang="az-Latn-AZ" sz="1400" b="1" dirty="0">
                <a:solidFill>
                  <a:schemeClr val="tx2"/>
                </a:solidFill>
                <a:latin typeface="Arial"/>
                <a:cs typeface="Arial"/>
              </a:rPr>
              <a:t>set - </a:t>
            </a:r>
            <a:r>
              <a:rPr lang="az-Latn-AZ" sz="1400" b="1" dirty="0" err="1">
                <a:solidFill>
                  <a:schemeClr val="tx2"/>
                </a:solidFill>
                <a:latin typeface="Arial"/>
                <a:cs typeface="Arial"/>
              </a:rPr>
              <a:t>other</a:t>
            </a:r>
            <a:r>
              <a:rPr lang="az-Latn-AZ" sz="1400" dirty="0">
                <a:solidFill>
                  <a:schemeClr val="tx2"/>
                </a:solidFill>
                <a:latin typeface="Arial"/>
                <a:cs typeface="Arial"/>
              </a:rPr>
              <a:t> - ... – set çoxluğunun </a:t>
            </a:r>
            <a:r>
              <a:rPr lang="az-Latn-AZ" sz="1400" dirty="0" err="1">
                <a:solidFill>
                  <a:schemeClr val="tx2"/>
                </a:solidFill>
                <a:latin typeface="Arial"/>
                <a:cs typeface="Arial"/>
              </a:rPr>
              <a:t>other</a:t>
            </a:r>
            <a:r>
              <a:rPr lang="az-Latn-AZ" sz="1400" dirty="0">
                <a:solidFill>
                  <a:schemeClr val="tx2"/>
                </a:solidFill>
                <a:latin typeface="Arial"/>
                <a:cs typeface="Arial"/>
              </a:rPr>
              <a:t> çoxluğuna daxil olmayan bütün elementləri</a:t>
            </a:r>
            <a:endParaRPr lang="az-Latn-AZ" sz="1400">
              <a:solidFill>
                <a:schemeClr val="tx2"/>
              </a:solidFill>
              <a:ea typeface="Calibri"/>
              <a:cs typeface="Calibri"/>
            </a:endParaRPr>
          </a:p>
          <a:p>
            <a:r>
              <a:rPr lang="az-Latn-AZ" sz="1400" b="1" dirty="0" err="1">
                <a:solidFill>
                  <a:schemeClr val="tx2"/>
                </a:solidFill>
                <a:latin typeface="Arial"/>
                <a:cs typeface="Arial"/>
              </a:rPr>
              <a:t>set.symmetric_difference</a:t>
            </a:r>
            <a:r>
              <a:rPr lang="az-Latn-AZ" sz="1400" dirty="0">
                <a:solidFill>
                  <a:schemeClr val="tx2"/>
                </a:solidFill>
                <a:latin typeface="Arial"/>
                <a:cs typeface="Arial"/>
              </a:rPr>
              <a:t>(</a:t>
            </a:r>
            <a:r>
              <a:rPr lang="az-Latn-AZ" sz="1400" dirty="0" err="1">
                <a:solidFill>
                  <a:schemeClr val="tx2"/>
                </a:solidFill>
                <a:latin typeface="Arial"/>
                <a:cs typeface="Arial"/>
              </a:rPr>
              <a:t>other</a:t>
            </a:r>
            <a:r>
              <a:rPr lang="az-Latn-AZ" sz="1400" dirty="0">
                <a:solidFill>
                  <a:schemeClr val="tx2"/>
                </a:solidFill>
                <a:latin typeface="Arial"/>
                <a:cs typeface="Arial"/>
              </a:rPr>
              <a:t>); </a:t>
            </a:r>
            <a:r>
              <a:rPr lang="az-Latn-AZ" sz="1400" b="1" dirty="0">
                <a:solidFill>
                  <a:schemeClr val="tx2"/>
                </a:solidFill>
                <a:latin typeface="Arial"/>
                <a:cs typeface="Arial"/>
              </a:rPr>
              <a:t>set ^ </a:t>
            </a:r>
            <a:r>
              <a:rPr lang="az-Latn-AZ" sz="1400" b="1" dirty="0" err="1">
                <a:solidFill>
                  <a:schemeClr val="tx2"/>
                </a:solidFill>
                <a:latin typeface="Arial"/>
                <a:cs typeface="Arial"/>
              </a:rPr>
              <a:t>other</a:t>
            </a:r>
            <a:r>
              <a:rPr lang="az-Latn-AZ" sz="1400" dirty="0">
                <a:solidFill>
                  <a:schemeClr val="tx2"/>
                </a:solidFill>
                <a:latin typeface="Arial"/>
                <a:cs typeface="Arial"/>
              </a:rPr>
              <a:t> – Elə elementlər çoxluğudur ki, </a:t>
            </a:r>
            <a:r>
              <a:rPr lang="az-Latn-AZ" sz="1400" dirty="0" err="1">
                <a:solidFill>
                  <a:schemeClr val="tx2"/>
                </a:solidFill>
                <a:latin typeface="Arial"/>
                <a:cs typeface="Arial"/>
              </a:rPr>
              <a:t>çoxluqlardan</a:t>
            </a:r>
            <a:r>
              <a:rPr lang="az-Latn-AZ" sz="1400" dirty="0">
                <a:solidFill>
                  <a:schemeClr val="tx2"/>
                </a:solidFill>
                <a:latin typeface="Arial"/>
                <a:cs typeface="Arial"/>
              </a:rPr>
              <a:t> yalnız birinə daxildir, lakin hər ikisinə daxil </a:t>
            </a:r>
            <a:r>
              <a:rPr lang="az-Latn-AZ" sz="1400" dirty="0" err="1">
                <a:solidFill>
                  <a:schemeClr val="tx2"/>
                </a:solidFill>
                <a:latin typeface="Arial"/>
                <a:cs typeface="Arial"/>
              </a:rPr>
              <a:t>deyi</a:t>
            </a:r>
            <a:r>
              <a:rPr lang="az-Latn-AZ" sz="1400" dirty="0">
                <a:solidFill>
                  <a:schemeClr val="tx2"/>
                </a:solidFill>
                <a:latin typeface="Arial"/>
                <a:cs typeface="Arial"/>
              </a:rPr>
              <a:t>.</a:t>
            </a:r>
            <a:endParaRPr lang="az-Latn-AZ" sz="1400">
              <a:solidFill>
                <a:schemeClr val="tx2"/>
              </a:solidFill>
              <a:ea typeface="Calibri"/>
              <a:cs typeface="Calibri"/>
            </a:endParaRPr>
          </a:p>
          <a:p>
            <a:r>
              <a:rPr lang="az-Latn-AZ" sz="1400" b="1" dirty="0" err="1">
                <a:solidFill>
                  <a:schemeClr val="tx2"/>
                </a:solidFill>
                <a:latin typeface="Arial"/>
                <a:cs typeface="Arial"/>
              </a:rPr>
              <a:t>set.copy</a:t>
            </a:r>
            <a:r>
              <a:rPr lang="az-Latn-AZ" sz="1400" b="1" dirty="0">
                <a:solidFill>
                  <a:schemeClr val="tx2"/>
                </a:solidFill>
                <a:latin typeface="Arial"/>
                <a:cs typeface="Arial"/>
              </a:rPr>
              <a:t>()</a:t>
            </a:r>
            <a:r>
              <a:rPr lang="az-Latn-AZ" sz="1400" dirty="0">
                <a:solidFill>
                  <a:schemeClr val="tx2"/>
                </a:solidFill>
                <a:latin typeface="Arial"/>
                <a:cs typeface="Arial"/>
              </a:rPr>
              <a:t> – Çoxluğun nüsxəsinin alınması.</a:t>
            </a:r>
            <a:endParaRPr lang="az-Latn-AZ" sz="1400">
              <a:solidFill>
                <a:schemeClr val="tx2"/>
              </a:solidFill>
              <a:ea typeface="Calibri"/>
              <a:cs typeface="Calibri"/>
            </a:endParaRPr>
          </a:p>
          <a:p>
            <a:pPr marL="0" indent="0">
              <a:buNone/>
            </a:pPr>
            <a:endParaRPr lang="az-Latn-AZ" sz="1100">
              <a:solidFill>
                <a:schemeClr val="tx2"/>
              </a:solidFill>
              <a:ea typeface="Calibri"/>
              <a:cs typeface="Calibri"/>
            </a:endParaRPr>
          </a:p>
        </p:txBody>
      </p:sp>
    </p:spTree>
    <p:extLst>
      <p:ext uri="{BB962C8B-B14F-4D97-AF65-F5344CB8AC3E}">
        <p14:creationId xmlns:p14="http://schemas.microsoft.com/office/powerpoint/2010/main" val="9810804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q 1">
            <a:extLst>
              <a:ext uri="{FF2B5EF4-FFF2-40B4-BE49-F238E27FC236}">
                <a16:creationId xmlns:a16="http://schemas.microsoft.com/office/drawing/2014/main" id="{C0639A3F-2EA8-D16B-421E-AA34DAA1F184}"/>
              </a:ext>
            </a:extLst>
          </p:cNvPr>
          <p:cNvSpPr>
            <a:spLocks noGrp="1"/>
          </p:cNvSpPr>
          <p:nvPr>
            <p:ph type="title"/>
          </p:nvPr>
        </p:nvSpPr>
        <p:spPr>
          <a:xfrm>
            <a:off x="904875" y="203200"/>
            <a:ext cx="10515600" cy="887413"/>
          </a:xfrm>
        </p:spPr>
        <p:txBody>
          <a:bodyPr>
            <a:normAutofit/>
          </a:bodyPr>
          <a:lstStyle/>
          <a:p>
            <a:r>
              <a:rPr lang="az-Latn-AZ" sz="2800" dirty="0">
                <a:ea typeface="+mj-lt"/>
                <a:cs typeface="+mj-lt"/>
              </a:rPr>
              <a:t>A matrisinin mənfi elementlərinin ən böyüyünü tapın.</a:t>
            </a:r>
            <a:endParaRPr lang="az-Latn-AZ" sz="2800" dirty="0">
              <a:ea typeface="Calibri Light"/>
              <a:cs typeface="Calibri Light"/>
            </a:endParaRPr>
          </a:p>
        </p:txBody>
      </p:sp>
      <p:sp>
        <p:nvSpPr>
          <p:cNvPr id="3" name="Kontent Doldurucusu 2">
            <a:extLst>
              <a:ext uri="{FF2B5EF4-FFF2-40B4-BE49-F238E27FC236}">
                <a16:creationId xmlns:a16="http://schemas.microsoft.com/office/drawing/2014/main" id="{A54107E7-6126-E4A4-299A-DF3861DC69A4}"/>
              </a:ext>
            </a:extLst>
          </p:cNvPr>
          <p:cNvSpPr>
            <a:spLocks noGrp="1"/>
          </p:cNvSpPr>
          <p:nvPr>
            <p:ph idx="1"/>
          </p:nvPr>
        </p:nvSpPr>
        <p:spPr>
          <a:xfrm>
            <a:off x="981075" y="1044575"/>
            <a:ext cx="10515600" cy="4351338"/>
          </a:xfrm>
        </p:spPr>
        <p:txBody>
          <a:bodyPr vert="horz" lIns="91440" tIns="45720" rIns="91440" bIns="45720" rtlCol="0" anchor="t">
            <a:noAutofit/>
          </a:bodyPr>
          <a:lstStyle/>
          <a:p>
            <a:pPr marL="0" indent="0"/>
            <a:r>
              <a:rPr lang="az-Latn-AZ" sz="1100" dirty="0">
                <a:ea typeface="+mn-lt"/>
                <a:cs typeface="+mn-lt"/>
              </a:rPr>
              <a:t>import </a:t>
            </a:r>
            <a:r>
              <a:rPr lang="az-Latn-AZ" sz="1100" err="1">
                <a:ea typeface="+mn-lt"/>
                <a:cs typeface="+mn-lt"/>
              </a:rPr>
              <a:t>random</a:t>
            </a:r>
            <a:endParaRPr lang="az-Latn-AZ" sz="1100">
              <a:ea typeface="Calibri" panose="020F0502020204030204"/>
              <a:cs typeface="Calibri" panose="020F0502020204030204"/>
            </a:endParaRPr>
          </a:p>
          <a:p>
            <a:r>
              <a:rPr lang="az-Latn-AZ" sz="1100" dirty="0">
                <a:ea typeface="+mn-lt"/>
                <a:cs typeface="+mn-lt"/>
              </a:rPr>
              <a:t>n =</a:t>
            </a:r>
            <a:r>
              <a:rPr lang="az-Latn-AZ" sz="1100" err="1">
                <a:ea typeface="+mn-lt"/>
                <a:cs typeface="+mn-lt"/>
              </a:rPr>
              <a:t>int</a:t>
            </a:r>
            <a:r>
              <a:rPr lang="az-Latn-AZ" sz="1100" dirty="0">
                <a:ea typeface="+mn-lt"/>
                <a:cs typeface="+mn-lt"/>
              </a:rPr>
              <a:t>(</a:t>
            </a:r>
            <a:r>
              <a:rPr lang="az-Latn-AZ" sz="1100" err="1">
                <a:ea typeface="+mn-lt"/>
                <a:cs typeface="+mn-lt"/>
              </a:rPr>
              <a:t>input</a:t>
            </a:r>
            <a:r>
              <a:rPr lang="az-Latn-AZ" sz="1100" dirty="0">
                <a:ea typeface="+mn-lt"/>
                <a:cs typeface="+mn-lt"/>
              </a:rPr>
              <a:t>('Matrisin sətir ölçüsünü daxil edin='))</a:t>
            </a:r>
            <a:endParaRPr lang="az-Latn-AZ" sz="1100" dirty="0">
              <a:ea typeface="Calibri"/>
              <a:cs typeface="Calibri"/>
            </a:endParaRPr>
          </a:p>
          <a:p>
            <a:r>
              <a:rPr lang="az-Latn-AZ" sz="1100" dirty="0">
                <a:ea typeface="+mn-lt"/>
                <a:cs typeface="+mn-lt"/>
              </a:rPr>
              <a:t>m=</a:t>
            </a:r>
            <a:r>
              <a:rPr lang="az-Latn-AZ" sz="1100" err="1">
                <a:ea typeface="+mn-lt"/>
                <a:cs typeface="+mn-lt"/>
              </a:rPr>
              <a:t>int</a:t>
            </a:r>
            <a:r>
              <a:rPr lang="az-Latn-AZ" sz="1100" dirty="0">
                <a:ea typeface="+mn-lt"/>
                <a:cs typeface="+mn-lt"/>
              </a:rPr>
              <a:t>(</a:t>
            </a:r>
            <a:r>
              <a:rPr lang="az-Latn-AZ" sz="1100" err="1">
                <a:ea typeface="+mn-lt"/>
                <a:cs typeface="+mn-lt"/>
              </a:rPr>
              <a:t>input</a:t>
            </a:r>
            <a:r>
              <a:rPr lang="az-Latn-AZ" sz="1100" dirty="0">
                <a:ea typeface="+mn-lt"/>
                <a:cs typeface="+mn-lt"/>
              </a:rPr>
              <a:t>('Matrisin </a:t>
            </a:r>
            <a:r>
              <a:rPr lang="az-Latn-AZ" sz="1100" err="1">
                <a:ea typeface="+mn-lt"/>
                <a:cs typeface="+mn-lt"/>
              </a:rPr>
              <a:t>sutun</a:t>
            </a:r>
            <a:r>
              <a:rPr lang="az-Latn-AZ" sz="1100" dirty="0">
                <a:ea typeface="+mn-lt"/>
                <a:cs typeface="+mn-lt"/>
              </a:rPr>
              <a:t> ölçüsünü daxil edin='))</a:t>
            </a:r>
            <a:endParaRPr lang="az-Latn-AZ" sz="1100">
              <a:ea typeface="Calibri"/>
              <a:cs typeface="Calibri"/>
            </a:endParaRPr>
          </a:p>
          <a:p>
            <a:r>
              <a:rPr lang="az-Latn-AZ" sz="1100" dirty="0">
                <a:ea typeface="+mn-lt"/>
                <a:cs typeface="+mn-lt"/>
              </a:rPr>
              <a:t>A = [[</a:t>
            </a:r>
            <a:r>
              <a:rPr lang="az-Latn-AZ" sz="1100" err="1">
                <a:ea typeface="+mn-lt"/>
                <a:cs typeface="+mn-lt"/>
              </a:rPr>
              <a:t>random.randint</a:t>
            </a:r>
            <a:r>
              <a:rPr lang="az-Latn-AZ" sz="1100" dirty="0">
                <a:ea typeface="+mn-lt"/>
                <a:cs typeface="+mn-lt"/>
              </a:rPr>
              <a:t>(-10, 10) </a:t>
            </a:r>
            <a:r>
              <a:rPr lang="az-Latn-AZ" sz="1100" err="1">
                <a:ea typeface="+mn-lt"/>
                <a:cs typeface="+mn-lt"/>
              </a:rPr>
              <a:t>for</a:t>
            </a:r>
            <a:r>
              <a:rPr lang="az-Latn-AZ" sz="1100" dirty="0">
                <a:ea typeface="+mn-lt"/>
                <a:cs typeface="+mn-lt"/>
              </a:rPr>
              <a:t> _ </a:t>
            </a:r>
            <a:r>
              <a:rPr lang="az-Latn-AZ" sz="1100" err="1">
                <a:ea typeface="+mn-lt"/>
                <a:cs typeface="+mn-lt"/>
              </a:rPr>
              <a:t>in</a:t>
            </a:r>
            <a:r>
              <a:rPr lang="az-Latn-AZ" sz="1100" dirty="0">
                <a:ea typeface="+mn-lt"/>
                <a:cs typeface="+mn-lt"/>
              </a:rPr>
              <a:t> </a:t>
            </a:r>
            <a:r>
              <a:rPr lang="az-Latn-AZ" sz="1100" err="1">
                <a:ea typeface="+mn-lt"/>
                <a:cs typeface="+mn-lt"/>
              </a:rPr>
              <a:t>range</a:t>
            </a:r>
            <a:r>
              <a:rPr lang="az-Latn-AZ" sz="1100" dirty="0">
                <a:ea typeface="+mn-lt"/>
                <a:cs typeface="+mn-lt"/>
              </a:rPr>
              <a:t>(n)] </a:t>
            </a:r>
            <a:r>
              <a:rPr lang="az-Latn-AZ" sz="1100" err="1">
                <a:ea typeface="+mn-lt"/>
                <a:cs typeface="+mn-lt"/>
              </a:rPr>
              <a:t>for</a:t>
            </a:r>
            <a:r>
              <a:rPr lang="az-Latn-AZ" sz="1100" dirty="0">
                <a:ea typeface="+mn-lt"/>
                <a:cs typeface="+mn-lt"/>
              </a:rPr>
              <a:t> _ </a:t>
            </a:r>
            <a:r>
              <a:rPr lang="az-Latn-AZ" sz="1100" err="1">
                <a:ea typeface="+mn-lt"/>
                <a:cs typeface="+mn-lt"/>
              </a:rPr>
              <a:t>in</a:t>
            </a:r>
            <a:r>
              <a:rPr lang="az-Latn-AZ" sz="1100" dirty="0">
                <a:ea typeface="+mn-lt"/>
                <a:cs typeface="+mn-lt"/>
              </a:rPr>
              <a:t> </a:t>
            </a:r>
            <a:r>
              <a:rPr lang="az-Latn-AZ" sz="1100" err="1">
                <a:ea typeface="+mn-lt"/>
                <a:cs typeface="+mn-lt"/>
              </a:rPr>
              <a:t>range</a:t>
            </a:r>
            <a:r>
              <a:rPr lang="az-Latn-AZ" sz="1100" dirty="0">
                <a:ea typeface="+mn-lt"/>
                <a:cs typeface="+mn-lt"/>
              </a:rPr>
              <a:t>(n)]</a:t>
            </a:r>
            <a:endParaRPr lang="az-Latn-AZ" sz="1100">
              <a:ea typeface="Calibri"/>
              <a:cs typeface="Calibri"/>
            </a:endParaRPr>
          </a:p>
          <a:p>
            <a:r>
              <a:rPr lang="az-Latn-AZ" sz="1100" err="1">
                <a:ea typeface="+mn-lt"/>
                <a:cs typeface="+mn-lt"/>
              </a:rPr>
              <a:t>for</a:t>
            </a:r>
            <a:r>
              <a:rPr lang="az-Latn-AZ" sz="1100" dirty="0">
                <a:ea typeface="+mn-lt"/>
                <a:cs typeface="+mn-lt"/>
              </a:rPr>
              <a:t> </a:t>
            </a:r>
            <a:r>
              <a:rPr lang="az-Latn-AZ" sz="1100" err="1">
                <a:ea typeface="+mn-lt"/>
                <a:cs typeface="+mn-lt"/>
              </a:rPr>
              <a:t>row</a:t>
            </a:r>
            <a:r>
              <a:rPr lang="az-Latn-AZ" sz="1100" dirty="0">
                <a:ea typeface="+mn-lt"/>
                <a:cs typeface="+mn-lt"/>
              </a:rPr>
              <a:t> </a:t>
            </a:r>
            <a:r>
              <a:rPr lang="az-Latn-AZ" sz="1100" err="1">
                <a:ea typeface="+mn-lt"/>
                <a:cs typeface="+mn-lt"/>
              </a:rPr>
              <a:t>in</a:t>
            </a:r>
            <a:r>
              <a:rPr lang="az-Latn-AZ" sz="1100" dirty="0">
                <a:ea typeface="+mn-lt"/>
                <a:cs typeface="+mn-lt"/>
              </a:rPr>
              <a:t> A:</a:t>
            </a:r>
            <a:endParaRPr lang="az-Latn-AZ" sz="1100">
              <a:ea typeface="Calibri"/>
              <a:cs typeface="Calibri"/>
            </a:endParaRPr>
          </a:p>
          <a:p>
            <a:r>
              <a:rPr lang="az-Latn-AZ" sz="1100" dirty="0">
                <a:ea typeface="+mn-lt"/>
                <a:cs typeface="+mn-lt"/>
              </a:rPr>
              <a:t>  </a:t>
            </a:r>
            <a:r>
              <a:rPr lang="az-Latn-AZ" sz="1100" err="1">
                <a:ea typeface="+mn-lt"/>
                <a:cs typeface="+mn-lt"/>
              </a:rPr>
              <a:t>print</a:t>
            </a:r>
            <a:r>
              <a:rPr lang="az-Latn-AZ" sz="1100" dirty="0">
                <a:ea typeface="+mn-lt"/>
                <a:cs typeface="+mn-lt"/>
              </a:rPr>
              <a:t>(</a:t>
            </a:r>
            <a:r>
              <a:rPr lang="az-Latn-AZ" sz="1100" err="1">
                <a:ea typeface="+mn-lt"/>
                <a:cs typeface="+mn-lt"/>
              </a:rPr>
              <a:t>row</a:t>
            </a:r>
            <a:r>
              <a:rPr lang="az-Latn-AZ" sz="1100" dirty="0">
                <a:ea typeface="+mn-lt"/>
                <a:cs typeface="+mn-lt"/>
              </a:rPr>
              <a:t>)</a:t>
            </a:r>
            <a:endParaRPr lang="az-Latn-AZ" sz="1100">
              <a:ea typeface="Calibri"/>
              <a:cs typeface="Calibri"/>
            </a:endParaRPr>
          </a:p>
          <a:p>
            <a:r>
              <a:rPr lang="az-Latn-AZ" sz="1100" dirty="0">
                <a:ea typeface="+mn-lt"/>
                <a:cs typeface="+mn-lt"/>
              </a:rPr>
              <a:t># Ən böyük mənfi elementi qeyd etmək üçün bir dəyişən təyin et</a:t>
            </a:r>
            <a:endParaRPr lang="az-Latn-AZ" sz="1100">
              <a:ea typeface="Calibri"/>
              <a:cs typeface="Calibri"/>
            </a:endParaRPr>
          </a:p>
          <a:p>
            <a:r>
              <a:rPr lang="az-Latn-AZ" sz="1100" err="1">
                <a:ea typeface="+mn-lt"/>
                <a:cs typeface="+mn-lt"/>
              </a:rPr>
              <a:t>en_boyu_menfi</a:t>
            </a:r>
            <a:r>
              <a:rPr lang="az-Latn-AZ" sz="1100" dirty="0">
                <a:ea typeface="+mn-lt"/>
                <a:cs typeface="+mn-lt"/>
              </a:rPr>
              <a:t> = </a:t>
            </a:r>
            <a:r>
              <a:rPr lang="az-Latn-AZ" sz="1100" err="1">
                <a:ea typeface="+mn-lt"/>
                <a:cs typeface="+mn-lt"/>
              </a:rPr>
              <a:t>None</a:t>
            </a:r>
            <a:endParaRPr lang="az-Latn-AZ" sz="1100">
              <a:ea typeface="Calibri"/>
              <a:cs typeface="Calibri"/>
            </a:endParaRPr>
          </a:p>
          <a:p>
            <a:r>
              <a:rPr lang="az-Latn-AZ" sz="1100" dirty="0">
                <a:ea typeface="+mn-lt"/>
                <a:cs typeface="+mn-lt"/>
              </a:rPr>
              <a:t># Matrisin hər bir elementini yoxla</a:t>
            </a:r>
            <a:endParaRPr lang="az-Latn-AZ" sz="1100">
              <a:ea typeface="Calibri"/>
              <a:cs typeface="Calibri"/>
            </a:endParaRPr>
          </a:p>
          <a:p>
            <a:r>
              <a:rPr lang="az-Latn-AZ" sz="1100" err="1">
                <a:ea typeface="+mn-lt"/>
                <a:cs typeface="+mn-lt"/>
              </a:rPr>
              <a:t>for</a:t>
            </a:r>
            <a:r>
              <a:rPr lang="az-Latn-AZ" sz="1100" dirty="0">
                <a:ea typeface="+mn-lt"/>
                <a:cs typeface="+mn-lt"/>
              </a:rPr>
              <a:t> n </a:t>
            </a:r>
            <a:r>
              <a:rPr lang="az-Latn-AZ" sz="1100" err="1">
                <a:ea typeface="+mn-lt"/>
                <a:cs typeface="+mn-lt"/>
              </a:rPr>
              <a:t>in</a:t>
            </a:r>
            <a:r>
              <a:rPr lang="az-Latn-AZ" sz="1100" dirty="0">
                <a:ea typeface="+mn-lt"/>
                <a:cs typeface="+mn-lt"/>
              </a:rPr>
              <a:t> A:</a:t>
            </a:r>
            <a:endParaRPr lang="az-Latn-AZ" sz="1100">
              <a:ea typeface="Calibri"/>
              <a:cs typeface="Calibri"/>
            </a:endParaRPr>
          </a:p>
          <a:p>
            <a:r>
              <a:rPr lang="az-Latn-AZ" sz="1100" dirty="0">
                <a:ea typeface="+mn-lt"/>
                <a:cs typeface="+mn-lt"/>
              </a:rPr>
              <a:t>    </a:t>
            </a:r>
            <a:r>
              <a:rPr lang="az-Latn-AZ" sz="1100" err="1">
                <a:ea typeface="+mn-lt"/>
                <a:cs typeface="+mn-lt"/>
              </a:rPr>
              <a:t>for</a:t>
            </a:r>
            <a:r>
              <a:rPr lang="az-Latn-AZ" sz="1100" dirty="0">
                <a:ea typeface="+mn-lt"/>
                <a:cs typeface="+mn-lt"/>
              </a:rPr>
              <a:t> element </a:t>
            </a:r>
            <a:r>
              <a:rPr lang="az-Latn-AZ" sz="1100" err="1">
                <a:ea typeface="+mn-lt"/>
                <a:cs typeface="+mn-lt"/>
              </a:rPr>
              <a:t>in</a:t>
            </a:r>
            <a:r>
              <a:rPr lang="az-Latn-AZ" sz="1100" dirty="0">
                <a:ea typeface="+mn-lt"/>
                <a:cs typeface="+mn-lt"/>
              </a:rPr>
              <a:t> n:</a:t>
            </a:r>
            <a:endParaRPr lang="az-Latn-AZ" sz="1100">
              <a:ea typeface="Calibri"/>
              <a:cs typeface="Calibri"/>
            </a:endParaRPr>
          </a:p>
          <a:p>
            <a:r>
              <a:rPr lang="az-Latn-AZ" sz="1100" dirty="0">
                <a:ea typeface="+mn-lt"/>
                <a:cs typeface="+mn-lt"/>
              </a:rPr>
              <a:t>        # Əgər element mənfi və ən böyük mənfi elementdən </a:t>
            </a:r>
            <a:r>
              <a:rPr lang="az-Latn-AZ" sz="1100" err="1">
                <a:ea typeface="+mn-lt"/>
                <a:cs typeface="+mn-lt"/>
              </a:rPr>
              <a:t>böyükdirsə</a:t>
            </a:r>
            <a:endParaRPr lang="az-Latn-AZ" sz="1100">
              <a:ea typeface="Calibri"/>
              <a:cs typeface="Calibri"/>
            </a:endParaRPr>
          </a:p>
          <a:p>
            <a:r>
              <a:rPr lang="az-Latn-AZ" sz="1100" dirty="0">
                <a:ea typeface="+mn-lt"/>
                <a:cs typeface="+mn-lt"/>
              </a:rPr>
              <a:t>        </a:t>
            </a:r>
            <a:r>
              <a:rPr lang="az-Latn-AZ" sz="1100" err="1">
                <a:ea typeface="+mn-lt"/>
                <a:cs typeface="+mn-lt"/>
              </a:rPr>
              <a:t>if</a:t>
            </a:r>
            <a:r>
              <a:rPr lang="az-Latn-AZ" sz="1100" dirty="0">
                <a:ea typeface="+mn-lt"/>
                <a:cs typeface="+mn-lt"/>
              </a:rPr>
              <a:t> element &lt; 0 and (</a:t>
            </a:r>
            <a:r>
              <a:rPr lang="az-Latn-AZ" sz="1100" err="1">
                <a:ea typeface="+mn-lt"/>
                <a:cs typeface="+mn-lt"/>
              </a:rPr>
              <a:t>en_boyu_menfi</a:t>
            </a:r>
            <a:r>
              <a:rPr lang="az-Latn-AZ" sz="1100" dirty="0">
                <a:ea typeface="+mn-lt"/>
                <a:cs typeface="+mn-lt"/>
              </a:rPr>
              <a:t> </a:t>
            </a:r>
            <a:r>
              <a:rPr lang="az-Latn-AZ" sz="1100" err="1">
                <a:ea typeface="+mn-lt"/>
                <a:cs typeface="+mn-lt"/>
              </a:rPr>
              <a:t>is</a:t>
            </a:r>
            <a:r>
              <a:rPr lang="az-Latn-AZ" sz="1100" dirty="0">
                <a:ea typeface="+mn-lt"/>
                <a:cs typeface="+mn-lt"/>
              </a:rPr>
              <a:t> </a:t>
            </a:r>
            <a:r>
              <a:rPr lang="az-Latn-AZ" sz="1100" err="1">
                <a:ea typeface="+mn-lt"/>
                <a:cs typeface="+mn-lt"/>
              </a:rPr>
              <a:t>None</a:t>
            </a:r>
            <a:r>
              <a:rPr lang="az-Latn-AZ" sz="1100" dirty="0">
                <a:ea typeface="+mn-lt"/>
                <a:cs typeface="+mn-lt"/>
              </a:rPr>
              <a:t> </a:t>
            </a:r>
            <a:r>
              <a:rPr lang="az-Latn-AZ" sz="1100" err="1">
                <a:ea typeface="+mn-lt"/>
                <a:cs typeface="+mn-lt"/>
              </a:rPr>
              <a:t>or</a:t>
            </a:r>
            <a:r>
              <a:rPr lang="az-Latn-AZ" sz="1100" dirty="0">
                <a:ea typeface="+mn-lt"/>
                <a:cs typeface="+mn-lt"/>
              </a:rPr>
              <a:t> element &gt; </a:t>
            </a:r>
            <a:r>
              <a:rPr lang="az-Latn-AZ" sz="1100" err="1">
                <a:ea typeface="+mn-lt"/>
                <a:cs typeface="+mn-lt"/>
              </a:rPr>
              <a:t>en_boyu_menfi</a:t>
            </a:r>
            <a:r>
              <a:rPr lang="az-Latn-AZ" sz="1100" dirty="0">
                <a:ea typeface="+mn-lt"/>
                <a:cs typeface="+mn-lt"/>
              </a:rPr>
              <a:t>):</a:t>
            </a:r>
            <a:endParaRPr lang="az-Latn-AZ" sz="1100">
              <a:ea typeface="Calibri"/>
              <a:cs typeface="Calibri"/>
            </a:endParaRPr>
          </a:p>
          <a:p>
            <a:r>
              <a:rPr lang="az-Latn-AZ" sz="1100" dirty="0">
                <a:ea typeface="+mn-lt"/>
                <a:cs typeface="+mn-lt"/>
              </a:rPr>
              <a:t>            # Ən böyük mənfi elementi yenilə</a:t>
            </a:r>
            <a:endParaRPr lang="az-Latn-AZ" sz="1100">
              <a:ea typeface="Calibri"/>
              <a:cs typeface="Calibri"/>
            </a:endParaRPr>
          </a:p>
          <a:p>
            <a:r>
              <a:rPr lang="az-Latn-AZ" sz="1100" dirty="0">
                <a:ea typeface="+mn-lt"/>
                <a:cs typeface="+mn-lt"/>
              </a:rPr>
              <a:t>            </a:t>
            </a:r>
            <a:r>
              <a:rPr lang="az-Latn-AZ" sz="1100" err="1">
                <a:ea typeface="+mn-lt"/>
                <a:cs typeface="+mn-lt"/>
              </a:rPr>
              <a:t>en_boyu_menfi</a:t>
            </a:r>
            <a:r>
              <a:rPr lang="az-Latn-AZ" sz="1100" dirty="0">
                <a:ea typeface="+mn-lt"/>
                <a:cs typeface="+mn-lt"/>
              </a:rPr>
              <a:t> = element</a:t>
            </a:r>
            <a:endParaRPr lang="az-Latn-AZ" sz="1100">
              <a:ea typeface="Calibri"/>
              <a:cs typeface="Calibri"/>
            </a:endParaRPr>
          </a:p>
          <a:p>
            <a:r>
              <a:rPr lang="az-Latn-AZ" sz="1100" dirty="0">
                <a:ea typeface="+mn-lt"/>
                <a:cs typeface="+mn-lt"/>
              </a:rPr>
              <a:t># Əgər ən böyük mənfi element tapıldısa, onu çap et, əks halda "Mənfi element yoxdur" mesajını çap et</a:t>
            </a:r>
            <a:endParaRPr lang="az-Latn-AZ" sz="1100">
              <a:ea typeface="Calibri"/>
              <a:cs typeface="Calibri"/>
            </a:endParaRPr>
          </a:p>
          <a:p>
            <a:r>
              <a:rPr lang="az-Latn-AZ" sz="1100" err="1">
                <a:ea typeface="+mn-lt"/>
                <a:cs typeface="+mn-lt"/>
              </a:rPr>
              <a:t>if</a:t>
            </a:r>
            <a:r>
              <a:rPr lang="az-Latn-AZ" sz="1100" dirty="0">
                <a:ea typeface="+mn-lt"/>
                <a:cs typeface="+mn-lt"/>
              </a:rPr>
              <a:t> </a:t>
            </a:r>
            <a:r>
              <a:rPr lang="az-Latn-AZ" sz="1100" err="1">
                <a:ea typeface="+mn-lt"/>
                <a:cs typeface="+mn-lt"/>
              </a:rPr>
              <a:t>en_boyu_menfi</a:t>
            </a:r>
            <a:r>
              <a:rPr lang="az-Latn-AZ" sz="1100" dirty="0">
                <a:ea typeface="+mn-lt"/>
                <a:cs typeface="+mn-lt"/>
              </a:rPr>
              <a:t> </a:t>
            </a:r>
            <a:r>
              <a:rPr lang="az-Latn-AZ" sz="1100" err="1">
                <a:ea typeface="+mn-lt"/>
                <a:cs typeface="+mn-lt"/>
              </a:rPr>
              <a:t>is</a:t>
            </a:r>
            <a:r>
              <a:rPr lang="az-Latn-AZ" sz="1100" dirty="0">
                <a:ea typeface="+mn-lt"/>
                <a:cs typeface="+mn-lt"/>
              </a:rPr>
              <a:t> not </a:t>
            </a:r>
            <a:r>
              <a:rPr lang="az-Latn-AZ" sz="1100" err="1">
                <a:ea typeface="+mn-lt"/>
                <a:cs typeface="+mn-lt"/>
              </a:rPr>
              <a:t>None</a:t>
            </a:r>
            <a:r>
              <a:rPr lang="az-Latn-AZ" sz="1100" dirty="0">
                <a:ea typeface="+mn-lt"/>
                <a:cs typeface="+mn-lt"/>
              </a:rPr>
              <a:t>:</a:t>
            </a:r>
            <a:endParaRPr lang="az-Latn-AZ" sz="1100">
              <a:ea typeface="Calibri"/>
              <a:cs typeface="Calibri"/>
            </a:endParaRPr>
          </a:p>
          <a:p>
            <a:r>
              <a:rPr lang="az-Latn-AZ" sz="1100" dirty="0">
                <a:ea typeface="+mn-lt"/>
                <a:cs typeface="+mn-lt"/>
              </a:rPr>
              <a:t>    </a:t>
            </a:r>
            <a:r>
              <a:rPr lang="az-Latn-AZ" sz="1100" err="1">
                <a:ea typeface="+mn-lt"/>
                <a:cs typeface="+mn-lt"/>
              </a:rPr>
              <a:t>print</a:t>
            </a:r>
            <a:r>
              <a:rPr lang="az-Latn-AZ" sz="1100" dirty="0">
                <a:ea typeface="+mn-lt"/>
                <a:cs typeface="+mn-lt"/>
              </a:rPr>
              <a:t>(</a:t>
            </a:r>
            <a:r>
              <a:rPr lang="az-Latn-AZ" sz="1100" err="1">
                <a:ea typeface="+mn-lt"/>
                <a:cs typeface="+mn-lt"/>
              </a:rPr>
              <a:t>f"Ən</a:t>
            </a:r>
            <a:r>
              <a:rPr lang="az-Latn-AZ" sz="1100" dirty="0">
                <a:ea typeface="+mn-lt"/>
                <a:cs typeface="+mn-lt"/>
              </a:rPr>
              <a:t> böyük mənfi element: {</a:t>
            </a:r>
            <a:r>
              <a:rPr lang="az-Latn-AZ" sz="1100" err="1">
                <a:ea typeface="+mn-lt"/>
                <a:cs typeface="+mn-lt"/>
              </a:rPr>
              <a:t>en_boyu_menfi</a:t>
            </a:r>
            <a:r>
              <a:rPr lang="az-Latn-AZ" sz="1100" dirty="0">
                <a:ea typeface="+mn-lt"/>
                <a:cs typeface="+mn-lt"/>
              </a:rPr>
              <a:t>}")</a:t>
            </a:r>
            <a:endParaRPr lang="az-Latn-AZ" sz="1100">
              <a:ea typeface="Calibri"/>
              <a:cs typeface="Calibri"/>
            </a:endParaRPr>
          </a:p>
          <a:p>
            <a:r>
              <a:rPr lang="az-Latn-AZ" sz="1100" err="1">
                <a:ea typeface="+mn-lt"/>
                <a:cs typeface="+mn-lt"/>
              </a:rPr>
              <a:t>else</a:t>
            </a:r>
            <a:r>
              <a:rPr lang="az-Latn-AZ" sz="1100" dirty="0">
                <a:ea typeface="+mn-lt"/>
                <a:cs typeface="+mn-lt"/>
              </a:rPr>
              <a:t>:</a:t>
            </a:r>
            <a:endParaRPr lang="az-Latn-AZ" sz="1100">
              <a:ea typeface="Calibri"/>
              <a:cs typeface="Calibri"/>
            </a:endParaRPr>
          </a:p>
          <a:p>
            <a:r>
              <a:rPr lang="az-Latn-AZ" sz="1100" dirty="0">
                <a:ea typeface="+mn-lt"/>
                <a:cs typeface="+mn-lt"/>
              </a:rPr>
              <a:t>    </a:t>
            </a:r>
            <a:r>
              <a:rPr lang="az-Latn-AZ" sz="1100" err="1">
                <a:ea typeface="+mn-lt"/>
                <a:cs typeface="+mn-lt"/>
              </a:rPr>
              <a:t>print</a:t>
            </a:r>
            <a:r>
              <a:rPr lang="az-Latn-AZ" sz="1100" dirty="0">
                <a:ea typeface="+mn-lt"/>
                <a:cs typeface="+mn-lt"/>
              </a:rPr>
              <a:t>("Mənfi element yoxdur")</a:t>
            </a:r>
            <a:endParaRPr lang="az-Latn-AZ" sz="1100">
              <a:ea typeface="Calibri"/>
              <a:cs typeface="Calibri"/>
            </a:endParaRPr>
          </a:p>
        </p:txBody>
      </p:sp>
    </p:spTree>
    <p:extLst>
      <p:ext uri="{BB962C8B-B14F-4D97-AF65-F5344CB8AC3E}">
        <p14:creationId xmlns:p14="http://schemas.microsoft.com/office/powerpoint/2010/main" val="4217772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q 1">
            <a:extLst>
              <a:ext uri="{FF2B5EF4-FFF2-40B4-BE49-F238E27FC236}">
                <a16:creationId xmlns:a16="http://schemas.microsoft.com/office/drawing/2014/main" id="{43F3D18D-EA22-4B8A-072A-739CA31CCCF2}"/>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Nümunə</a:t>
            </a:r>
          </a:p>
        </p:txBody>
      </p:sp>
      <p:pic>
        <p:nvPicPr>
          <p:cNvPr id="4" name="Kontent Doldurucusu 3" descr="Şəkil ehtiva edir mətn, ekran görüntüsü, proqram təminatı, nömrə&#10;&#10;Avtomatik yaradılan təsvir">
            <a:extLst>
              <a:ext uri="{FF2B5EF4-FFF2-40B4-BE49-F238E27FC236}">
                <a16:creationId xmlns:a16="http://schemas.microsoft.com/office/drawing/2014/main" id="{E0FDFB0F-2DF1-DB4A-4660-D1FB06F4B092}"/>
              </a:ext>
            </a:extLst>
          </p:cNvPr>
          <p:cNvPicPr>
            <a:picLocks noGrp="1" noChangeAspect="1"/>
          </p:cNvPicPr>
          <p:nvPr>
            <p:ph idx="1"/>
          </p:nvPr>
        </p:nvPicPr>
        <p:blipFill>
          <a:blip r:embed="rId2"/>
          <a:stretch>
            <a:fillRect/>
          </a:stretch>
        </p:blipFill>
        <p:spPr>
          <a:xfrm>
            <a:off x="769697" y="1675227"/>
            <a:ext cx="10652606" cy="4394199"/>
          </a:xfrm>
          <a:prstGeom prst="rect">
            <a:avLst/>
          </a:prstGeom>
        </p:spPr>
      </p:pic>
    </p:spTree>
    <p:extLst>
      <p:ext uri="{BB962C8B-B14F-4D97-AF65-F5344CB8AC3E}">
        <p14:creationId xmlns:p14="http://schemas.microsoft.com/office/powerpoint/2010/main" val="39308017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24" name="Kontent Doldurucusu 5">
            <a:extLst>
              <a:ext uri="{FF2B5EF4-FFF2-40B4-BE49-F238E27FC236}">
                <a16:creationId xmlns:a16="http://schemas.microsoft.com/office/drawing/2014/main" id="{E5B7368D-2190-A489-A10D-F4FF78B9534D}"/>
              </a:ext>
            </a:extLst>
          </p:cNvPr>
          <p:cNvGraphicFramePr>
            <a:graphicFrameLocks noGrp="1"/>
          </p:cNvGraphicFramePr>
          <p:nvPr>
            <p:ph idx="1"/>
            <p:extLst>
              <p:ext uri="{D42A27DB-BD31-4B8C-83A1-F6EECF244321}">
                <p14:modId xmlns:p14="http://schemas.microsoft.com/office/powerpoint/2010/main" val="63015871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41973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Şəkil 4">
            <a:extLst>
              <a:ext uri="{FF2B5EF4-FFF2-40B4-BE49-F238E27FC236}">
                <a16:creationId xmlns:a16="http://schemas.microsoft.com/office/drawing/2014/main" id="{CDC96A54-EECA-E4EF-D3FE-F08B4BB114BE}"/>
              </a:ext>
            </a:extLst>
          </p:cNvPr>
          <p:cNvPicPr>
            <a:picLocks noChangeAspect="1"/>
          </p:cNvPicPr>
          <p:nvPr/>
        </p:nvPicPr>
        <p:blipFill>
          <a:blip r:embed="rId2"/>
          <a:stretch>
            <a:fillRect/>
          </a:stretch>
        </p:blipFill>
        <p:spPr>
          <a:xfrm>
            <a:off x="1625511" y="608141"/>
            <a:ext cx="2767657" cy="5648280"/>
          </a:xfrm>
          <a:prstGeom prst="rect">
            <a:avLst/>
          </a:prstGeom>
        </p:spPr>
      </p:pic>
      <p:graphicFrame>
        <p:nvGraphicFramePr>
          <p:cNvPr id="62" name="Kontent Doldurucusu 2">
            <a:extLst>
              <a:ext uri="{FF2B5EF4-FFF2-40B4-BE49-F238E27FC236}">
                <a16:creationId xmlns:a16="http://schemas.microsoft.com/office/drawing/2014/main" id="{1A9B6B23-C008-1E6A-6318-0A4D504A2E1C}"/>
              </a:ext>
            </a:extLst>
          </p:cNvPr>
          <p:cNvGraphicFramePr>
            <a:graphicFrameLocks noGrp="1"/>
          </p:cNvGraphicFramePr>
          <p:nvPr>
            <p:ph idx="1"/>
          </p:nvPr>
        </p:nvGraphicFramePr>
        <p:xfrm>
          <a:off x="6096000" y="1463541"/>
          <a:ext cx="4953000" cy="47061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92848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Başlıq 1">
            <a:extLst>
              <a:ext uri="{FF2B5EF4-FFF2-40B4-BE49-F238E27FC236}">
                <a16:creationId xmlns:a16="http://schemas.microsoft.com/office/drawing/2014/main" id="{224D7503-B7B7-9197-0E68-752F8B0F5B83}"/>
              </a:ext>
            </a:extLst>
          </p:cNvPr>
          <p:cNvSpPr>
            <a:spLocks noGrp="1"/>
          </p:cNvSpPr>
          <p:nvPr>
            <p:ph type="title"/>
          </p:nvPr>
        </p:nvSpPr>
        <p:spPr>
          <a:xfrm>
            <a:off x="1137036" y="548640"/>
            <a:ext cx="9543405" cy="1188720"/>
          </a:xfrm>
        </p:spPr>
        <p:txBody>
          <a:bodyPr>
            <a:normAutofit/>
          </a:bodyPr>
          <a:lstStyle/>
          <a:p>
            <a:r>
              <a:rPr lang="az-Latn-AZ" dirty="0">
                <a:solidFill>
                  <a:srgbClr val="000000"/>
                </a:solidFill>
                <a:latin typeface="calibri light"/>
                <a:ea typeface="calibri light"/>
                <a:cs typeface="calibri light"/>
              </a:rPr>
              <a:t>Lüğətlər.</a:t>
            </a:r>
          </a:p>
          <a:p>
            <a:endParaRPr lang="az-Latn-AZ" dirty="0">
              <a:solidFill>
                <a:schemeClr val="tx1">
                  <a:lumMod val="85000"/>
                  <a:lumOff val="15000"/>
                </a:schemeClr>
              </a:solidFill>
              <a:ea typeface="Calibri Light"/>
              <a:cs typeface="Calibri Light"/>
            </a:endParaRPr>
          </a:p>
        </p:txBody>
      </p:sp>
      <p:sp>
        <p:nvSpPr>
          <p:cNvPr id="3" name="Kontent Doldurucusu 2">
            <a:extLst>
              <a:ext uri="{FF2B5EF4-FFF2-40B4-BE49-F238E27FC236}">
                <a16:creationId xmlns:a16="http://schemas.microsoft.com/office/drawing/2014/main" id="{BB22A507-E4D7-BE47-325B-B2B3DE768595}"/>
              </a:ext>
            </a:extLst>
          </p:cNvPr>
          <p:cNvSpPr>
            <a:spLocks noGrp="1"/>
          </p:cNvSpPr>
          <p:nvPr>
            <p:ph idx="1"/>
          </p:nvPr>
        </p:nvSpPr>
        <p:spPr>
          <a:xfrm>
            <a:off x="1957987" y="2431765"/>
            <a:ext cx="8276026" cy="3320031"/>
          </a:xfrm>
        </p:spPr>
        <p:txBody>
          <a:bodyPr vert="horz" lIns="91440" tIns="45720" rIns="91440" bIns="45720" rtlCol="0" anchor="ctr">
            <a:normAutofit/>
          </a:bodyPr>
          <a:lstStyle/>
          <a:p>
            <a:pPr marL="285750" indent="-285750">
              <a:buFont typeface="Arial,Sans-Serif" panose="020B0604020202020204" pitchFamily="34" charset="0"/>
            </a:pPr>
            <a:r>
              <a:rPr lang="az-Latn-AZ" sz="1700" dirty="0" err="1">
                <a:solidFill>
                  <a:schemeClr val="tx1">
                    <a:lumMod val="85000"/>
                    <a:lumOff val="15000"/>
                  </a:schemeClr>
                </a:solidFill>
                <a:ea typeface="Calibri"/>
                <a:cs typeface="Calibri"/>
              </a:rPr>
              <a:t>Python</a:t>
            </a:r>
            <a:r>
              <a:rPr lang="az-Latn-AZ" sz="1700" dirty="0">
                <a:solidFill>
                  <a:schemeClr val="tx1">
                    <a:lumMod val="85000"/>
                    <a:lumOff val="15000"/>
                  </a:schemeClr>
                </a:solidFill>
                <a:ea typeface="Calibri"/>
                <a:cs typeface="Calibri"/>
              </a:rPr>
              <a:t> dilində ən geniş istifadə edilən və ən çətin verilənlər tipindən (sətir və siyahılarla yanaşı) biri də lüğətdir. Lüğət siyahı kimi dəyişən və sətirlə siyahı kimi </a:t>
            </a:r>
            <a:r>
              <a:rPr lang="az-Latn-AZ" sz="1700" dirty="0" err="1">
                <a:solidFill>
                  <a:schemeClr val="tx1">
                    <a:lumMod val="85000"/>
                    <a:lumOff val="15000"/>
                  </a:schemeClr>
                </a:solidFill>
                <a:ea typeface="Calibri"/>
                <a:cs typeface="Calibri"/>
              </a:rPr>
              <a:t>nizamlanmamış</a:t>
            </a:r>
            <a:r>
              <a:rPr lang="az-Latn-AZ" sz="1700" dirty="0">
                <a:solidFill>
                  <a:schemeClr val="tx1">
                    <a:lumMod val="85000"/>
                    <a:lumOff val="15000"/>
                  </a:schemeClr>
                </a:solidFill>
                <a:ea typeface="Calibri"/>
                <a:cs typeface="Calibri"/>
              </a:rPr>
              <a:t> “</a:t>
            </a:r>
            <a:r>
              <a:rPr lang="az-Latn-AZ" sz="1700" dirty="0" err="1">
                <a:solidFill>
                  <a:schemeClr val="tx1">
                    <a:lumMod val="85000"/>
                    <a:lumOff val="15000"/>
                  </a:schemeClr>
                </a:solidFill>
                <a:ea typeface="Calibri"/>
                <a:cs typeface="Calibri"/>
              </a:rPr>
              <a:t>açar:qiymət</a:t>
            </a:r>
            <a:r>
              <a:rPr lang="az-Latn-AZ" sz="1700" dirty="0">
                <a:solidFill>
                  <a:schemeClr val="tx1">
                    <a:lumMod val="85000"/>
                    <a:lumOff val="15000"/>
                  </a:schemeClr>
                </a:solidFill>
                <a:ea typeface="Calibri"/>
                <a:cs typeface="Calibri"/>
              </a:rPr>
              <a:t>” cütlüyüdür. Onları bəzən assosiativ massivlər və ya </a:t>
            </a:r>
            <a:r>
              <a:rPr lang="az-Latn-AZ" sz="1700" dirty="0" err="1">
                <a:solidFill>
                  <a:schemeClr val="tx1">
                    <a:lumMod val="85000"/>
                    <a:lumOff val="15000"/>
                  </a:schemeClr>
                </a:solidFill>
                <a:ea typeface="Calibri"/>
                <a:cs typeface="Calibri"/>
              </a:rPr>
              <a:t>xeş</a:t>
            </a:r>
            <a:r>
              <a:rPr lang="az-Latn-AZ" sz="1700" dirty="0">
                <a:solidFill>
                  <a:schemeClr val="tx1">
                    <a:lumMod val="85000"/>
                    <a:lumOff val="15000"/>
                  </a:schemeClr>
                </a:solidFill>
                <a:ea typeface="Calibri"/>
                <a:cs typeface="Calibri"/>
              </a:rPr>
              <a:t>-cədvəllər </a:t>
            </a:r>
            <a:r>
              <a:rPr lang="az-Latn-AZ" sz="1700" dirty="0" err="1">
                <a:solidFill>
                  <a:schemeClr val="tx1">
                    <a:lumMod val="85000"/>
                    <a:lumOff val="15000"/>
                  </a:schemeClr>
                </a:solidFill>
                <a:ea typeface="Calibri"/>
                <a:cs typeface="Calibri"/>
              </a:rPr>
              <a:t>adlandırırlar</a:t>
            </a:r>
            <a:r>
              <a:rPr lang="az-Latn-AZ" sz="1700" dirty="0">
                <a:solidFill>
                  <a:schemeClr val="tx1">
                    <a:lumMod val="85000"/>
                    <a:lumOff val="15000"/>
                  </a:schemeClr>
                </a:solidFill>
                <a:ea typeface="Calibri"/>
                <a:cs typeface="Calibri"/>
              </a:rPr>
              <a:t>. Sətirlər, siyahılar və kortejlərdə tam ədədlərdən indeks kimi istifadə edilib obyektin elementinə indeksə görə müraciət edilirdi. Lüğətlər isə tamam başqa formada qurulurlar. Lüğətlər siyahılar kimi ən sadə, çevik və güclü toplu tipidirlər. Lüğətlərdə ayrı-ayrı elementlərə müraciət etmək üçün verilənlər bazasında olduğu kimi açarlardan (daha doğrusu açar indekslərdən) istifadə edilir. Lüğətlərin dəyişməz açarları olur və onlar </a:t>
            </a:r>
            <a:r>
              <a:rPr lang="az-Latn-AZ" sz="1700" dirty="0" err="1">
                <a:solidFill>
                  <a:schemeClr val="tx1">
                    <a:lumMod val="85000"/>
                    <a:lumOff val="15000"/>
                  </a:schemeClr>
                </a:solidFill>
                <a:ea typeface="Calibri"/>
                <a:cs typeface="Calibri"/>
              </a:rPr>
              <a:t>məhdudsuz</a:t>
            </a:r>
            <a:r>
              <a:rPr lang="az-Latn-AZ" sz="1700" dirty="0">
                <a:solidFill>
                  <a:schemeClr val="tx1">
                    <a:lumMod val="85000"/>
                    <a:lumOff val="15000"/>
                  </a:schemeClr>
                </a:solidFill>
                <a:ea typeface="Calibri"/>
                <a:cs typeface="Calibri"/>
              </a:rPr>
              <a:t> sayda arta bilirlər. İxtiyari dəyişilməyən obyekt (sətir, ədəd, sabitlərdən ibarət siyahı) indeks ola bilər. Proqram mətnində lüğətlər daxilində lüğətin elementləri olan fiqurlu mötərizə {} ilə göstərilir. Lüğətin hər bir elementinə “</a:t>
            </a:r>
            <a:r>
              <a:rPr lang="az-Latn-AZ" sz="1700" dirty="0" err="1">
                <a:solidFill>
                  <a:schemeClr val="tx1">
                    <a:lumMod val="85000"/>
                    <a:lumOff val="15000"/>
                  </a:schemeClr>
                </a:solidFill>
                <a:ea typeface="Calibri"/>
                <a:cs typeface="Calibri"/>
              </a:rPr>
              <a:t>indeks:qiymət</a:t>
            </a:r>
            <a:r>
              <a:rPr lang="az-Latn-AZ" sz="1700" dirty="0">
                <a:solidFill>
                  <a:schemeClr val="tx1">
                    <a:lumMod val="85000"/>
                    <a:lumOff val="15000"/>
                  </a:schemeClr>
                </a:solidFill>
                <a:ea typeface="Calibri"/>
                <a:cs typeface="Calibri"/>
              </a:rPr>
              <a:t>” formatlı indeks uyğun gəlməlidir. Lüğətin elementlərinə uyğun indekslər vasitəsilə müraciət edilir. Mövcud olmayan indeksə müraciət etdikdə səhv verir. </a:t>
            </a:r>
          </a:p>
          <a:p>
            <a:endParaRPr lang="az-Latn-AZ" sz="1700">
              <a:solidFill>
                <a:schemeClr val="tx1">
                  <a:lumMod val="85000"/>
                  <a:lumOff val="15000"/>
                </a:schemeClr>
              </a:solidFill>
              <a:ea typeface="Calibri"/>
              <a:cs typeface="Calibri"/>
            </a:endParaRP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5493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q 1">
            <a:extLst>
              <a:ext uri="{FF2B5EF4-FFF2-40B4-BE49-F238E27FC236}">
                <a16:creationId xmlns:a16="http://schemas.microsoft.com/office/drawing/2014/main" id="{F0BB3F8B-4820-B70F-F897-1676DFCFD5B2}"/>
              </a:ext>
            </a:extLst>
          </p:cNvPr>
          <p:cNvSpPr>
            <a:spLocks noGrp="1"/>
          </p:cNvSpPr>
          <p:nvPr>
            <p:ph type="title"/>
          </p:nvPr>
        </p:nvSpPr>
        <p:spPr>
          <a:xfrm>
            <a:off x="1371599" y="294538"/>
            <a:ext cx="9895951" cy="1033669"/>
          </a:xfrm>
        </p:spPr>
        <p:txBody>
          <a:bodyPr>
            <a:normAutofit/>
          </a:bodyPr>
          <a:lstStyle/>
          <a:p>
            <a:r>
              <a:rPr lang="az-Latn-AZ" sz="3100">
                <a:solidFill>
                  <a:srgbClr val="FFFFFF"/>
                </a:solidFill>
                <a:latin typeface="Calibri"/>
                <a:ea typeface="Calibri"/>
                <a:cs typeface="Calibri"/>
              </a:rPr>
              <a:t>Siyahılar nizamlanmış olsa da, lüğətlər nizamlanmamışdır. Lüğətlərin əsas xüsusiyyətləri bunlardır:</a:t>
            </a:r>
            <a:endParaRPr lang="az-Latn-AZ" sz="3100">
              <a:solidFill>
                <a:srgbClr val="FFFFFF"/>
              </a:solidFill>
            </a:endParaRPr>
          </a:p>
        </p:txBody>
      </p:sp>
      <p:sp>
        <p:nvSpPr>
          <p:cNvPr id="3" name="Kontent Doldurucusu 2">
            <a:extLst>
              <a:ext uri="{FF2B5EF4-FFF2-40B4-BE49-F238E27FC236}">
                <a16:creationId xmlns:a16="http://schemas.microsoft.com/office/drawing/2014/main" id="{F559C2DC-7816-CB73-053B-93A8AB1FC694}"/>
              </a:ext>
            </a:extLst>
          </p:cNvPr>
          <p:cNvSpPr>
            <a:spLocks noGrp="1"/>
          </p:cNvSpPr>
          <p:nvPr>
            <p:ph idx="1"/>
          </p:nvPr>
        </p:nvSpPr>
        <p:spPr>
          <a:xfrm>
            <a:off x="1371599" y="1870522"/>
            <a:ext cx="9724031" cy="4683483"/>
          </a:xfrm>
        </p:spPr>
        <p:txBody>
          <a:bodyPr vert="horz" lIns="91440" tIns="45720" rIns="91440" bIns="45720" rtlCol="0" anchor="ctr">
            <a:normAutofit/>
          </a:bodyPr>
          <a:lstStyle/>
          <a:p>
            <a:r>
              <a:rPr lang="az-Latn-AZ" sz="2400" dirty="0">
                <a:ea typeface="+mn-lt"/>
                <a:cs typeface="+mn-lt"/>
              </a:rPr>
              <a:t>Lüğətin elementinə müraciət indeksə görə yox, açara görə aparılır. Siyahılara oxşar olaraq dövrdə lüğətin elementlərinə müraciət açar vasitəsilə aparılır.</a:t>
            </a:r>
          </a:p>
          <a:p>
            <a:r>
              <a:rPr lang="az-Latn-AZ" sz="2400" dirty="0">
                <a:ea typeface="+mn-lt"/>
                <a:cs typeface="+mn-lt"/>
              </a:rPr>
              <a:t>Lüğətin məlumatları </a:t>
            </a:r>
            <a:r>
              <a:rPr lang="az-Latn-AZ" sz="2400" err="1">
                <a:ea typeface="+mn-lt"/>
                <a:cs typeface="+mn-lt"/>
              </a:rPr>
              <a:t>nizamlanmamış</a:t>
            </a:r>
            <a:r>
              <a:rPr lang="az-Latn-AZ" sz="2400" dirty="0">
                <a:ea typeface="+mn-lt"/>
                <a:cs typeface="+mn-lt"/>
              </a:rPr>
              <a:t> şəkildə yadda saxlanılır. Açarlar özü də onlar daxil </a:t>
            </a:r>
            <a:r>
              <a:rPr lang="az-Latn-AZ" sz="2400" err="1">
                <a:ea typeface="+mn-lt"/>
                <a:cs typeface="+mn-lt"/>
              </a:rPr>
              <a:t>olunduqları</a:t>
            </a:r>
            <a:r>
              <a:rPr lang="az-Latn-AZ" sz="2400" dirty="0">
                <a:ea typeface="+mn-lt"/>
                <a:cs typeface="+mn-lt"/>
              </a:rPr>
              <a:t> ardıcıllıqla saxlanmaya bilərlər.</a:t>
            </a:r>
          </a:p>
          <a:p>
            <a:r>
              <a:rPr lang="az-Latn-AZ" sz="2400" dirty="0">
                <a:ea typeface="+mn-lt"/>
                <a:cs typeface="+mn-lt"/>
              </a:rPr>
              <a:t> Siyahılarda olduğu kimi lüğət özündə daxili lüğəti saxlaya bilər. Lüğətin obyektləri ədəd, siyahı, kortej tipli ola bilər. </a:t>
            </a:r>
          </a:p>
          <a:p>
            <a:r>
              <a:rPr lang="az-Latn-AZ" sz="2400" dirty="0">
                <a:ea typeface="+mn-lt"/>
                <a:cs typeface="+mn-lt"/>
              </a:rPr>
              <a:t>Lüğətlər sürətli axtarışlı </a:t>
            </a:r>
            <a:r>
              <a:rPr lang="az-Latn-AZ" sz="2400" err="1">
                <a:ea typeface="+mn-lt"/>
                <a:cs typeface="+mn-lt"/>
              </a:rPr>
              <a:t>keş</a:t>
            </a:r>
            <a:r>
              <a:rPr lang="az-Latn-AZ" sz="2400" dirty="0">
                <a:ea typeface="+mn-lt"/>
                <a:cs typeface="+mn-lt"/>
              </a:rPr>
              <a:t>-cədvəllər kimi realizə ediliblər.</a:t>
            </a:r>
          </a:p>
          <a:p>
            <a:r>
              <a:rPr lang="az-Latn-AZ" sz="2400" dirty="0">
                <a:ea typeface="+mn-lt"/>
                <a:cs typeface="+mn-lt"/>
              </a:rPr>
              <a:t>Lüğətlər siyahılar kimi obyektlərin özlərini yox onlara müraciəti yadda saxlayırlar.</a:t>
            </a:r>
            <a:endParaRPr lang="az-Latn-AZ" sz="2400" dirty="0">
              <a:ea typeface="Calibri"/>
              <a:cs typeface="Calibri"/>
            </a:endParaRPr>
          </a:p>
        </p:txBody>
      </p:sp>
    </p:spTree>
    <p:extLst>
      <p:ext uri="{BB962C8B-B14F-4D97-AF65-F5344CB8AC3E}">
        <p14:creationId xmlns:p14="http://schemas.microsoft.com/office/powerpoint/2010/main" val="859640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Kontent Doldurucusu 2">
            <a:extLst>
              <a:ext uri="{FF2B5EF4-FFF2-40B4-BE49-F238E27FC236}">
                <a16:creationId xmlns:a16="http://schemas.microsoft.com/office/drawing/2014/main" id="{2B0DF891-D7B9-519F-3F53-4A5F142FB332}"/>
              </a:ext>
            </a:extLst>
          </p:cNvPr>
          <p:cNvGraphicFramePr>
            <a:graphicFrameLocks noGrp="1"/>
          </p:cNvGraphicFramePr>
          <p:nvPr>
            <p:ph idx="1"/>
            <p:extLst>
              <p:ext uri="{D42A27DB-BD31-4B8C-83A1-F6EECF244321}">
                <p14:modId xmlns:p14="http://schemas.microsoft.com/office/powerpoint/2010/main" val="3767870065"/>
              </p:ext>
            </p:extLst>
          </p:nvPr>
        </p:nvGraphicFramePr>
        <p:xfrm>
          <a:off x="954617" y="206169"/>
          <a:ext cx="10420350" cy="42666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Şəkil 3" descr="Şəkil ehtiva edir mətn, ekran görüntüsü, Şrift, əlyazma&#10;&#10;Avtomatik yaradılan təsvir">
            <a:extLst>
              <a:ext uri="{FF2B5EF4-FFF2-40B4-BE49-F238E27FC236}">
                <a16:creationId xmlns:a16="http://schemas.microsoft.com/office/drawing/2014/main" id="{1B860F26-C268-6DE7-F0A8-7AEEB3CAF40E}"/>
              </a:ext>
            </a:extLst>
          </p:cNvPr>
          <p:cNvPicPr>
            <a:picLocks noChangeAspect="1"/>
          </p:cNvPicPr>
          <p:nvPr/>
        </p:nvPicPr>
        <p:blipFill rotWithShape="1">
          <a:blip r:embed="rId7"/>
          <a:srcRect t="-317" r="38533" b="714"/>
          <a:stretch/>
        </p:blipFill>
        <p:spPr>
          <a:xfrm>
            <a:off x="1108164" y="4612260"/>
            <a:ext cx="9585730" cy="1677331"/>
          </a:xfrm>
          <a:prstGeom prst="rect">
            <a:avLst/>
          </a:prstGeom>
        </p:spPr>
      </p:pic>
    </p:spTree>
    <p:extLst>
      <p:ext uri="{BB962C8B-B14F-4D97-AF65-F5344CB8AC3E}">
        <p14:creationId xmlns:p14="http://schemas.microsoft.com/office/powerpoint/2010/main" val="2840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ontent Doldurucusu 3" descr="Şəkil ehtiva edir mətn, ekran görüntüsü, Şrift, nömrə&#10;&#10;Avtomatik yaradılan təsvir">
            <a:extLst>
              <a:ext uri="{FF2B5EF4-FFF2-40B4-BE49-F238E27FC236}">
                <a16:creationId xmlns:a16="http://schemas.microsoft.com/office/drawing/2014/main" id="{4F781ED6-EAAC-46CD-B018-F65419221321}"/>
              </a:ext>
            </a:extLst>
          </p:cNvPr>
          <p:cNvPicPr>
            <a:picLocks noGrp="1" noChangeAspect="1"/>
          </p:cNvPicPr>
          <p:nvPr>
            <p:ph idx="1"/>
          </p:nvPr>
        </p:nvPicPr>
        <p:blipFill>
          <a:blip r:embed="rId2"/>
          <a:stretch>
            <a:fillRect/>
          </a:stretch>
        </p:blipFill>
        <p:spPr>
          <a:xfrm>
            <a:off x="862076" y="58209"/>
            <a:ext cx="10139763" cy="6732586"/>
          </a:xfrm>
        </p:spPr>
      </p:pic>
    </p:spTree>
    <p:extLst>
      <p:ext uri="{BB962C8B-B14F-4D97-AF65-F5344CB8AC3E}">
        <p14:creationId xmlns:p14="http://schemas.microsoft.com/office/powerpoint/2010/main" val="1982217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q 1">
            <a:extLst>
              <a:ext uri="{FF2B5EF4-FFF2-40B4-BE49-F238E27FC236}">
                <a16:creationId xmlns:a16="http://schemas.microsoft.com/office/drawing/2014/main" id="{A9E7B981-6922-EE81-852C-68E0D17DB104}"/>
              </a:ext>
            </a:extLst>
          </p:cNvPr>
          <p:cNvSpPr>
            <a:spLocks noGrp="1"/>
          </p:cNvSpPr>
          <p:nvPr>
            <p:ph type="title"/>
          </p:nvPr>
        </p:nvSpPr>
        <p:spPr>
          <a:xfrm>
            <a:off x="1018540" y="1098220"/>
            <a:ext cx="9770265" cy="913639"/>
          </a:xfrm>
        </p:spPr>
        <p:txBody>
          <a:bodyPr vert="horz" lIns="91440" tIns="45720" rIns="91440" bIns="45720" rtlCol="0" anchor="ctr">
            <a:noAutofit/>
          </a:bodyPr>
          <a:lstStyle/>
          <a:p>
            <a:r>
              <a:rPr lang="az-Latn-AZ" sz="3200" dirty="0">
                <a:latin typeface="Arial"/>
                <a:cs typeface="Arial"/>
              </a:rPr>
              <a:t>Lüğətlərlə işlənilə bilən aşağıdakı metodlar vardır:</a:t>
            </a:r>
            <a:endParaRPr lang="az-Latn-AZ" sz="3200">
              <a:ea typeface="Calibri Light"/>
              <a:cs typeface="Calibri Light"/>
            </a:endParaRPr>
          </a:p>
          <a:p>
            <a:endParaRPr lang="az-Latn-AZ" sz="5000">
              <a:ea typeface="Calibri Light"/>
              <a:cs typeface="Calibri Light"/>
            </a:endParaRPr>
          </a:p>
        </p:txBody>
      </p:sp>
      <p:sp>
        <p:nvSpPr>
          <p:cNvPr id="3" name="Kontent Doldurucusu 2">
            <a:extLst>
              <a:ext uri="{FF2B5EF4-FFF2-40B4-BE49-F238E27FC236}">
                <a16:creationId xmlns:a16="http://schemas.microsoft.com/office/drawing/2014/main" id="{6727230C-7E20-D7D1-5B7F-1260CD417FBA}"/>
              </a:ext>
            </a:extLst>
          </p:cNvPr>
          <p:cNvSpPr>
            <a:spLocks noGrp="1"/>
          </p:cNvSpPr>
          <p:nvPr>
            <p:ph idx="1"/>
          </p:nvPr>
        </p:nvSpPr>
        <p:spPr>
          <a:xfrm>
            <a:off x="1285240" y="2016969"/>
            <a:ext cx="8074815" cy="3991020"/>
          </a:xfrm>
        </p:spPr>
        <p:txBody>
          <a:bodyPr vert="horz" lIns="91440" tIns="45720" rIns="91440" bIns="45720" rtlCol="0" anchor="t">
            <a:normAutofit lnSpcReduction="10000"/>
          </a:bodyPr>
          <a:lstStyle/>
          <a:p>
            <a:pPr>
              <a:buNone/>
            </a:pPr>
            <a:r>
              <a:rPr lang="az-Latn-AZ" sz="1000" dirty="0">
                <a:latin typeface="Symbol"/>
                <a:ea typeface="Calibri" panose="020F0502020204030204"/>
                <a:cs typeface="Arial"/>
                <a:sym typeface="Symbol"/>
              </a:rPr>
              <a:t>·</a:t>
            </a:r>
            <a:r>
              <a:rPr lang="az-Latn-AZ" sz="1600" b="1" err="1">
                <a:latin typeface="Arial"/>
                <a:ea typeface="Calibri" panose="020F0502020204030204"/>
                <a:cs typeface="Arial"/>
              </a:rPr>
              <a:t>dict.clear</a:t>
            </a:r>
            <a:r>
              <a:rPr lang="az-Latn-AZ" sz="1600" dirty="0">
                <a:latin typeface="Arial"/>
                <a:ea typeface="Calibri" panose="020F0502020204030204"/>
                <a:cs typeface="Arial"/>
              </a:rPr>
              <a:t>() – Lüğətin bütün elementlərini silir.</a:t>
            </a:r>
            <a:endParaRPr lang="az-Latn-AZ" sz="1600" dirty="0">
              <a:ea typeface="Calibri"/>
              <a:cs typeface="Calibri"/>
            </a:endParaRPr>
          </a:p>
          <a:p>
            <a:pPr>
              <a:buNone/>
            </a:pPr>
            <a:r>
              <a:rPr lang="az-Latn-AZ" sz="1600" dirty="0">
                <a:latin typeface="Symbol"/>
                <a:ea typeface="Calibri" panose="020F0502020204030204"/>
                <a:cs typeface="Arial"/>
                <a:sym typeface="Symbol"/>
              </a:rPr>
              <a:t>·</a:t>
            </a:r>
            <a:r>
              <a:rPr lang="az-Latn-AZ" sz="1600" b="1" err="1">
                <a:latin typeface="Arial"/>
                <a:ea typeface="Calibri" panose="020F0502020204030204"/>
                <a:cs typeface="Arial"/>
              </a:rPr>
              <a:t>dict.copy</a:t>
            </a:r>
            <a:r>
              <a:rPr lang="az-Latn-AZ" sz="1600" dirty="0">
                <a:latin typeface="Arial"/>
                <a:ea typeface="Calibri" panose="020F0502020204030204"/>
                <a:cs typeface="Arial"/>
              </a:rPr>
              <a:t>() – Lüğətin nüsxəsini yaradır.</a:t>
            </a:r>
            <a:endParaRPr lang="az-Latn-AZ" sz="1600" dirty="0">
              <a:ea typeface="Calibri"/>
              <a:cs typeface="Calibri"/>
            </a:endParaRPr>
          </a:p>
          <a:p>
            <a:pPr>
              <a:buNone/>
            </a:pPr>
            <a:r>
              <a:rPr lang="az-Latn-AZ" sz="1600" dirty="0">
                <a:latin typeface="Symbol"/>
                <a:ea typeface="Calibri" panose="020F0502020204030204"/>
                <a:cs typeface="Arial"/>
                <a:sym typeface="Symbol"/>
              </a:rPr>
              <a:t>·</a:t>
            </a:r>
            <a:r>
              <a:rPr lang="az-Latn-AZ" sz="1600" b="1" err="1">
                <a:latin typeface="Arial"/>
                <a:ea typeface="Calibri" panose="020F0502020204030204"/>
                <a:cs typeface="Arial"/>
              </a:rPr>
              <a:t>dict.get</a:t>
            </a:r>
            <a:r>
              <a:rPr lang="az-Latn-AZ" sz="1600" dirty="0">
                <a:latin typeface="Arial"/>
                <a:ea typeface="Calibri" panose="020F0502020204030204"/>
                <a:cs typeface="Arial"/>
              </a:rPr>
              <a:t>(key[, </a:t>
            </a:r>
            <a:r>
              <a:rPr lang="az-Latn-AZ" sz="1600" err="1">
                <a:latin typeface="Arial"/>
                <a:ea typeface="Calibri" panose="020F0502020204030204"/>
                <a:cs typeface="Arial"/>
              </a:rPr>
              <a:t>default</a:t>
            </a:r>
            <a:r>
              <a:rPr lang="az-Latn-AZ" sz="1600" dirty="0">
                <a:latin typeface="Arial"/>
                <a:ea typeface="Calibri" panose="020F0502020204030204"/>
                <a:cs typeface="Arial"/>
              </a:rPr>
              <a:t>]) – Açarın qiymətini təyin edir. Əgər bu açar tapılmasa, onda </a:t>
            </a:r>
            <a:r>
              <a:rPr lang="az-Latn-AZ" sz="1600" err="1">
                <a:latin typeface="Arial"/>
                <a:ea typeface="Calibri" panose="020F0502020204030204"/>
                <a:cs typeface="Arial"/>
              </a:rPr>
              <a:t>None</a:t>
            </a:r>
            <a:r>
              <a:rPr lang="az-Latn-AZ" sz="1600" dirty="0">
                <a:latin typeface="Arial"/>
                <a:ea typeface="Calibri" panose="020F0502020204030204"/>
                <a:cs typeface="Arial"/>
              </a:rPr>
              <a:t> qiymətini qaytarır.</a:t>
            </a:r>
            <a:endParaRPr lang="az-Latn-AZ" sz="1600" dirty="0">
              <a:ea typeface="Calibri"/>
              <a:cs typeface="Calibri"/>
            </a:endParaRPr>
          </a:p>
          <a:p>
            <a:pPr>
              <a:buNone/>
            </a:pPr>
            <a:r>
              <a:rPr lang="az-Latn-AZ" sz="1600" dirty="0">
                <a:latin typeface="Symbol"/>
                <a:ea typeface="Calibri" panose="020F0502020204030204"/>
                <a:cs typeface="Arial"/>
                <a:sym typeface="Symbol"/>
              </a:rPr>
              <a:t>·</a:t>
            </a:r>
            <a:r>
              <a:rPr lang="az-Latn-AZ" sz="1600" b="1" err="1">
                <a:latin typeface="Arial"/>
                <a:ea typeface="Calibri" panose="020F0502020204030204"/>
                <a:cs typeface="Arial"/>
              </a:rPr>
              <a:t>dict.items</a:t>
            </a:r>
            <a:r>
              <a:rPr lang="az-Latn-AZ" sz="1600" dirty="0">
                <a:latin typeface="Arial"/>
                <a:ea typeface="Calibri" panose="020F0502020204030204"/>
                <a:cs typeface="Arial"/>
              </a:rPr>
              <a:t>() - (açar, qiymət) cütlüyünü qaytarır</a:t>
            </a:r>
            <a:endParaRPr lang="az-Latn-AZ" sz="1600" dirty="0">
              <a:ea typeface="Calibri"/>
              <a:cs typeface="Calibri"/>
            </a:endParaRPr>
          </a:p>
          <a:p>
            <a:pPr>
              <a:buNone/>
            </a:pPr>
            <a:r>
              <a:rPr lang="az-Latn-AZ" sz="1600" dirty="0">
                <a:latin typeface="Symbol"/>
                <a:ea typeface="Calibri" panose="020F0502020204030204"/>
                <a:cs typeface="Arial"/>
                <a:sym typeface="Symbol"/>
              </a:rPr>
              <a:t>·</a:t>
            </a:r>
            <a:r>
              <a:rPr lang="az-Latn-AZ" sz="1600" b="1" err="1">
                <a:latin typeface="Arial"/>
                <a:ea typeface="Calibri" panose="020F0502020204030204"/>
                <a:cs typeface="Arial"/>
              </a:rPr>
              <a:t>dict.keys</a:t>
            </a:r>
            <a:r>
              <a:rPr lang="az-Latn-AZ" sz="1600" dirty="0">
                <a:latin typeface="Arial"/>
                <a:ea typeface="Calibri" panose="020F0502020204030204"/>
                <a:cs typeface="Arial"/>
              </a:rPr>
              <a:t>() – Lüğətdəki açarları göstərir</a:t>
            </a:r>
            <a:endParaRPr lang="az-Latn-AZ" sz="1600" dirty="0">
              <a:ea typeface="Calibri"/>
              <a:cs typeface="Calibri"/>
            </a:endParaRPr>
          </a:p>
          <a:p>
            <a:pPr>
              <a:buNone/>
            </a:pPr>
            <a:r>
              <a:rPr lang="az-Latn-AZ" sz="1600" dirty="0">
                <a:latin typeface="Symbol"/>
                <a:ea typeface="Calibri" panose="020F0502020204030204"/>
                <a:cs typeface="Arial"/>
                <a:sym typeface="Symbol"/>
              </a:rPr>
              <a:t>·</a:t>
            </a:r>
            <a:r>
              <a:rPr lang="az-Latn-AZ" sz="1600" b="1" err="1">
                <a:latin typeface="Arial"/>
                <a:ea typeface="Calibri" panose="020F0502020204030204"/>
                <a:cs typeface="Arial"/>
              </a:rPr>
              <a:t>dict.pop</a:t>
            </a:r>
            <a:r>
              <a:rPr lang="az-Latn-AZ" sz="1600" dirty="0">
                <a:latin typeface="Arial"/>
                <a:ea typeface="Calibri" panose="020F0502020204030204"/>
                <a:cs typeface="Arial"/>
              </a:rPr>
              <a:t>(key[, </a:t>
            </a:r>
            <a:r>
              <a:rPr lang="az-Latn-AZ" sz="1600" err="1">
                <a:latin typeface="Arial"/>
                <a:ea typeface="Calibri" panose="020F0502020204030204"/>
                <a:cs typeface="Arial"/>
              </a:rPr>
              <a:t>default</a:t>
            </a:r>
            <a:r>
              <a:rPr lang="az-Latn-AZ" sz="1600" dirty="0">
                <a:latin typeface="Arial"/>
                <a:ea typeface="Calibri" panose="020F0502020204030204"/>
                <a:cs typeface="Arial"/>
              </a:rPr>
              <a:t>]) – Açarı silir və qiyməti qaytarır.</a:t>
            </a:r>
            <a:endParaRPr lang="az-Latn-AZ" sz="1600" dirty="0">
              <a:ea typeface="Calibri"/>
              <a:cs typeface="Calibri"/>
            </a:endParaRPr>
          </a:p>
          <a:p>
            <a:pPr>
              <a:buNone/>
            </a:pPr>
            <a:r>
              <a:rPr lang="az-Latn-AZ" sz="1600" dirty="0">
                <a:latin typeface="Symbol"/>
                <a:ea typeface="Calibri" panose="020F0502020204030204"/>
                <a:cs typeface="Arial"/>
                <a:sym typeface="Symbol"/>
              </a:rPr>
              <a:t>·</a:t>
            </a:r>
            <a:r>
              <a:rPr lang="az-Latn-AZ" sz="1600" b="1" err="1">
                <a:latin typeface="Arial"/>
                <a:ea typeface="Calibri" panose="020F0502020204030204"/>
                <a:cs typeface="Arial"/>
              </a:rPr>
              <a:t>dict.popitem</a:t>
            </a:r>
            <a:r>
              <a:rPr lang="az-Latn-AZ" sz="1600" dirty="0">
                <a:latin typeface="Arial"/>
                <a:ea typeface="Calibri" panose="020F0502020204030204"/>
                <a:cs typeface="Arial"/>
              </a:rPr>
              <a:t>() –Sağdan ilk element silinir və (açar, qiymət) cütlüyü qaytarılır. </a:t>
            </a:r>
            <a:endParaRPr lang="az-Latn-AZ" sz="1600" dirty="0">
              <a:latin typeface="Calibri"/>
              <a:ea typeface="Calibri" panose="020F0502020204030204"/>
              <a:cs typeface="Calibri"/>
            </a:endParaRPr>
          </a:p>
          <a:p>
            <a:pPr>
              <a:buNone/>
            </a:pPr>
            <a:r>
              <a:rPr lang="az-Latn-AZ" sz="1600" dirty="0">
                <a:latin typeface="Symbol"/>
                <a:ea typeface="Calibri" panose="020F0502020204030204"/>
                <a:cs typeface="Arial"/>
                <a:sym typeface="Symbol"/>
              </a:rPr>
              <a:t>·</a:t>
            </a:r>
            <a:r>
              <a:rPr lang="az-Latn-AZ" sz="1600" b="1" err="1">
                <a:latin typeface="Arial"/>
                <a:ea typeface="Calibri" panose="020F0502020204030204"/>
                <a:cs typeface="Arial"/>
              </a:rPr>
              <a:t>dict.setdefault</a:t>
            </a:r>
            <a:r>
              <a:rPr lang="az-Latn-AZ" sz="1600" dirty="0">
                <a:latin typeface="Arial"/>
                <a:ea typeface="Calibri" panose="020F0502020204030204"/>
                <a:cs typeface="Arial"/>
              </a:rPr>
              <a:t>(key[, </a:t>
            </a:r>
            <a:r>
              <a:rPr lang="az-Latn-AZ" sz="1600" err="1">
                <a:latin typeface="Arial"/>
                <a:ea typeface="Calibri" panose="020F0502020204030204"/>
                <a:cs typeface="Arial"/>
              </a:rPr>
              <a:t>default</a:t>
            </a:r>
            <a:r>
              <a:rPr lang="az-Latn-AZ" sz="1600" dirty="0">
                <a:latin typeface="Arial"/>
                <a:ea typeface="Calibri" panose="020F0502020204030204"/>
                <a:cs typeface="Arial"/>
              </a:rPr>
              <a:t>]) – Açarın qiymətini qaytarır. Əgər belə açar </a:t>
            </a:r>
            <a:r>
              <a:rPr lang="az-Latn-AZ" sz="1600" err="1">
                <a:latin typeface="Arial"/>
                <a:ea typeface="Calibri" panose="020F0502020204030204"/>
                <a:cs typeface="Arial"/>
              </a:rPr>
              <a:t>tapılmazsa,onda</a:t>
            </a:r>
            <a:r>
              <a:rPr lang="az-Latn-AZ" sz="1600" dirty="0">
                <a:latin typeface="Arial"/>
                <a:ea typeface="Calibri" panose="020F0502020204030204"/>
                <a:cs typeface="Arial"/>
              </a:rPr>
              <a:t> istisna halı yaranmır və susmaya görə açar yaradılır (</a:t>
            </a:r>
            <a:r>
              <a:rPr lang="az-Latn-AZ" sz="1600" err="1">
                <a:latin typeface="Arial"/>
                <a:ea typeface="Calibri" panose="020F0502020204030204"/>
                <a:cs typeface="Arial"/>
              </a:rPr>
              <a:t>None</a:t>
            </a:r>
            <a:r>
              <a:rPr lang="az-Latn-AZ" sz="1600" dirty="0">
                <a:latin typeface="Arial"/>
                <a:ea typeface="Calibri" panose="020F0502020204030204"/>
                <a:cs typeface="Arial"/>
              </a:rPr>
              <a:t>).</a:t>
            </a:r>
            <a:endParaRPr lang="az-Latn-AZ" sz="1600" dirty="0">
              <a:ea typeface="Calibri"/>
              <a:cs typeface="Calibri"/>
            </a:endParaRPr>
          </a:p>
          <a:p>
            <a:pPr>
              <a:buNone/>
            </a:pPr>
            <a:r>
              <a:rPr lang="az-Latn-AZ" sz="1600" dirty="0">
                <a:latin typeface="Symbol"/>
                <a:ea typeface="Calibri" panose="020F0502020204030204"/>
                <a:cs typeface="Arial"/>
                <a:sym typeface="Symbol"/>
              </a:rPr>
              <a:t>·</a:t>
            </a:r>
            <a:r>
              <a:rPr lang="az-Latn-AZ" sz="1600" b="1" err="1">
                <a:latin typeface="Arial"/>
                <a:ea typeface="Calibri" panose="020F0502020204030204"/>
                <a:cs typeface="Arial"/>
              </a:rPr>
              <a:t>dict.update</a:t>
            </a:r>
            <a:r>
              <a:rPr lang="az-Latn-AZ" sz="1600" dirty="0">
                <a:latin typeface="Arial"/>
                <a:ea typeface="Calibri" panose="020F0502020204030204"/>
                <a:cs typeface="Arial"/>
              </a:rPr>
              <a:t>([</a:t>
            </a:r>
            <a:r>
              <a:rPr lang="az-Latn-AZ" sz="1600" err="1">
                <a:latin typeface="Arial"/>
                <a:ea typeface="Calibri" panose="020F0502020204030204"/>
                <a:cs typeface="Arial"/>
              </a:rPr>
              <a:t>other</a:t>
            </a:r>
            <a:r>
              <a:rPr lang="az-Latn-AZ" sz="1600" dirty="0">
                <a:latin typeface="Arial"/>
                <a:ea typeface="Calibri" panose="020F0502020204030204"/>
                <a:cs typeface="Arial"/>
              </a:rPr>
              <a:t>]) – Lüğətə başqa bir </a:t>
            </a:r>
            <a:r>
              <a:rPr lang="az-Latn-AZ" sz="1600" err="1">
                <a:latin typeface="Arial"/>
                <a:ea typeface="Calibri" panose="020F0502020204030204"/>
                <a:cs typeface="Arial"/>
              </a:rPr>
              <a:t>other</a:t>
            </a:r>
            <a:r>
              <a:rPr lang="az-Latn-AZ" sz="1600" dirty="0">
                <a:latin typeface="Arial"/>
                <a:ea typeface="Calibri" panose="020F0502020204030204"/>
                <a:cs typeface="Arial"/>
              </a:rPr>
              <a:t> lüğətindən (açar, qiymət) cütlükləri əlavə olunmaqla yenilənir. </a:t>
            </a:r>
            <a:endParaRPr lang="az-Latn-AZ" sz="1600" dirty="0">
              <a:ea typeface="Calibri"/>
              <a:cs typeface="Calibri"/>
            </a:endParaRPr>
          </a:p>
          <a:p>
            <a:pPr>
              <a:buNone/>
            </a:pPr>
            <a:r>
              <a:rPr lang="az-Latn-AZ" sz="1600" dirty="0">
                <a:latin typeface="Symbol"/>
                <a:ea typeface="Calibri" panose="020F0502020204030204"/>
                <a:cs typeface="Arial"/>
                <a:sym typeface="Symbol"/>
              </a:rPr>
              <a:t>·</a:t>
            </a:r>
            <a:r>
              <a:rPr lang="az-Latn-AZ" sz="1600" b="1" err="1">
                <a:latin typeface="Arial"/>
                <a:ea typeface="Calibri" panose="020F0502020204030204"/>
                <a:cs typeface="Arial"/>
              </a:rPr>
              <a:t>dict.values</a:t>
            </a:r>
            <a:r>
              <a:rPr lang="az-Latn-AZ" sz="1600" dirty="0">
                <a:latin typeface="Arial"/>
                <a:ea typeface="Calibri" panose="020F0502020204030204"/>
                <a:cs typeface="Arial"/>
              </a:rPr>
              <a:t>() – lüğətdəki qiymətləri qaytarır</a:t>
            </a:r>
            <a:endParaRPr lang="az-Latn-AZ" sz="1600" dirty="0">
              <a:ea typeface="Calibri"/>
              <a:cs typeface="Calibri"/>
            </a:endParaRPr>
          </a:p>
          <a:p>
            <a:pPr marL="0" indent="0">
              <a:buNone/>
            </a:pPr>
            <a:endParaRPr lang="az-Latn-AZ" sz="1600" dirty="0">
              <a:latin typeface="Arial"/>
              <a:ea typeface="Calibri" panose="020F0502020204030204"/>
              <a:cs typeface="Arial"/>
            </a:endParaRPr>
          </a:p>
          <a:p>
            <a:endParaRPr lang="az-Latn-AZ" sz="1600" dirty="0">
              <a:ea typeface="Calibri"/>
              <a:cs typeface="Calibri"/>
            </a:endParaRPr>
          </a:p>
        </p:txBody>
      </p:sp>
    </p:spTree>
    <p:extLst>
      <p:ext uri="{BB962C8B-B14F-4D97-AF65-F5344CB8AC3E}">
        <p14:creationId xmlns:p14="http://schemas.microsoft.com/office/powerpoint/2010/main" val="4288044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q 1">
            <a:extLst>
              <a:ext uri="{FF2B5EF4-FFF2-40B4-BE49-F238E27FC236}">
                <a16:creationId xmlns:a16="http://schemas.microsoft.com/office/drawing/2014/main" id="{0790FA3C-CD40-C058-CD35-4873BAED83EC}"/>
              </a:ext>
            </a:extLst>
          </p:cNvPr>
          <p:cNvSpPr>
            <a:spLocks noGrp="1"/>
          </p:cNvSpPr>
          <p:nvPr>
            <p:ph type="title"/>
          </p:nvPr>
        </p:nvSpPr>
        <p:spPr>
          <a:xfrm>
            <a:off x="3513961" y="584790"/>
            <a:ext cx="5175450" cy="1634525"/>
          </a:xfrm>
        </p:spPr>
        <p:txBody>
          <a:bodyPr anchor="b">
            <a:normAutofit/>
          </a:bodyPr>
          <a:lstStyle/>
          <a:p>
            <a:pPr algn="ctr"/>
            <a:r>
              <a:rPr lang="az-Latn-AZ" sz="5400" dirty="0">
                <a:solidFill>
                  <a:schemeClr val="tx2"/>
                </a:solidFill>
                <a:ea typeface="Calibri Light"/>
                <a:cs typeface="Calibri Light"/>
              </a:rPr>
              <a:t>Kortejlər</a:t>
            </a:r>
          </a:p>
        </p:txBody>
      </p:sp>
      <p:sp>
        <p:nvSpPr>
          <p:cNvPr id="8" name="Freeform: Shape 7">
            <a:extLst>
              <a:ext uri="{FF2B5EF4-FFF2-40B4-BE49-F238E27FC236}">
                <a16:creationId xmlns:a16="http://schemas.microsoft.com/office/drawing/2014/main" id="{12B5DE39-BA09-7B42-4003-4F8550E98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862005" flipH="1" flipV="1">
            <a:off x="851682" y="-208561"/>
            <a:ext cx="1021459" cy="1151268"/>
          </a:xfrm>
          <a:custGeom>
            <a:avLst/>
            <a:gdLst>
              <a:gd name="connsiteX0" fmla="*/ 0 w 1021459"/>
              <a:gd name="connsiteY0" fmla="*/ 480203 h 1151268"/>
              <a:gd name="connsiteX1" fmla="*/ 205383 w 1021459"/>
              <a:gd name="connsiteY1" fmla="*/ 339749 h 1151268"/>
              <a:gd name="connsiteX2" fmla="*/ 234518 w 1021459"/>
              <a:gd name="connsiteY2" fmla="*/ 370332 h 1151268"/>
              <a:gd name="connsiteX3" fmla="*/ 559218 w 1021459"/>
              <a:gd name="connsiteY3" fmla="*/ 756689 h 1151268"/>
              <a:gd name="connsiteX4" fmla="*/ 883382 w 1021459"/>
              <a:gd name="connsiteY4" fmla="*/ 0 h 1151268"/>
              <a:gd name="connsiteX5" fmla="*/ 989197 w 1021459"/>
              <a:gd name="connsiteY5" fmla="*/ 471798 h 1151268"/>
              <a:gd name="connsiteX6" fmla="*/ 1021441 w 1021459"/>
              <a:gd name="connsiteY6" fmla="*/ 716426 h 1151268"/>
              <a:gd name="connsiteX7" fmla="*/ 904281 w 1021459"/>
              <a:gd name="connsiteY7" fmla="*/ 1015641 h 1151268"/>
              <a:gd name="connsiteX8" fmla="*/ 651239 w 1021459"/>
              <a:gd name="connsiteY8" fmla="*/ 1139993 h 1151268"/>
              <a:gd name="connsiteX9" fmla="*/ 257636 w 1021459"/>
              <a:gd name="connsiteY9" fmla="*/ 1102844 h 1151268"/>
              <a:gd name="connsiteX10" fmla="*/ 67884 w 1021459"/>
              <a:gd name="connsiteY10" fmla="*/ 763595 h 1151268"/>
              <a:gd name="connsiteX11" fmla="*/ 1054 w 1021459"/>
              <a:gd name="connsiteY11" fmla="*/ 485262 h 1151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21459" h="1151268">
                <a:moveTo>
                  <a:pt x="0" y="480203"/>
                </a:moveTo>
                <a:lnTo>
                  <a:pt x="205383" y="339749"/>
                </a:lnTo>
                <a:lnTo>
                  <a:pt x="234518" y="370332"/>
                </a:lnTo>
                <a:cubicBezTo>
                  <a:pt x="346512" y="495221"/>
                  <a:pt x="463425" y="650296"/>
                  <a:pt x="559218" y="756689"/>
                </a:cubicBezTo>
                <a:lnTo>
                  <a:pt x="883382" y="0"/>
                </a:lnTo>
                <a:cubicBezTo>
                  <a:pt x="926936" y="199703"/>
                  <a:pt x="968197" y="287720"/>
                  <a:pt x="989197" y="471798"/>
                </a:cubicBezTo>
                <a:lnTo>
                  <a:pt x="1021441" y="716426"/>
                </a:lnTo>
                <a:cubicBezTo>
                  <a:pt x="1022254" y="879354"/>
                  <a:pt x="997177" y="920689"/>
                  <a:pt x="904281" y="1015641"/>
                </a:cubicBezTo>
                <a:cubicBezTo>
                  <a:pt x="847918" y="1080027"/>
                  <a:pt x="759013" y="1125459"/>
                  <a:pt x="651239" y="1139993"/>
                </a:cubicBezTo>
                <a:cubicBezTo>
                  <a:pt x="543465" y="1154527"/>
                  <a:pt x="354862" y="1165577"/>
                  <a:pt x="257636" y="1102844"/>
                </a:cubicBezTo>
                <a:cubicBezTo>
                  <a:pt x="160410" y="1040111"/>
                  <a:pt x="86077" y="841634"/>
                  <a:pt x="67884" y="763595"/>
                </a:cubicBezTo>
                <a:cubicBezTo>
                  <a:pt x="50473" y="698669"/>
                  <a:pt x="25338" y="595452"/>
                  <a:pt x="1054" y="485262"/>
                </a:cubicBezTo>
                <a:close/>
              </a:path>
            </a:pathLst>
          </a:cu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0" name="Group 9">
            <a:extLst>
              <a:ext uri="{FF2B5EF4-FFF2-40B4-BE49-F238E27FC236}">
                <a16:creationId xmlns:a16="http://schemas.microsoft.com/office/drawing/2014/main" id="{943FC24A-9617-F1D0-8D4E-27F879E5951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66449" y="-38918"/>
            <a:ext cx="1523437" cy="1056487"/>
            <a:chOff x="10366449" y="-38918"/>
            <a:chExt cx="1523437" cy="1056487"/>
          </a:xfrm>
        </p:grpSpPr>
        <p:sp>
          <p:nvSpPr>
            <p:cNvPr id="11" name="Freeform: Shape 10">
              <a:extLst>
                <a:ext uri="{FF2B5EF4-FFF2-40B4-BE49-F238E27FC236}">
                  <a16:creationId xmlns:a16="http://schemas.microsoft.com/office/drawing/2014/main" id="{BDFFEA31-BAB2-02AE-9FB8-465E87C1B8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964675">
              <a:off x="10366449" y="-38918"/>
              <a:ext cx="1523437" cy="1056487"/>
            </a:xfrm>
            <a:custGeom>
              <a:avLst/>
              <a:gdLst>
                <a:gd name="connsiteX0" fmla="*/ 325537 w 1523437"/>
                <a:gd name="connsiteY0" fmla="*/ 838828 h 1056487"/>
                <a:gd name="connsiteX1" fmla="*/ 0 w 1523437"/>
                <a:gd name="connsiteY1" fmla="*/ 646392 h 1056487"/>
                <a:gd name="connsiteX2" fmla="*/ 19482 w 1523437"/>
                <a:gd name="connsiteY2" fmla="*/ 524888 h 1056487"/>
                <a:gd name="connsiteX3" fmla="*/ 187004 w 1523437"/>
                <a:gd name="connsiteY3" fmla="*/ 169991 h 1056487"/>
                <a:gd name="connsiteX4" fmla="*/ 787409 w 1523437"/>
                <a:gd name="connsiteY4" fmla="*/ 473 h 1056487"/>
                <a:gd name="connsiteX5" fmla="*/ 1214891 w 1523437"/>
                <a:gd name="connsiteY5" fmla="*/ 94289 h 1056487"/>
                <a:gd name="connsiteX6" fmla="*/ 1465991 w 1523437"/>
                <a:gd name="connsiteY6" fmla="*/ 418107 h 1056487"/>
                <a:gd name="connsiteX7" fmla="*/ 1520967 w 1523437"/>
                <a:gd name="connsiteY7" fmla="*/ 1051043 h 1056487"/>
                <a:gd name="connsiteX8" fmla="*/ 1194000 w 1523437"/>
                <a:gd name="connsiteY8" fmla="*/ 1056487 h 1056487"/>
                <a:gd name="connsiteX9" fmla="*/ 1102084 w 1523437"/>
                <a:gd name="connsiteY9" fmla="*/ 502253 h 1056487"/>
                <a:gd name="connsiteX10" fmla="*/ 897264 w 1523437"/>
                <a:gd name="connsiteY10" fmla="*/ 342960 h 1056487"/>
                <a:gd name="connsiteX11" fmla="*/ 466885 w 1523437"/>
                <a:gd name="connsiteY11" fmla="*/ 385718 h 1056487"/>
                <a:gd name="connsiteX12" fmla="*/ 328613 w 1523437"/>
                <a:gd name="connsiteY12" fmla="*/ 812953 h 1056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23437" h="1056487">
                  <a:moveTo>
                    <a:pt x="325537" y="838828"/>
                  </a:moveTo>
                  <a:lnTo>
                    <a:pt x="0" y="646392"/>
                  </a:lnTo>
                  <a:lnTo>
                    <a:pt x="19482" y="524888"/>
                  </a:lnTo>
                  <a:cubicBezTo>
                    <a:pt x="45296" y="386979"/>
                    <a:pt x="83552" y="275132"/>
                    <a:pt x="187004" y="169991"/>
                  </a:cubicBezTo>
                  <a:cubicBezTo>
                    <a:pt x="340679" y="32713"/>
                    <a:pt x="414535" y="-4793"/>
                    <a:pt x="787409" y="473"/>
                  </a:cubicBezTo>
                  <a:cubicBezTo>
                    <a:pt x="918118" y="3526"/>
                    <a:pt x="1101793" y="24683"/>
                    <a:pt x="1214891" y="94289"/>
                  </a:cubicBezTo>
                  <a:cubicBezTo>
                    <a:pt x="1327988" y="163895"/>
                    <a:pt x="1414979" y="258649"/>
                    <a:pt x="1465991" y="418107"/>
                  </a:cubicBezTo>
                  <a:cubicBezTo>
                    <a:pt x="1517004" y="577566"/>
                    <a:pt x="1529510" y="852336"/>
                    <a:pt x="1520967" y="1051043"/>
                  </a:cubicBezTo>
                  <a:cubicBezTo>
                    <a:pt x="1453892" y="1048474"/>
                    <a:pt x="1228525" y="1050497"/>
                    <a:pt x="1194000" y="1056487"/>
                  </a:cubicBezTo>
                  <a:cubicBezTo>
                    <a:pt x="1182161" y="808066"/>
                    <a:pt x="1151539" y="621174"/>
                    <a:pt x="1102084" y="502253"/>
                  </a:cubicBezTo>
                  <a:cubicBezTo>
                    <a:pt x="1052628" y="383332"/>
                    <a:pt x="1003131" y="362382"/>
                    <a:pt x="897264" y="342960"/>
                  </a:cubicBezTo>
                  <a:cubicBezTo>
                    <a:pt x="791398" y="323537"/>
                    <a:pt x="561660" y="307387"/>
                    <a:pt x="466885" y="385718"/>
                  </a:cubicBezTo>
                  <a:cubicBezTo>
                    <a:pt x="372109" y="464051"/>
                    <a:pt x="353596" y="685333"/>
                    <a:pt x="328613" y="812953"/>
                  </a:cubicBezTo>
                  <a:close/>
                </a:path>
              </a:pathLst>
            </a:cu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Shape 11">
              <a:extLst>
                <a:ext uri="{FF2B5EF4-FFF2-40B4-BE49-F238E27FC236}">
                  <a16:creationId xmlns:a16="http://schemas.microsoft.com/office/drawing/2014/main" id="{CC1C412C-D5C4-23B4-7FA8-2EBFDB4246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964675">
              <a:off x="10366449" y="-38918"/>
              <a:ext cx="1523437" cy="1056487"/>
            </a:xfrm>
            <a:custGeom>
              <a:avLst/>
              <a:gdLst>
                <a:gd name="connsiteX0" fmla="*/ 325537 w 1523437"/>
                <a:gd name="connsiteY0" fmla="*/ 838828 h 1056487"/>
                <a:gd name="connsiteX1" fmla="*/ 0 w 1523437"/>
                <a:gd name="connsiteY1" fmla="*/ 646392 h 1056487"/>
                <a:gd name="connsiteX2" fmla="*/ 19482 w 1523437"/>
                <a:gd name="connsiteY2" fmla="*/ 524888 h 1056487"/>
                <a:gd name="connsiteX3" fmla="*/ 187004 w 1523437"/>
                <a:gd name="connsiteY3" fmla="*/ 169991 h 1056487"/>
                <a:gd name="connsiteX4" fmla="*/ 787409 w 1523437"/>
                <a:gd name="connsiteY4" fmla="*/ 473 h 1056487"/>
                <a:gd name="connsiteX5" fmla="*/ 1214891 w 1523437"/>
                <a:gd name="connsiteY5" fmla="*/ 94289 h 1056487"/>
                <a:gd name="connsiteX6" fmla="*/ 1465991 w 1523437"/>
                <a:gd name="connsiteY6" fmla="*/ 418107 h 1056487"/>
                <a:gd name="connsiteX7" fmla="*/ 1520967 w 1523437"/>
                <a:gd name="connsiteY7" fmla="*/ 1051043 h 1056487"/>
                <a:gd name="connsiteX8" fmla="*/ 1194000 w 1523437"/>
                <a:gd name="connsiteY8" fmla="*/ 1056487 h 1056487"/>
                <a:gd name="connsiteX9" fmla="*/ 1102084 w 1523437"/>
                <a:gd name="connsiteY9" fmla="*/ 502253 h 1056487"/>
                <a:gd name="connsiteX10" fmla="*/ 897264 w 1523437"/>
                <a:gd name="connsiteY10" fmla="*/ 342960 h 1056487"/>
                <a:gd name="connsiteX11" fmla="*/ 466885 w 1523437"/>
                <a:gd name="connsiteY11" fmla="*/ 385718 h 1056487"/>
                <a:gd name="connsiteX12" fmla="*/ 328613 w 1523437"/>
                <a:gd name="connsiteY12" fmla="*/ 812953 h 1056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23437" h="1056487">
                  <a:moveTo>
                    <a:pt x="325537" y="838828"/>
                  </a:moveTo>
                  <a:lnTo>
                    <a:pt x="0" y="646392"/>
                  </a:lnTo>
                  <a:lnTo>
                    <a:pt x="19482" y="524888"/>
                  </a:lnTo>
                  <a:cubicBezTo>
                    <a:pt x="45296" y="386979"/>
                    <a:pt x="83552" y="275132"/>
                    <a:pt x="187004" y="169991"/>
                  </a:cubicBezTo>
                  <a:cubicBezTo>
                    <a:pt x="340679" y="32713"/>
                    <a:pt x="414535" y="-4793"/>
                    <a:pt x="787409" y="473"/>
                  </a:cubicBezTo>
                  <a:cubicBezTo>
                    <a:pt x="918118" y="3526"/>
                    <a:pt x="1101793" y="24683"/>
                    <a:pt x="1214891" y="94289"/>
                  </a:cubicBezTo>
                  <a:cubicBezTo>
                    <a:pt x="1327988" y="163895"/>
                    <a:pt x="1414979" y="258649"/>
                    <a:pt x="1465991" y="418107"/>
                  </a:cubicBezTo>
                  <a:cubicBezTo>
                    <a:pt x="1517004" y="577566"/>
                    <a:pt x="1529510" y="852336"/>
                    <a:pt x="1520967" y="1051043"/>
                  </a:cubicBezTo>
                  <a:cubicBezTo>
                    <a:pt x="1453892" y="1048474"/>
                    <a:pt x="1228525" y="1050497"/>
                    <a:pt x="1194000" y="1056487"/>
                  </a:cubicBezTo>
                  <a:cubicBezTo>
                    <a:pt x="1182161" y="808066"/>
                    <a:pt x="1151539" y="621174"/>
                    <a:pt x="1102084" y="502253"/>
                  </a:cubicBezTo>
                  <a:cubicBezTo>
                    <a:pt x="1052628" y="383332"/>
                    <a:pt x="1003131" y="362382"/>
                    <a:pt x="897264" y="342960"/>
                  </a:cubicBezTo>
                  <a:cubicBezTo>
                    <a:pt x="791398" y="323537"/>
                    <a:pt x="561660" y="307387"/>
                    <a:pt x="466885" y="385718"/>
                  </a:cubicBezTo>
                  <a:cubicBezTo>
                    <a:pt x="372109" y="464051"/>
                    <a:pt x="353596" y="685333"/>
                    <a:pt x="328613" y="812953"/>
                  </a:cubicBezTo>
                  <a:close/>
                </a:path>
              </a:pathLst>
            </a:custGeom>
            <a:solidFill>
              <a:schemeClr val="accent3">
                <a:lumMod val="20000"/>
                <a:lumOff val="80000"/>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4" name="Freeform: Shape 13">
            <a:extLst>
              <a:ext uri="{FF2B5EF4-FFF2-40B4-BE49-F238E27FC236}">
                <a16:creationId xmlns:a16="http://schemas.microsoft.com/office/drawing/2014/main" id="{81559590-A825-F332-36C6-EF5DE8B157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121023" flipH="1">
            <a:off x="380380" y="2517858"/>
            <a:ext cx="442769" cy="445803"/>
          </a:xfrm>
          <a:custGeom>
            <a:avLst/>
            <a:gdLst>
              <a:gd name="connsiteX0" fmla="*/ 2531073 w 4828010"/>
              <a:gd name="connsiteY0" fmla="*/ 0 h 4873559"/>
              <a:gd name="connsiteX1" fmla="*/ 3937963 w 4828010"/>
              <a:gd name="connsiteY1" fmla="*/ 437433 h 4873559"/>
              <a:gd name="connsiteX2" fmla="*/ 4806231 w 4828010"/>
              <a:gd name="connsiteY2" fmla="*/ 1773180 h 4873559"/>
              <a:gd name="connsiteX3" fmla="*/ 4448644 w 4828010"/>
              <a:gd name="connsiteY3" fmla="*/ 3933235 h 4873559"/>
              <a:gd name="connsiteX4" fmla="*/ 3192542 w 4828010"/>
              <a:gd name="connsiteY4" fmla="*/ 4716168 h 4873559"/>
              <a:gd name="connsiteX5" fmla="*/ 937448 w 4828010"/>
              <a:gd name="connsiteY5" fmla="*/ 4547691 h 4873559"/>
              <a:gd name="connsiteX6" fmla="*/ 12348 w 4828010"/>
              <a:gd name="connsiteY6" fmla="*/ 3026750 h 4873559"/>
              <a:gd name="connsiteX7" fmla="*/ 553508 w 4828010"/>
              <a:gd name="connsiteY7" fmla="*/ 740383 h 4873559"/>
              <a:gd name="connsiteX8" fmla="*/ 2531073 w 4828010"/>
              <a:gd name="connsiteY8" fmla="*/ 0 h 4873559"/>
              <a:gd name="connsiteX0" fmla="*/ 2531073 w 4828010"/>
              <a:gd name="connsiteY0" fmla="*/ 0 h 4853896"/>
              <a:gd name="connsiteX1" fmla="*/ 3937963 w 4828010"/>
              <a:gd name="connsiteY1" fmla="*/ 437433 h 4853896"/>
              <a:gd name="connsiteX2" fmla="*/ 4806231 w 4828010"/>
              <a:gd name="connsiteY2" fmla="*/ 1773180 h 4853896"/>
              <a:gd name="connsiteX3" fmla="*/ 4448644 w 4828010"/>
              <a:gd name="connsiteY3" fmla="*/ 3933235 h 4853896"/>
              <a:gd name="connsiteX4" fmla="*/ 3192542 w 4828010"/>
              <a:gd name="connsiteY4" fmla="*/ 4716168 h 4853896"/>
              <a:gd name="connsiteX5" fmla="*/ 1075671 w 4828010"/>
              <a:gd name="connsiteY5" fmla="*/ 4473263 h 4853896"/>
              <a:gd name="connsiteX6" fmla="*/ 12348 w 4828010"/>
              <a:gd name="connsiteY6" fmla="*/ 3026750 h 4853896"/>
              <a:gd name="connsiteX7" fmla="*/ 553508 w 4828010"/>
              <a:gd name="connsiteY7" fmla="*/ 740383 h 4853896"/>
              <a:gd name="connsiteX8" fmla="*/ 2531073 w 4828010"/>
              <a:gd name="connsiteY8" fmla="*/ 0 h 4853896"/>
              <a:gd name="connsiteX0" fmla="*/ 2531073 w 4828010"/>
              <a:gd name="connsiteY0" fmla="*/ 0 h 4852652"/>
              <a:gd name="connsiteX1" fmla="*/ 3937963 w 4828010"/>
              <a:gd name="connsiteY1" fmla="*/ 437433 h 4852652"/>
              <a:gd name="connsiteX2" fmla="*/ 4806231 w 4828010"/>
              <a:gd name="connsiteY2" fmla="*/ 1773180 h 4852652"/>
              <a:gd name="connsiteX3" fmla="*/ 4448644 w 4828010"/>
              <a:gd name="connsiteY3" fmla="*/ 3933235 h 4852652"/>
              <a:gd name="connsiteX4" fmla="*/ 3192542 w 4828010"/>
              <a:gd name="connsiteY4" fmla="*/ 4716168 h 4852652"/>
              <a:gd name="connsiteX5" fmla="*/ 1160732 w 4828010"/>
              <a:gd name="connsiteY5" fmla="*/ 4467947 h 4852652"/>
              <a:gd name="connsiteX6" fmla="*/ 12348 w 4828010"/>
              <a:gd name="connsiteY6" fmla="*/ 3026750 h 4852652"/>
              <a:gd name="connsiteX7" fmla="*/ 553508 w 4828010"/>
              <a:gd name="connsiteY7" fmla="*/ 740383 h 4852652"/>
              <a:gd name="connsiteX8" fmla="*/ 2531073 w 4828010"/>
              <a:gd name="connsiteY8" fmla="*/ 0 h 4852652"/>
              <a:gd name="connsiteX0" fmla="*/ 2531073 w 4828010"/>
              <a:gd name="connsiteY0" fmla="*/ 0 h 4852652"/>
              <a:gd name="connsiteX1" fmla="*/ 3937963 w 4828010"/>
              <a:gd name="connsiteY1" fmla="*/ 437433 h 4852652"/>
              <a:gd name="connsiteX2" fmla="*/ 4806231 w 4828010"/>
              <a:gd name="connsiteY2" fmla="*/ 1773180 h 4852652"/>
              <a:gd name="connsiteX3" fmla="*/ 4448644 w 4828010"/>
              <a:gd name="connsiteY3" fmla="*/ 3933235 h 4852652"/>
              <a:gd name="connsiteX4" fmla="*/ 3192542 w 4828010"/>
              <a:gd name="connsiteY4" fmla="*/ 4716168 h 4852652"/>
              <a:gd name="connsiteX5" fmla="*/ 1160732 w 4828010"/>
              <a:gd name="connsiteY5" fmla="*/ 4467947 h 4852652"/>
              <a:gd name="connsiteX6" fmla="*/ 12348 w 4828010"/>
              <a:gd name="connsiteY6" fmla="*/ 3026750 h 4852652"/>
              <a:gd name="connsiteX7" fmla="*/ 553508 w 4828010"/>
              <a:gd name="connsiteY7" fmla="*/ 740383 h 4852652"/>
              <a:gd name="connsiteX8" fmla="*/ 2531073 w 4828010"/>
              <a:gd name="connsiteY8" fmla="*/ 0 h 4852652"/>
              <a:gd name="connsiteX0" fmla="*/ 2460239 w 4757176"/>
              <a:gd name="connsiteY0" fmla="*/ 0 h 4850182"/>
              <a:gd name="connsiteX1" fmla="*/ 3867129 w 4757176"/>
              <a:gd name="connsiteY1" fmla="*/ 437433 h 4850182"/>
              <a:gd name="connsiteX2" fmla="*/ 4735397 w 4757176"/>
              <a:gd name="connsiteY2" fmla="*/ 1773180 h 4850182"/>
              <a:gd name="connsiteX3" fmla="*/ 4377810 w 4757176"/>
              <a:gd name="connsiteY3" fmla="*/ 3933235 h 4850182"/>
              <a:gd name="connsiteX4" fmla="*/ 3121708 w 4757176"/>
              <a:gd name="connsiteY4" fmla="*/ 4716168 h 4850182"/>
              <a:gd name="connsiteX5" fmla="*/ 1089898 w 4757176"/>
              <a:gd name="connsiteY5" fmla="*/ 4467947 h 4850182"/>
              <a:gd name="connsiteX6" fmla="*/ 15942 w 4757176"/>
              <a:gd name="connsiteY6" fmla="*/ 3101178 h 4850182"/>
              <a:gd name="connsiteX7" fmla="*/ 482674 w 4757176"/>
              <a:gd name="connsiteY7" fmla="*/ 740383 h 4850182"/>
              <a:gd name="connsiteX8" fmla="*/ 2460239 w 4757176"/>
              <a:gd name="connsiteY8" fmla="*/ 0 h 4850182"/>
              <a:gd name="connsiteX0" fmla="*/ 2460239 w 4757176"/>
              <a:gd name="connsiteY0" fmla="*/ 0 h 4850182"/>
              <a:gd name="connsiteX1" fmla="*/ 3867129 w 4757176"/>
              <a:gd name="connsiteY1" fmla="*/ 437433 h 4850182"/>
              <a:gd name="connsiteX2" fmla="*/ 4735397 w 4757176"/>
              <a:gd name="connsiteY2" fmla="*/ 1773180 h 4850182"/>
              <a:gd name="connsiteX3" fmla="*/ 4377810 w 4757176"/>
              <a:gd name="connsiteY3" fmla="*/ 3933235 h 4850182"/>
              <a:gd name="connsiteX4" fmla="*/ 3121708 w 4757176"/>
              <a:gd name="connsiteY4" fmla="*/ 4716168 h 4850182"/>
              <a:gd name="connsiteX5" fmla="*/ 1089898 w 4757176"/>
              <a:gd name="connsiteY5" fmla="*/ 4467947 h 4850182"/>
              <a:gd name="connsiteX6" fmla="*/ 15942 w 4757176"/>
              <a:gd name="connsiteY6" fmla="*/ 3101178 h 4850182"/>
              <a:gd name="connsiteX7" fmla="*/ 482674 w 4757176"/>
              <a:gd name="connsiteY7" fmla="*/ 740383 h 4850182"/>
              <a:gd name="connsiteX8" fmla="*/ 2460239 w 4757176"/>
              <a:gd name="connsiteY8" fmla="*/ 0 h 4850182"/>
              <a:gd name="connsiteX0" fmla="*/ 2484014 w 4780951"/>
              <a:gd name="connsiteY0" fmla="*/ 0 h 4850182"/>
              <a:gd name="connsiteX1" fmla="*/ 3890904 w 4780951"/>
              <a:gd name="connsiteY1" fmla="*/ 437433 h 4850182"/>
              <a:gd name="connsiteX2" fmla="*/ 4759172 w 4780951"/>
              <a:gd name="connsiteY2" fmla="*/ 1773180 h 4850182"/>
              <a:gd name="connsiteX3" fmla="*/ 4401585 w 4780951"/>
              <a:gd name="connsiteY3" fmla="*/ 3933235 h 4850182"/>
              <a:gd name="connsiteX4" fmla="*/ 3145483 w 4780951"/>
              <a:gd name="connsiteY4" fmla="*/ 4716168 h 4850182"/>
              <a:gd name="connsiteX5" fmla="*/ 1113673 w 4780951"/>
              <a:gd name="connsiteY5" fmla="*/ 4467947 h 4850182"/>
              <a:gd name="connsiteX6" fmla="*/ 39717 w 4780951"/>
              <a:gd name="connsiteY6" fmla="*/ 3101178 h 4850182"/>
              <a:gd name="connsiteX7" fmla="*/ 506449 w 4780951"/>
              <a:gd name="connsiteY7" fmla="*/ 740383 h 4850182"/>
              <a:gd name="connsiteX8" fmla="*/ 2484014 w 4780951"/>
              <a:gd name="connsiteY8" fmla="*/ 0 h 4850182"/>
              <a:gd name="connsiteX0" fmla="*/ 2484014 w 4780127"/>
              <a:gd name="connsiteY0" fmla="*/ 0 h 4850182"/>
              <a:gd name="connsiteX1" fmla="*/ 3890904 w 4780127"/>
              <a:gd name="connsiteY1" fmla="*/ 437433 h 4850182"/>
              <a:gd name="connsiteX2" fmla="*/ 4759172 w 4780127"/>
              <a:gd name="connsiteY2" fmla="*/ 1773180 h 4850182"/>
              <a:gd name="connsiteX3" fmla="*/ 4390953 w 4780127"/>
              <a:gd name="connsiteY3" fmla="*/ 3805644 h 4850182"/>
              <a:gd name="connsiteX4" fmla="*/ 3145483 w 4780127"/>
              <a:gd name="connsiteY4" fmla="*/ 4716168 h 4850182"/>
              <a:gd name="connsiteX5" fmla="*/ 1113673 w 4780127"/>
              <a:gd name="connsiteY5" fmla="*/ 4467947 h 4850182"/>
              <a:gd name="connsiteX6" fmla="*/ 39717 w 4780127"/>
              <a:gd name="connsiteY6" fmla="*/ 3101178 h 4850182"/>
              <a:gd name="connsiteX7" fmla="*/ 506449 w 4780127"/>
              <a:gd name="connsiteY7" fmla="*/ 740383 h 4850182"/>
              <a:gd name="connsiteX8" fmla="*/ 2484014 w 4780127"/>
              <a:gd name="connsiteY8" fmla="*/ 0 h 4850182"/>
              <a:gd name="connsiteX0" fmla="*/ 2484014 w 4778010"/>
              <a:gd name="connsiteY0" fmla="*/ 0 h 4846926"/>
              <a:gd name="connsiteX1" fmla="*/ 3890904 w 4778010"/>
              <a:gd name="connsiteY1" fmla="*/ 437433 h 4846926"/>
              <a:gd name="connsiteX2" fmla="*/ 4759172 w 4778010"/>
              <a:gd name="connsiteY2" fmla="*/ 1773180 h 4846926"/>
              <a:gd name="connsiteX3" fmla="*/ 4390953 w 4778010"/>
              <a:gd name="connsiteY3" fmla="*/ 3805644 h 4846926"/>
              <a:gd name="connsiteX4" fmla="*/ 3343914 w 4778010"/>
              <a:gd name="connsiteY4" fmla="*/ 4712128 h 4846926"/>
              <a:gd name="connsiteX5" fmla="*/ 1113673 w 4778010"/>
              <a:gd name="connsiteY5" fmla="*/ 4467947 h 4846926"/>
              <a:gd name="connsiteX6" fmla="*/ 39717 w 4778010"/>
              <a:gd name="connsiteY6" fmla="*/ 3101178 h 4846926"/>
              <a:gd name="connsiteX7" fmla="*/ 506449 w 4778010"/>
              <a:gd name="connsiteY7" fmla="*/ 740383 h 4846926"/>
              <a:gd name="connsiteX8" fmla="*/ 2484014 w 4778010"/>
              <a:gd name="connsiteY8" fmla="*/ 0 h 4846926"/>
              <a:gd name="connsiteX0" fmla="*/ 2484014 w 4782503"/>
              <a:gd name="connsiteY0" fmla="*/ 0 h 4846926"/>
              <a:gd name="connsiteX1" fmla="*/ 3890904 w 4782503"/>
              <a:gd name="connsiteY1" fmla="*/ 437433 h 4846926"/>
              <a:gd name="connsiteX2" fmla="*/ 4759172 w 4782503"/>
              <a:gd name="connsiteY2" fmla="*/ 1773180 h 4846926"/>
              <a:gd name="connsiteX3" fmla="*/ 4450482 w 4782503"/>
              <a:gd name="connsiteY3" fmla="*/ 3688481 h 4846926"/>
              <a:gd name="connsiteX4" fmla="*/ 3343914 w 4782503"/>
              <a:gd name="connsiteY4" fmla="*/ 4712128 h 4846926"/>
              <a:gd name="connsiteX5" fmla="*/ 1113673 w 4782503"/>
              <a:gd name="connsiteY5" fmla="*/ 4467947 h 4846926"/>
              <a:gd name="connsiteX6" fmla="*/ 39717 w 4782503"/>
              <a:gd name="connsiteY6" fmla="*/ 3101178 h 4846926"/>
              <a:gd name="connsiteX7" fmla="*/ 506449 w 4782503"/>
              <a:gd name="connsiteY7" fmla="*/ 740383 h 4846926"/>
              <a:gd name="connsiteX8" fmla="*/ 2484014 w 4782503"/>
              <a:gd name="connsiteY8" fmla="*/ 0 h 4846926"/>
              <a:gd name="connsiteX0" fmla="*/ 2484014 w 4784889"/>
              <a:gd name="connsiteY0" fmla="*/ 0 h 4846926"/>
              <a:gd name="connsiteX1" fmla="*/ 3890904 w 4784889"/>
              <a:gd name="connsiteY1" fmla="*/ 437433 h 4846926"/>
              <a:gd name="connsiteX2" fmla="*/ 4759172 w 4784889"/>
              <a:gd name="connsiteY2" fmla="*/ 1773180 h 4846926"/>
              <a:gd name="connsiteX3" fmla="*/ 4474294 w 4784889"/>
              <a:gd name="connsiteY3" fmla="*/ 3676361 h 4846926"/>
              <a:gd name="connsiteX4" fmla="*/ 3343914 w 4784889"/>
              <a:gd name="connsiteY4" fmla="*/ 4712128 h 4846926"/>
              <a:gd name="connsiteX5" fmla="*/ 1113673 w 4784889"/>
              <a:gd name="connsiteY5" fmla="*/ 4467947 h 4846926"/>
              <a:gd name="connsiteX6" fmla="*/ 39717 w 4784889"/>
              <a:gd name="connsiteY6" fmla="*/ 3101178 h 4846926"/>
              <a:gd name="connsiteX7" fmla="*/ 506449 w 4784889"/>
              <a:gd name="connsiteY7" fmla="*/ 740383 h 4846926"/>
              <a:gd name="connsiteX8" fmla="*/ 2484014 w 4784889"/>
              <a:gd name="connsiteY8" fmla="*/ 0 h 4846926"/>
              <a:gd name="connsiteX0" fmla="*/ 2484014 w 4784889"/>
              <a:gd name="connsiteY0" fmla="*/ 0 h 4860980"/>
              <a:gd name="connsiteX1" fmla="*/ 3890904 w 4784889"/>
              <a:gd name="connsiteY1" fmla="*/ 437433 h 4860980"/>
              <a:gd name="connsiteX2" fmla="*/ 4759172 w 4784889"/>
              <a:gd name="connsiteY2" fmla="*/ 1773180 h 4860980"/>
              <a:gd name="connsiteX3" fmla="*/ 4474294 w 4784889"/>
              <a:gd name="connsiteY3" fmla="*/ 3676361 h 4860980"/>
              <a:gd name="connsiteX4" fmla="*/ 3343914 w 4784889"/>
              <a:gd name="connsiteY4" fmla="*/ 4712128 h 4860980"/>
              <a:gd name="connsiteX5" fmla="*/ 1097799 w 4784889"/>
              <a:gd name="connsiteY5" fmla="*/ 4524510 h 4860980"/>
              <a:gd name="connsiteX6" fmla="*/ 39717 w 4784889"/>
              <a:gd name="connsiteY6" fmla="*/ 3101178 h 4860980"/>
              <a:gd name="connsiteX7" fmla="*/ 506449 w 4784889"/>
              <a:gd name="connsiteY7" fmla="*/ 740383 h 4860980"/>
              <a:gd name="connsiteX8" fmla="*/ 2484014 w 4784889"/>
              <a:gd name="connsiteY8" fmla="*/ 0 h 4860980"/>
              <a:gd name="connsiteX0" fmla="*/ 2484014 w 4783308"/>
              <a:gd name="connsiteY0" fmla="*/ 0 h 4860981"/>
              <a:gd name="connsiteX1" fmla="*/ 3890904 w 4783308"/>
              <a:gd name="connsiteY1" fmla="*/ 437433 h 4860981"/>
              <a:gd name="connsiteX2" fmla="*/ 4759172 w 4783308"/>
              <a:gd name="connsiteY2" fmla="*/ 1773180 h 4860981"/>
              <a:gd name="connsiteX3" fmla="*/ 4474294 w 4783308"/>
              <a:gd name="connsiteY3" fmla="*/ 3676361 h 4860981"/>
              <a:gd name="connsiteX4" fmla="*/ 3443129 w 4783308"/>
              <a:gd name="connsiteY4" fmla="*/ 4712129 h 4860981"/>
              <a:gd name="connsiteX5" fmla="*/ 1097799 w 4783308"/>
              <a:gd name="connsiteY5" fmla="*/ 4524510 h 4860981"/>
              <a:gd name="connsiteX6" fmla="*/ 39717 w 4783308"/>
              <a:gd name="connsiteY6" fmla="*/ 3101178 h 4860981"/>
              <a:gd name="connsiteX7" fmla="*/ 506449 w 4783308"/>
              <a:gd name="connsiteY7" fmla="*/ 740383 h 4860981"/>
              <a:gd name="connsiteX8" fmla="*/ 2484014 w 4783308"/>
              <a:gd name="connsiteY8" fmla="*/ 0 h 4860981"/>
              <a:gd name="connsiteX0" fmla="*/ 2484014 w 4783308"/>
              <a:gd name="connsiteY0" fmla="*/ 0 h 4821502"/>
              <a:gd name="connsiteX1" fmla="*/ 3890904 w 4783308"/>
              <a:gd name="connsiteY1" fmla="*/ 437433 h 4821502"/>
              <a:gd name="connsiteX2" fmla="*/ 4759172 w 4783308"/>
              <a:gd name="connsiteY2" fmla="*/ 1773180 h 4821502"/>
              <a:gd name="connsiteX3" fmla="*/ 4474294 w 4783308"/>
              <a:gd name="connsiteY3" fmla="*/ 3676361 h 4821502"/>
              <a:gd name="connsiteX4" fmla="*/ 3443129 w 4783308"/>
              <a:gd name="connsiteY4" fmla="*/ 4712129 h 4821502"/>
              <a:gd name="connsiteX5" fmla="*/ 1097799 w 4783308"/>
              <a:gd name="connsiteY5" fmla="*/ 4524510 h 4821502"/>
              <a:gd name="connsiteX6" fmla="*/ 39717 w 4783308"/>
              <a:gd name="connsiteY6" fmla="*/ 3101178 h 4821502"/>
              <a:gd name="connsiteX7" fmla="*/ 506449 w 4783308"/>
              <a:gd name="connsiteY7" fmla="*/ 740383 h 4821502"/>
              <a:gd name="connsiteX8" fmla="*/ 2484014 w 4783308"/>
              <a:gd name="connsiteY8" fmla="*/ 0 h 4821502"/>
              <a:gd name="connsiteX0" fmla="*/ 2484014 w 4783308"/>
              <a:gd name="connsiteY0" fmla="*/ 0 h 4821502"/>
              <a:gd name="connsiteX1" fmla="*/ 3890904 w 4783308"/>
              <a:gd name="connsiteY1" fmla="*/ 437433 h 4821502"/>
              <a:gd name="connsiteX2" fmla="*/ 4759172 w 4783308"/>
              <a:gd name="connsiteY2" fmla="*/ 1773180 h 4821502"/>
              <a:gd name="connsiteX3" fmla="*/ 4474294 w 4783308"/>
              <a:gd name="connsiteY3" fmla="*/ 3676361 h 4821502"/>
              <a:gd name="connsiteX4" fmla="*/ 3443129 w 4783308"/>
              <a:gd name="connsiteY4" fmla="*/ 4712129 h 4821502"/>
              <a:gd name="connsiteX5" fmla="*/ 1097799 w 4783308"/>
              <a:gd name="connsiteY5" fmla="*/ 4524510 h 4821502"/>
              <a:gd name="connsiteX6" fmla="*/ 39717 w 4783308"/>
              <a:gd name="connsiteY6" fmla="*/ 3101178 h 4821502"/>
              <a:gd name="connsiteX7" fmla="*/ 506449 w 4783308"/>
              <a:gd name="connsiteY7" fmla="*/ 740383 h 4821502"/>
              <a:gd name="connsiteX8" fmla="*/ 2484014 w 4783308"/>
              <a:gd name="connsiteY8" fmla="*/ 0 h 4821502"/>
              <a:gd name="connsiteX0" fmla="*/ 2532073 w 4784141"/>
              <a:gd name="connsiteY0" fmla="*/ 0 h 4773425"/>
              <a:gd name="connsiteX1" fmla="*/ 3891737 w 4784141"/>
              <a:gd name="connsiteY1" fmla="*/ 389356 h 4773425"/>
              <a:gd name="connsiteX2" fmla="*/ 4760005 w 4784141"/>
              <a:gd name="connsiteY2" fmla="*/ 1725103 h 4773425"/>
              <a:gd name="connsiteX3" fmla="*/ 4475127 w 4784141"/>
              <a:gd name="connsiteY3" fmla="*/ 3628284 h 4773425"/>
              <a:gd name="connsiteX4" fmla="*/ 3443962 w 4784141"/>
              <a:gd name="connsiteY4" fmla="*/ 4664052 h 4773425"/>
              <a:gd name="connsiteX5" fmla="*/ 1098632 w 4784141"/>
              <a:gd name="connsiteY5" fmla="*/ 4476433 h 4773425"/>
              <a:gd name="connsiteX6" fmla="*/ 40550 w 4784141"/>
              <a:gd name="connsiteY6" fmla="*/ 3053101 h 4773425"/>
              <a:gd name="connsiteX7" fmla="*/ 507282 w 4784141"/>
              <a:gd name="connsiteY7" fmla="*/ 692306 h 4773425"/>
              <a:gd name="connsiteX8" fmla="*/ 2532073 w 4784141"/>
              <a:gd name="connsiteY8" fmla="*/ 0 h 4773425"/>
              <a:gd name="connsiteX0" fmla="*/ 2532073 w 4784141"/>
              <a:gd name="connsiteY0" fmla="*/ 491 h 4773916"/>
              <a:gd name="connsiteX1" fmla="*/ 3891737 w 4784141"/>
              <a:gd name="connsiteY1" fmla="*/ 389847 h 4773916"/>
              <a:gd name="connsiteX2" fmla="*/ 4760005 w 4784141"/>
              <a:gd name="connsiteY2" fmla="*/ 1725594 h 4773916"/>
              <a:gd name="connsiteX3" fmla="*/ 4475127 w 4784141"/>
              <a:gd name="connsiteY3" fmla="*/ 3628775 h 4773916"/>
              <a:gd name="connsiteX4" fmla="*/ 3443962 w 4784141"/>
              <a:gd name="connsiteY4" fmla="*/ 4664543 h 4773916"/>
              <a:gd name="connsiteX5" fmla="*/ 1098632 w 4784141"/>
              <a:gd name="connsiteY5" fmla="*/ 4476924 h 4773916"/>
              <a:gd name="connsiteX6" fmla="*/ 40550 w 4784141"/>
              <a:gd name="connsiteY6" fmla="*/ 3053592 h 4773916"/>
              <a:gd name="connsiteX7" fmla="*/ 507282 w 4784141"/>
              <a:gd name="connsiteY7" fmla="*/ 692797 h 4773916"/>
              <a:gd name="connsiteX8" fmla="*/ 2532073 w 4784141"/>
              <a:gd name="connsiteY8" fmla="*/ 491 h 4773916"/>
              <a:gd name="connsiteX0" fmla="*/ 2532073 w 4784141"/>
              <a:gd name="connsiteY0" fmla="*/ 491 h 4773916"/>
              <a:gd name="connsiteX1" fmla="*/ 3891737 w 4784141"/>
              <a:gd name="connsiteY1" fmla="*/ 389847 h 4773916"/>
              <a:gd name="connsiteX2" fmla="*/ 4760005 w 4784141"/>
              <a:gd name="connsiteY2" fmla="*/ 1725594 h 4773916"/>
              <a:gd name="connsiteX3" fmla="*/ 4475127 w 4784141"/>
              <a:gd name="connsiteY3" fmla="*/ 3628775 h 4773916"/>
              <a:gd name="connsiteX4" fmla="*/ 3443962 w 4784141"/>
              <a:gd name="connsiteY4" fmla="*/ 4664543 h 4773916"/>
              <a:gd name="connsiteX5" fmla="*/ 1098632 w 4784141"/>
              <a:gd name="connsiteY5" fmla="*/ 4476924 h 4773916"/>
              <a:gd name="connsiteX6" fmla="*/ 40550 w 4784141"/>
              <a:gd name="connsiteY6" fmla="*/ 3053592 h 4773916"/>
              <a:gd name="connsiteX7" fmla="*/ 507282 w 4784141"/>
              <a:gd name="connsiteY7" fmla="*/ 692797 h 4773916"/>
              <a:gd name="connsiteX8" fmla="*/ 2532073 w 4784141"/>
              <a:gd name="connsiteY8" fmla="*/ 491 h 4773916"/>
              <a:gd name="connsiteX0" fmla="*/ 2558783 w 4784614"/>
              <a:gd name="connsiteY0" fmla="*/ 525 h 4757924"/>
              <a:gd name="connsiteX1" fmla="*/ 3892210 w 4784614"/>
              <a:gd name="connsiteY1" fmla="*/ 373855 h 4757924"/>
              <a:gd name="connsiteX2" fmla="*/ 4760478 w 4784614"/>
              <a:gd name="connsiteY2" fmla="*/ 1709602 h 4757924"/>
              <a:gd name="connsiteX3" fmla="*/ 4475600 w 4784614"/>
              <a:gd name="connsiteY3" fmla="*/ 3612783 h 4757924"/>
              <a:gd name="connsiteX4" fmla="*/ 3444435 w 4784614"/>
              <a:gd name="connsiteY4" fmla="*/ 4648551 h 4757924"/>
              <a:gd name="connsiteX5" fmla="*/ 1099105 w 4784614"/>
              <a:gd name="connsiteY5" fmla="*/ 4460932 h 4757924"/>
              <a:gd name="connsiteX6" fmla="*/ 41023 w 4784614"/>
              <a:gd name="connsiteY6" fmla="*/ 3037600 h 4757924"/>
              <a:gd name="connsiteX7" fmla="*/ 507755 w 4784614"/>
              <a:gd name="connsiteY7" fmla="*/ 676805 h 4757924"/>
              <a:gd name="connsiteX8" fmla="*/ 2558783 w 4784614"/>
              <a:gd name="connsiteY8" fmla="*/ 525 h 4757924"/>
              <a:gd name="connsiteX0" fmla="*/ 2558783 w 4784614"/>
              <a:gd name="connsiteY0" fmla="*/ 408 h 4757807"/>
              <a:gd name="connsiteX1" fmla="*/ 3907953 w 4784614"/>
              <a:gd name="connsiteY1" fmla="*/ 443183 h 4757807"/>
              <a:gd name="connsiteX2" fmla="*/ 4760478 w 4784614"/>
              <a:gd name="connsiteY2" fmla="*/ 1709485 h 4757807"/>
              <a:gd name="connsiteX3" fmla="*/ 4475600 w 4784614"/>
              <a:gd name="connsiteY3" fmla="*/ 3612666 h 4757807"/>
              <a:gd name="connsiteX4" fmla="*/ 3444435 w 4784614"/>
              <a:gd name="connsiteY4" fmla="*/ 4648434 h 4757807"/>
              <a:gd name="connsiteX5" fmla="*/ 1099105 w 4784614"/>
              <a:gd name="connsiteY5" fmla="*/ 4460815 h 4757807"/>
              <a:gd name="connsiteX6" fmla="*/ 41023 w 4784614"/>
              <a:gd name="connsiteY6" fmla="*/ 3037483 h 4757807"/>
              <a:gd name="connsiteX7" fmla="*/ 507755 w 4784614"/>
              <a:gd name="connsiteY7" fmla="*/ 676688 h 4757807"/>
              <a:gd name="connsiteX8" fmla="*/ 2558783 w 4784614"/>
              <a:gd name="connsiteY8" fmla="*/ 408 h 4757807"/>
              <a:gd name="connsiteX0" fmla="*/ 2675744 w 4786788"/>
              <a:gd name="connsiteY0" fmla="*/ 250 h 4954478"/>
              <a:gd name="connsiteX1" fmla="*/ 3910127 w 4786788"/>
              <a:gd name="connsiteY1" fmla="*/ 639854 h 4954478"/>
              <a:gd name="connsiteX2" fmla="*/ 4762652 w 4786788"/>
              <a:gd name="connsiteY2" fmla="*/ 1906156 h 4954478"/>
              <a:gd name="connsiteX3" fmla="*/ 4477774 w 4786788"/>
              <a:gd name="connsiteY3" fmla="*/ 3809337 h 4954478"/>
              <a:gd name="connsiteX4" fmla="*/ 3446609 w 4786788"/>
              <a:gd name="connsiteY4" fmla="*/ 4845105 h 4954478"/>
              <a:gd name="connsiteX5" fmla="*/ 1101279 w 4786788"/>
              <a:gd name="connsiteY5" fmla="*/ 4657486 h 4954478"/>
              <a:gd name="connsiteX6" fmla="*/ 43197 w 4786788"/>
              <a:gd name="connsiteY6" fmla="*/ 3234154 h 4954478"/>
              <a:gd name="connsiteX7" fmla="*/ 509929 w 4786788"/>
              <a:gd name="connsiteY7" fmla="*/ 873359 h 4954478"/>
              <a:gd name="connsiteX8" fmla="*/ 2675744 w 4786788"/>
              <a:gd name="connsiteY8" fmla="*/ 250 h 4954478"/>
              <a:gd name="connsiteX0" fmla="*/ 2675744 w 4786788"/>
              <a:gd name="connsiteY0" fmla="*/ 250 h 4954478"/>
              <a:gd name="connsiteX1" fmla="*/ 3910127 w 4786788"/>
              <a:gd name="connsiteY1" fmla="*/ 639854 h 4954478"/>
              <a:gd name="connsiteX2" fmla="*/ 4762652 w 4786788"/>
              <a:gd name="connsiteY2" fmla="*/ 1906156 h 4954478"/>
              <a:gd name="connsiteX3" fmla="*/ 4477774 w 4786788"/>
              <a:gd name="connsiteY3" fmla="*/ 3809337 h 4954478"/>
              <a:gd name="connsiteX4" fmla="*/ 3446609 w 4786788"/>
              <a:gd name="connsiteY4" fmla="*/ 4845105 h 4954478"/>
              <a:gd name="connsiteX5" fmla="*/ 1101279 w 4786788"/>
              <a:gd name="connsiteY5" fmla="*/ 4657486 h 4954478"/>
              <a:gd name="connsiteX6" fmla="*/ 43197 w 4786788"/>
              <a:gd name="connsiteY6" fmla="*/ 3234154 h 4954478"/>
              <a:gd name="connsiteX7" fmla="*/ 509929 w 4786788"/>
              <a:gd name="connsiteY7" fmla="*/ 873359 h 4954478"/>
              <a:gd name="connsiteX8" fmla="*/ 2675744 w 4786788"/>
              <a:gd name="connsiteY8" fmla="*/ 250 h 4954478"/>
              <a:gd name="connsiteX0" fmla="*/ 2675744 w 4786788"/>
              <a:gd name="connsiteY0" fmla="*/ 290 h 4954518"/>
              <a:gd name="connsiteX1" fmla="*/ 3910127 w 4786788"/>
              <a:gd name="connsiteY1" fmla="*/ 639894 h 4954518"/>
              <a:gd name="connsiteX2" fmla="*/ 4762652 w 4786788"/>
              <a:gd name="connsiteY2" fmla="*/ 1906196 h 4954518"/>
              <a:gd name="connsiteX3" fmla="*/ 4477774 w 4786788"/>
              <a:gd name="connsiteY3" fmla="*/ 3809377 h 4954518"/>
              <a:gd name="connsiteX4" fmla="*/ 3446609 w 4786788"/>
              <a:gd name="connsiteY4" fmla="*/ 4845145 h 4954518"/>
              <a:gd name="connsiteX5" fmla="*/ 1101279 w 4786788"/>
              <a:gd name="connsiteY5" fmla="*/ 4657526 h 4954518"/>
              <a:gd name="connsiteX6" fmla="*/ 43197 w 4786788"/>
              <a:gd name="connsiteY6" fmla="*/ 3234194 h 4954518"/>
              <a:gd name="connsiteX7" fmla="*/ 509929 w 4786788"/>
              <a:gd name="connsiteY7" fmla="*/ 873399 h 4954518"/>
              <a:gd name="connsiteX8" fmla="*/ 2675744 w 4786788"/>
              <a:gd name="connsiteY8" fmla="*/ 290 h 4954518"/>
              <a:gd name="connsiteX0" fmla="*/ 2675744 w 4786788"/>
              <a:gd name="connsiteY0" fmla="*/ 326 h 4954554"/>
              <a:gd name="connsiteX1" fmla="*/ 3990884 w 4786788"/>
              <a:gd name="connsiteY1" fmla="*/ 591130 h 4954554"/>
              <a:gd name="connsiteX2" fmla="*/ 4762652 w 4786788"/>
              <a:gd name="connsiteY2" fmla="*/ 1906232 h 4954554"/>
              <a:gd name="connsiteX3" fmla="*/ 4477774 w 4786788"/>
              <a:gd name="connsiteY3" fmla="*/ 3809413 h 4954554"/>
              <a:gd name="connsiteX4" fmla="*/ 3446609 w 4786788"/>
              <a:gd name="connsiteY4" fmla="*/ 4845181 h 4954554"/>
              <a:gd name="connsiteX5" fmla="*/ 1101279 w 4786788"/>
              <a:gd name="connsiteY5" fmla="*/ 4657562 h 4954554"/>
              <a:gd name="connsiteX6" fmla="*/ 43197 w 4786788"/>
              <a:gd name="connsiteY6" fmla="*/ 3234230 h 4954554"/>
              <a:gd name="connsiteX7" fmla="*/ 509929 w 4786788"/>
              <a:gd name="connsiteY7" fmla="*/ 873435 h 4954554"/>
              <a:gd name="connsiteX8" fmla="*/ 2675744 w 4786788"/>
              <a:gd name="connsiteY8" fmla="*/ 326 h 4954554"/>
              <a:gd name="connsiteX0" fmla="*/ 2662196 w 4773240"/>
              <a:gd name="connsiteY0" fmla="*/ 326 h 4954554"/>
              <a:gd name="connsiteX1" fmla="*/ 3977336 w 4773240"/>
              <a:gd name="connsiteY1" fmla="*/ 591130 h 4954554"/>
              <a:gd name="connsiteX2" fmla="*/ 4749104 w 4773240"/>
              <a:gd name="connsiteY2" fmla="*/ 1906232 h 4954554"/>
              <a:gd name="connsiteX3" fmla="*/ 4464226 w 4773240"/>
              <a:gd name="connsiteY3" fmla="*/ 3809413 h 4954554"/>
              <a:gd name="connsiteX4" fmla="*/ 3433061 w 4773240"/>
              <a:gd name="connsiteY4" fmla="*/ 4845181 h 4954554"/>
              <a:gd name="connsiteX5" fmla="*/ 1087731 w 4773240"/>
              <a:gd name="connsiteY5" fmla="*/ 4657562 h 4954554"/>
              <a:gd name="connsiteX6" fmla="*/ 29649 w 4773240"/>
              <a:gd name="connsiteY6" fmla="*/ 3234230 h 4954554"/>
              <a:gd name="connsiteX7" fmla="*/ 640977 w 4773240"/>
              <a:gd name="connsiteY7" fmla="*/ 730117 h 4954554"/>
              <a:gd name="connsiteX8" fmla="*/ 2662196 w 4773240"/>
              <a:gd name="connsiteY8" fmla="*/ 326 h 4954554"/>
              <a:gd name="connsiteX0" fmla="*/ 2664762 w 4775806"/>
              <a:gd name="connsiteY0" fmla="*/ 326 h 4954554"/>
              <a:gd name="connsiteX1" fmla="*/ 3979902 w 4775806"/>
              <a:gd name="connsiteY1" fmla="*/ 591130 h 4954554"/>
              <a:gd name="connsiteX2" fmla="*/ 4751670 w 4775806"/>
              <a:gd name="connsiteY2" fmla="*/ 1906232 h 4954554"/>
              <a:gd name="connsiteX3" fmla="*/ 4466792 w 4775806"/>
              <a:gd name="connsiteY3" fmla="*/ 3809413 h 4954554"/>
              <a:gd name="connsiteX4" fmla="*/ 3435627 w 4775806"/>
              <a:gd name="connsiteY4" fmla="*/ 4845181 h 4954554"/>
              <a:gd name="connsiteX5" fmla="*/ 1090297 w 4775806"/>
              <a:gd name="connsiteY5" fmla="*/ 4657562 h 4954554"/>
              <a:gd name="connsiteX6" fmla="*/ 32215 w 4775806"/>
              <a:gd name="connsiteY6" fmla="*/ 3234230 h 4954554"/>
              <a:gd name="connsiteX7" fmla="*/ 607899 w 4775806"/>
              <a:gd name="connsiteY7" fmla="*/ 806182 h 4954554"/>
              <a:gd name="connsiteX8" fmla="*/ 2664762 w 4775806"/>
              <a:gd name="connsiteY8" fmla="*/ 326 h 4954554"/>
              <a:gd name="connsiteX0" fmla="*/ 2673549 w 4784593"/>
              <a:gd name="connsiteY0" fmla="*/ 326 h 4954554"/>
              <a:gd name="connsiteX1" fmla="*/ 3988689 w 4784593"/>
              <a:gd name="connsiteY1" fmla="*/ 591130 h 4954554"/>
              <a:gd name="connsiteX2" fmla="*/ 4760457 w 4784593"/>
              <a:gd name="connsiteY2" fmla="*/ 1906232 h 4954554"/>
              <a:gd name="connsiteX3" fmla="*/ 4475579 w 4784593"/>
              <a:gd name="connsiteY3" fmla="*/ 3809413 h 4954554"/>
              <a:gd name="connsiteX4" fmla="*/ 3444414 w 4784593"/>
              <a:gd name="connsiteY4" fmla="*/ 4845181 h 4954554"/>
              <a:gd name="connsiteX5" fmla="*/ 1099084 w 4784593"/>
              <a:gd name="connsiteY5" fmla="*/ 4657562 h 4954554"/>
              <a:gd name="connsiteX6" fmla="*/ 41002 w 4784593"/>
              <a:gd name="connsiteY6" fmla="*/ 3234230 h 4954554"/>
              <a:gd name="connsiteX7" fmla="*/ 616686 w 4784593"/>
              <a:gd name="connsiteY7" fmla="*/ 806182 h 4954554"/>
              <a:gd name="connsiteX8" fmla="*/ 2673549 w 4784593"/>
              <a:gd name="connsiteY8" fmla="*/ 326 h 4954554"/>
              <a:gd name="connsiteX0" fmla="*/ 2649000 w 4760044"/>
              <a:gd name="connsiteY0" fmla="*/ 326 h 4964273"/>
              <a:gd name="connsiteX1" fmla="*/ 3964140 w 4760044"/>
              <a:gd name="connsiteY1" fmla="*/ 591130 h 4964273"/>
              <a:gd name="connsiteX2" fmla="*/ 4735908 w 4760044"/>
              <a:gd name="connsiteY2" fmla="*/ 1906232 h 4964273"/>
              <a:gd name="connsiteX3" fmla="*/ 4451030 w 4760044"/>
              <a:gd name="connsiteY3" fmla="*/ 3809413 h 4964273"/>
              <a:gd name="connsiteX4" fmla="*/ 3419865 w 4760044"/>
              <a:gd name="connsiteY4" fmla="*/ 4845181 h 4964273"/>
              <a:gd name="connsiteX5" fmla="*/ 1074535 w 4760044"/>
              <a:gd name="connsiteY5" fmla="*/ 4657562 h 4964273"/>
              <a:gd name="connsiteX6" fmla="*/ 33359 w 4760044"/>
              <a:gd name="connsiteY6" fmla="*/ 2995991 h 4964273"/>
              <a:gd name="connsiteX7" fmla="*/ 592137 w 4760044"/>
              <a:gd name="connsiteY7" fmla="*/ 806182 h 4964273"/>
              <a:gd name="connsiteX8" fmla="*/ 2649000 w 4760044"/>
              <a:gd name="connsiteY8" fmla="*/ 326 h 4964273"/>
              <a:gd name="connsiteX0" fmla="*/ 2649000 w 4468508"/>
              <a:gd name="connsiteY0" fmla="*/ 326 h 4964273"/>
              <a:gd name="connsiteX1" fmla="*/ 3964140 w 4468508"/>
              <a:gd name="connsiteY1" fmla="*/ 591130 h 4964273"/>
              <a:gd name="connsiteX2" fmla="*/ 4451030 w 4468508"/>
              <a:gd name="connsiteY2" fmla="*/ 3809413 h 4964273"/>
              <a:gd name="connsiteX3" fmla="*/ 3419865 w 4468508"/>
              <a:gd name="connsiteY3" fmla="*/ 4845181 h 4964273"/>
              <a:gd name="connsiteX4" fmla="*/ 1074535 w 4468508"/>
              <a:gd name="connsiteY4" fmla="*/ 4657562 h 4964273"/>
              <a:gd name="connsiteX5" fmla="*/ 33359 w 4468508"/>
              <a:gd name="connsiteY5" fmla="*/ 2995991 h 4964273"/>
              <a:gd name="connsiteX6" fmla="*/ 592137 w 4468508"/>
              <a:gd name="connsiteY6" fmla="*/ 806182 h 4964273"/>
              <a:gd name="connsiteX7" fmla="*/ 2649000 w 4468508"/>
              <a:gd name="connsiteY7" fmla="*/ 326 h 4964273"/>
              <a:gd name="connsiteX0" fmla="*/ 2788684 w 4608192"/>
              <a:gd name="connsiteY0" fmla="*/ 326 h 4845177"/>
              <a:gd name="connsiteX1" fmla="*/ 4103824 w 4608192"/>
              <a:gd name="connsiteY1" fmla="*/ 591130 h 4845177"/>
              <a:gd name="connsiteX2" fmla="*/ 4590714 w 4608192"/>
              <a:gd name="connsiteY2" fmla="*/ 3809413 h 4845177"/>
              <a:gd name="connsiteX3" fmla="*/ 3559549 w 4608192"/>
              <a:gd name="connsiteY3" fmla="*/ 4845181 h 4845177"/>
              <a:gd name="connsiteX4" fmla="*/ 173043 w 4608192"/>
              <a:gd name="connsiteY4" fmla="*/ 2995991 h 4845177"/>
              <a:gd name="connsiteX5" fmla="*/ 731821 w 4608192"/>
              <a:gd name="connsiteY5" fmla="*/ 806182 h 4845177"/>
              <a:gd name="connsiteX6" fmla="*/ 2788684 w 4608192"/>
              <a:gd name="connsiteY6" fmla="*/ 326 h 4845177"/>
              <a:gd name="connsiteX0" fmla="*/ 2788684 w 4656382"/>
              <a:gd name="connsiteY0" fmla="*/ 326 h 4593408"/>
              <a:gd name="connsiteX1" fmla="*/ 4103824 w 4656382"/>
              <a:gd name="connsiteY1" fmla="*/ 591130 h 4593408"/>
              <a:gd name="connsiteX2" fmla="*/ 4590714 w 4656382"/>
              <a:gd name="connsiteY2" fmla="*/ 3809413 h 4593408"/>
              <a:gd name="connsiteX3" fmla="*/ 2737164 w 4656382"/>
              <a:gd name="connsiteY3" fmla="*/ 4593410 h 4593408"/>
              <a:gd name="connsiteX4" fmla="*/ 173043 w 4656382"/>
              <a:gd name="connsiteY4" fmla="*/ 2995991 h 4593408"/>
              <a:gd name="connsiteX5" fmla="*/ 731821 w 4656382"/>
              <a:gd name="connsiteY5" fmla="*/ 806182 h 4593408"/>
              <a:gd name="connsiteX6" fmla="*/ 2788684 w 4656382"/>
              <a:gd name="connsiteY6" fmla="*/ 326 h 4593408"/>
              <a:gd name="connsiteX0" fmla="*/ 2788684 w 4720632"/>
              <a:gd name="connsiteY0" fmla="*/ 326 h 4593408"/>
              <a:gd name="connsiteX1" fmla="*/ 4103824 w 4720632"/>
              <a:gd name="connsiteY1" fmla="*/ 591130 h 4593408"/>
              <a:gd name="connsiteX2" fmla="*/ 4661706 w 4720632"/>
              <a:gd name="connsiteY2" fmla="*/ 3597011 h 4593408"/>
              <a:gd name="connsiteX3" fmla="*/ 2737164 w 4720632"/>
              <a:gd name="connsiteY3" fmla="*/ 4593410 h 4593408"/>
              <a:gd name="connsiteX4" fmla="*/ 173043 w 4720632"/>
              <a:gd name="connsiteY4" fmla="*/ 2995991 h 4593408"/>
              <a:gd name="connsiteX5" fmla="*/ 731821 w 4720632"/>
              <a:gd name="connsiteY5" fmla="*/ 806182 h 4593408"/>
              <a:gd name="connsiteX6" fmla="*/ 2788684 w 4720632"/>
              <a:gd name="connsiteY6" fmla="*/ 326 h 4593408"/>
              <a:gd name="connsiteX0" fmla="*/ 2615637 w 4547585"/>
              <a:gd name="connsiteY0" fmla="*/ 326 h 4593408"/>
              <a:gd name="connsiteX1" fmla="*/ 3930777 w 4547585"/>
              <a:gd name="connsiteY1" fmla="*/ 591130 h 4593408"/>
              <a:gd name="connsiteX2" fmla="*/ 4488659 w 4547585"/>
              <a:gd name="connsiteY2" fmla="*/ 3597011 h 4593408"/>
              <a:gd name="connsiteX3" fmla="*/ 2564117 w 4547585"/>
              <a:gd name="connsiteY3" fmla="*/ 4593410 h 4593408"/>
              <a:gd name="connsiteX4" fmla="*/ -4 w 4547585"/>
              <a:gd name="connsiteY4" fmla="*/ 2995991 h 4593408"/>
              <a:gd name="connsiteX5" fmla="*/ 2615637 w 4547585"/>
              <a:gd name="connsiteY5" fmla="*/ 326 h 4593408"/>
              <a:gd name="connsiteX0" fmla="*/ 1599114 w 4547585"/>
              <a:gd name="connsiteY0" fmla="*/ 673 h 4392722"/>
              <a:gd name="connsiteX1" fmla="*/ 3930777 w 4547585"/>
              <a:gd name="connsiteY1" fmla="*/ 390444 h 4392722"/>
              <a:gd name="connsiteX2" fmla="*/ 4488659 w 4547585"/>
              <a:gd name="connsiteY2" fmla="*/ 3396325 h 4392722"/>
              <a:gd name="connsiteX3" fmla="*/ 2564117 w 4547585"/>
              <a:gd name="connsiteY3" fmla="*/ 4392724 h 4392722"/>
              <a:gd name="connsiteX4" fmla="*/ -4 w 4547585"/>
              <a:gd name="connsiteY4" fmla="*/ 2795305 h 4392722"/>
              <a:gd name="connsiteX5" fmla="*/ 1599114 w 4547585"/>
              <a:gd name="connsiteY5" fmla="*/ 673 h 4392722"/>
              <a:gd name="connsiteX0" fmla="*/ 1599114 w 4556102"/>
              <a:gd name="connsiteY0" fmla="*/ 673 h 4345138"/>
              <a:gd name="connsiteX1" fmla="*/ 3930777 w 4556102"/>
              <a:gd name="connsiteY1" fmla="*/ 390444 h 4345138"/>
              <a:gd name="connsiteX2" fmla="*/ 4488659 w 4556102"/>
              <a:gd name="connsiteY2" fmla="*/ 3396325 h 4345138"/>
              <a:gd name="connsiteX3" fmla="*/ 2425030 w 4556102"/>
              <a:gd name="connsiteY3" fmla="*/ 4345136 h 4345138"/>
              <a:gd name="connsiteX4" fmla="*/ -4 w 4556102"/>
              <a:gd name="connsiteY4" fmla="*/ 2795305 h 4345138"/>
              <a:gd name="connsiteX5" fmla="*/ 1599114 w 4556102"/>
              <a:gd name="connsiteY5" fmla="*/ 673 h 4345138"/>
              <a:gd name="connsiteX0" fmla="*/ 1308676 w 4265664"/>
              <a:gd name="connsiteY0" fmla="*/ 673 h 4345138"/>
              <a:gd name="connsiteX1" fmla="*/ 3640339 w 4265664"/>
              <a:gd name="connsiteY1" fmla="*/ 390444 h 4345138"/>
              <a:gd name="connsiteX2" fmla="*/ 4198221 w 4265664"/>
              <a:gd name="connsiteY2" fmla="*/ 3396325 h 4345138"/>
              <a:gd name="connsiteX3" fmla="*/ 2134592 w 4265664"/>
              <a:gd name="connsiteY3" fmla="*/ 4345136 h 4345138"/>
              <a:gd name="connsiteX4" fmla="*/ 2 w 4265664"/>
              <a:gd name="connsiteY4" fmla="*/ 2737868 h 4345138"/>
              <a:gd name="connsiteX5" fmla="*/ 1308676 w 4265664"/>
              <a:gd name="connsiteY5" fmla="*/ 673 h 4345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65664" h="4345138">
                <a:moveTo>
                  <a:pt x="1308676" y="673"/>
                </a:moveTo>
                <a:cubicBezTo>
                  <a:pt x="1850442" y="-12337"/>
                  <a:pt x="3307336" y="165670"/>
                  <a:pt x="3640339" y="390444"/>
                </a:cubicBezTo>
                <a:cubicBezTo>
                  <a:pt x="3940677" y="1025292"/>
                  <a:pt x="4449179" y="2737210"/>
                  <a:pt x="4198221" y="3396325"/>
                </a:cubicBezTo>
                <a:cubicBezTo>
                  <a:pt x="3947263" y="4055440"/>
                  <a:pt x="2447418" y="4230167"/>
                  <a:pt x="2134592" y="4345136"/>
                </a:cubicBezTo>
                <a:cubicBezTo>
                  <a:pt x="1398314" y="4209566"/>
                  <a:pt x="471290" y="3411035"/>
                  <a:pt x="2" y="2737868"/>
                </a:cubicBezTo>
                <a:cubicBezTo>
                  <a:pt x="8589" y="1972354"/>
                  <a:pt x="653546" y="401483"/>
                  <a:pt x="1308676" y="673"/>
                </a:cubicBezTo>
                <a:close/>
              </a:path>
            </a:pathLst>
          </a:cu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93CC0718-47AC-74FB-B46C-05A00B222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353843">
            <a:off x="608361" y="1755755"/>
            <a:ext cx="1649345" cy="553473"/>
          </a:xfrm>
          <a:custGeom>
            <a:avLst/>
            <a:gdLst>
              <a:gd name="connsiteX0" fmla="*/ 77764 w 3260328"/>
              <a:gd name="connsiteY0" fmla="*/ 1037700 h 2099765"/>
              <a:gd name="connsiteX1" fmla="*/ 6059 w 3260328"/>
              <a:gd name="connsiteY1" fmla="*/ 999637 h 2099765"/>
              <a:gd name="connsiteX2" fmla="*/ 0 w 3260328"/>
              <a:gd name="connsiteY2" fmla="*/ 995566 h 2099765"/>
              <a:gd name="connsiteX3" fmla="*/ 724367 w 3260328"/>
              <a:gd name="connsiteY3" fmla="*/ 21583 h 2099765"/>
              <a:gd name="connsiteX4" fmla="*/ 782350 w 3260328"/>
              <a:gd name="connsiteY4" fmla="*/ 0 h 2099765"/>
              <a:gd name="connsiteX5" fmla="*/ 3260328 w 3260328"/>
              <a:gd name="connsiteY5" fmla="*/ 974255 h 2099765"/>
              <a:gd name="connsiteX6" fmla="*/ 3003455 w 3260328"/>
              <a:gd name="connsiteY6" fmla="*/ 2099765 h 2099765"/>
              <a:gd name="connsiteX7" fmla="*/ 1122761 w 3260328"/>
              <a:gd name="connsiteY7" fmla="*/ 1327497 h 2099765"/>
              <a:gd name="connsiteX8" fmla="*/ 77764 w 3260328"/>
              <a:gd name="connsiteY8" fmla="*/ 1037700 h 2099765"/>
              <a:gd name="connsiteX0" fmla="*/ 71705 w 3254269"/>
              <a:gd name="connsiteY0" fmla="*/ 1037700 h 2099765"/>
              <a:gd name="connsiteX1" fmla="*/ 0 w 3254269"/>
              <a:gd name="connsiteY1" fmla="*/ 999637 h 2099765"/>
              <a:gd name="connsiteX2" fmla="*/ 80319 w 3254269"/>
              <a:gd name="connsiteY2" fmla="*/ 867591 h 2099765"/>
              <a:gd name="connsiteX3" fmla="*/ 718308 w 3254269"/>
              <a:gd name="connsiteY3" fmla="*/ 21583 h 2099765"/>
              <a:gd name="connsiteX4" fmla="*/ 776291 w 3254269"/>
              <a:gd name="connsiteY4" fmla="*/ 0 h 2099765"/>
              <a:gd name="connsiteX5" fmla="*/ 3254269 w 3254269"/>
              <a:gd name="connsiteY5" fmla="*/ 974255 h 2099765"/>
              <a:gd name="connsiteX6" fmla="*/ 2997396 w 3254269"/>
              <a:gd name="connsiteY6" fmla="*/ 2099765 h 2099765"/>
              <a:gd name="connsiteX7" fmla="*/ 1116702 w 3254269"/>
              <a:gd name="connsiteY7" fmla="*/ 1327497 h 2099765"/>
              <a:gd name="connsiteX8" fmla="*/ 71705 w 3254269"/>
              <a:gd name="connsiteY8" fmla="*/ 1037700 h 2099765"/>
              <a:gd name="connsiteX0" fmla="*/ 224731 w 3254269"/>
              <a:gd name="connsiteY0" fmla="*/ 1104531 h 2099765"/>
              <a:gd name="connsiteX1" fmla="*/ 0 w 3254269"/>
              <a:gd name="connsiteY1" fmla="*/ 999637 h 2099765"/>
              <a:gd name="connsiteX2" fmla="*/ 80319 w 3254269"/>
              <a:gd name="connsiteY2" fmla="*/ 867591 h 2099765"/>
              <a:gd name="connsiteX3" fmla="*/ 718308 w 3254269"/>
              <a:gd name="connsiteY3" fmla="*/ 21583 h 2099765"/>
              <a:gd name="connsiteX4" fmla="*/ 776291 w 3254269"/>
              <a:gd name="connsiteY4" fmla="*/ 0 h 2099765"/>
              <a:gd name="connsiteX5" fmla="*/ 3254269 w 3254269"/>
              <a:gd name="connsiteY5" fmla="*/ 974255 h 2099765"/>
              <a:gd name="connsiteX6" fmla="*/ 2997396 w 3254269"/>
              <a:gd name="connsiteY6" fmla="*/ 2099765 h 2099765"/>
              <a:gd name="connsiteX7" fmla="*/ 1116702 w 3254269"/>
              <a:gd name="connsiteY7" fmla="*/ 1327497 h 2099765"/>
              <a:gd name="connsiteX8" fmla="*/ 224731 w 3254269"/>
              <a:gd name="connsiteY8" fmla="*/ 1104531 h 2099765"/>
              <a:gd name="connsiteX0" fmla="*/ 182169 w 3211707"/>
              <a:gd name="connsiteY0" fmla="*/ 1104531 h 2099765"/>
              <a:gd name="connsiteX1" fmla="*/ 37757 w 3211707"/>
              <a:gd name="connsiteY1" fmla="*/ 867591 h 2099765"/>
              <a:gd name="connsiteX2" fmla="*/ 675746 w 3211707"/>
              <a:gd name="connsiteY2" fmla="*/ 21583 h 2099765"/>
              <a:gd name="connsiteX3" fmla="*/ 733729 w 3211707"/>
              <a:gd name="connsiteY3" fmla="*/ 0 h 2099765"/>
              <a:gd name="connsiteX4" fmla="*/ 3211707 w 3211707"/>
              <a:gd name="connsiteY4" fmla="*/ 974255 h 2099765"/>
              <a:gd name="connsiteX5" fmla="*/ 2954834 w 3211707"/>
              <a:gd name="connsiteY5" fmla="*/ 2099765 h 2099765"/>
              <a:gd name="connsiteX6" fmla="*/ 1074140 w 3211707"/>
              <a:gd name="connsiteY6" fmla="*/ 1327497 h 2099765"/>
              <a:gd name="connsiteX7" fmla="*/ 182169 w 3211707"/>
              <a:gd name="connsiteY7" fmla="*/ 1104531 h 2099765"/>
              <a:gd name="connsiteX0" fmla="*/ 138006 w 3231017"/>
              <a:gd name="connsiteY0" fmla="*/ 977672 h 2099765"/>
              <a:gd name="connsiteX1" fmla="*/ 57067 w 3231017"/>
              <a:gd name="connsiteY1" fmla="*/ 867591 h 2099765"/>
              <a:gd name="connsiteX2" fmla="*/ 695056 w 3231017"/>
              <a:gd name="connsiteY2" fmla="*/ 21583 h 2099765"/>
              <a:gd name="connsiteX3" fmla="*/ 753039 w 3231017"/>
              <a:gd name="connsiteY3" fmla="*/ 0 h 2099765"/>
              <a:gd name="connsiteX4" fmla="*/ 3231017 w 3231017"/>
              <a:gd name="connsiteY4" fmla="*/ 974255 h 2099765"/>
              <a:gd name="connsiteX5" fmla="*/ 2974144 w 3231017"/>
              <a:gd name="connsiteY5" fmla="*/ 2099765 h 2099765"/>
              <a:gd name="connsiteX6" fmla="*/ 1093450 w 3231017"/>
              <a:gd name="connsiteY6" fmla="*/ 1327497 h 2099765"/>
              <a:gd name="connsiteX7" fmla="*/ 138006 w 3231017"/>
              <a:gd name="connsiteY7" fmla="*/ 977672 h 2099765"/>
              <a:gd name="connsiteX0" fmla="*/ 95473 w 3188484"/>
              <a:gd name="connsiteY0" fmla="*/ 977672 h 2099765"/>
              <a:gd name="connsiteX1" fmla="*/ 103577 w 3188484"/>
              <a:gd name="connsiteY1" fmla="*/ 722766 h 2099765"/>
              <a:gd name="connsiteX2" fmla="*/ 652523 w 3188484"/>
              <a:gd name="connsiteY2" fmla="*/ 21583 h 2099765"/>
              <a:gd name="connsiteX3" fmla="*/ 710506 w 3188484"/>
              <a:gd name="connsiteY3" fmla="*/ 0 h 2099765"/>
              <a:gd name="connsiteX4" fmla="*/ 3188484 w 3188484"/>
              <a:gd name="connsiteY4" fmla="*/ 974255 h 2099765"/>
              <a:gd name="connsiteX5" fmla="*/ 2931611 w 3188484"/>
              <a:gd name="connsiteY5" fmla="*/ 2099765 h 2099765"/>
              <a:gd name="connsiteX6" fmla="*/ 1050917 w 3188484"/>
              <a:gd name="connsiteY6" fmla="*/ 1327497 h 2099765"/>
              <a:gd name="connsiteX7" fmla="*/ 95473 w 3188484"/>
              <a:gd name="connsiteY7" fmla="*/ 977672 h 2099765"/>
              <a:gd name="connsiteX0" fmla="*/ 92795 w 3185806"/>
              <a:gd name="connsiteY0" fmla="*/ 977672 h 2099765"/>
              <a:gd name="connsiteX1" fmla="*/ 108517 w 3185806"/>
              <a:gd name="connsiteY1" fmla="*/ 762633 h 2099765"/>
              <a:gd name="connsiteX2" fmla="*/ 649845 w 3185806"/>
              <a:gd name="connsiteY2" fmla="*/ 21583 h 2099765"/>
              <a:gd name="connsiteX3" fmla="*/ 707828 w 3185806"/>
              <a:gd name="connsiteY3" fmla="*/ 0 h 2099765"/>
              <a:gd name="connsiteX4" fmla="*/ 3185806 w 3185806"/>
              <a:gd name="connsiteY4" fmla="*/ 974255 h 2099765"/>
              <a:gd name="connsiteX5" fmla="*/ 2928933 w 3185806"/>
              <a:gd name="connsiteY5" fmla="*/ 2099765 h 2099765"/>
              <a:gd name="connsiteX6" fmla="*/ 1048239 w 3185806"/>
              <a:gd name="connsiteY6" fmla="*/ 1327497 h 2099765"/>
              <a:gd name="connsiteX7" fmla="*/ 92795 w 3185806"/>
              <a:gd name="connsiteY7" fmla="*/ 977672 h 2099765"/>
              <a:gd name="connsiteX0" fmla="*/ 92795 w 3185806"/>
              <a:gd name="connsiteY0" fmla="*/ 977672 h 1873776"/>
              <a:gd name="connsiteX1" fmla="*/ 108517 w 3185806"/>
              <a:gd name="connsiteY1" fmla="*/ 762633 h 1873776"/>
              <a:gd name="connsiteX2" fmla="*/ 649845 w 3185806"/>
              <a:gd name="connsiteY2" fmla="*/ 21583 h 1873776"/>
              <a:gd name="connsiteX3" fmla="*/ 707828 w 3185806"/>
              <a:gd name="connsiteY3" fmla="*/ 0 h 1873776"/>
              <a:gd name="connsiteX4" fmla="*/ 3185806 w 3185806"/>
              <a:gd name="connsiteY4" fmla="*/ 974255 h 1873776"/>
              <a:gd name="connsiteX5" fmla="*/ 3037775 w 3185806"/>
              <a:gd name="connsiteY5" fmla="*/ 1873776 h 1873776"/>
              <a:gd name="connsiteX6" fmla="*/ 1048239 w 3185806"/>
              <a:gd name="connsiteY6" fmla="*/ 1327497 h 1873776"/>
              <a:gd name="connsiteX7" fmla="*/ 92795 w 3185806"/>
              <a:gd name="connsiteY7" fmla="*/ 977672 h 1873776"/>
              <a:gd name="connsiteX0" fmla="*/ 92795 w 3185806"/>
              <a:gd name="connsiteY0" fmla="*/ 977672 h 1873776"/>
              <a:gd name="connsiteX1" fmla="*/ 108517 w 3185806"/>
              <a:gd name="connsiteY1" fmla="*/ 762633 h 1873776"/>
              <a:gd name="connsiteX2" fmla="*/ 649845 w 3185806"/>
              <a:gd name="connsiteY2" fmla="*/ 21583 h 1873776"/>
              <a:gd name="connsiteX3" fmla="*/ 707828 w 3185806"/>
              <a:gd name="connsiteY3" fmla="*/ 0 h 1873776"/>
              <a:gd name="connsiteX4" fmla="*/ 3185806 w 3185806"/>
              <a:gd name="connsiteY4" fmla="*/ 974255 h 1873776"/>
              <a:gd name="connsiteX5" fmla="*/ 3037775 w 3185806"/>
              <a:gd name="connsiteY5" fmla="*/ 1873776 h 1873776"/>
              <a:gd name="connsiteX6" fmla="*/ 1229887 w 3185806"/>
              <a:gd name="connsiteY6" fmla="*/ 1323405 h 1873776"/>
              <a:gd name="connsiteX7" fmla="*/ 92795 w 3185806"/>
              <a:gd name="connsiteY7" fmla="*/ 977672 h 1873776"/>
              <a:gd name="connsiteX0" fmla="*/ 92795 w 3185806"/>
              <a:gd name="connsiteY0" fmla="*/ 1034597 h 1930701"/>
              <a:gd name="connsiteX1" fmla="*/ 108517 w 3185806"/>
              <a:gd name="connsiteY1" fmla="*/ 819558 h 1930701"/>
              <a:gd name="connsiteX2" fmla="*/ 523031 w 3185806"/>
              <a:gd name="connsiteY2" fmla="*/ 0 h 1930701"/>
              <a:gd name="connsiteX3" fmla="*/ 707828 w 3185806"/>
              <a:gd name="connsiteY3" fmla="*/ 56925 h 1930701"/>
              <a:gd name="connsiteX4" fmla="*/ 3185806 w 3185806"/>
              <a:gd name="connsiteY4" fmla="*/ 1031180 h 1930701"/>
              <a:gd name="connsiteX5" fmla="*/ 3037775 w 3185806"/>
              <a:gd name="connsiteY5" fmla="*/ 1930701 h 1930701"/>
              <a:gd name="connsiteX6" fmla="*/ 1229887 w 3185806"/>
              <a:gd name="connsiteY6" fmla="*/ 1380330 h 1930701"/>
              <a:gd name="connsiteX7" fmla="*/ 92795 w 3185806"/>
              <a:gd name="connsiteY7" fmla="*/ 1034597 h 1930701"/>
              <a:gd name="connsiteX0" fmla="*/ 92795 w 3150904"/>
              <a:gd name="connsiteY0" fmla="*/ 1034597 h 1930701"/>
              <a:gd name="connsiteX1" fmla="*/ 108517 w 3150904"/>
              <a:gd name="connsiteY1" fmla="*/ 819558 h 1930701"/>
              <a:gd name="connsiteX2" fmla="*/ 523031 w 3150904"/>
              <a:gd name="connsiteY2" fmla="*/ 0 h 1930701"/>
              <a:gd name="connsiteX3" fmla="*/ 707828 w 3150904"/>
              <a:gd name="connsiteY3" fmla="*/ 56925 h 1930701"/>
              <a:gd name="connsiteX4" fmla="*/ 3150904 w 3150904"/>
              <a:gd name="connsiteY4" fmla="*/ 1207826 h 1930701"/>
              <a:gd name="connsiteX5" fmla="*/ 3037775 w 3150904"/>
              <a:gd name="connsiteY5" fmla="*/ 1930701 h 1930701"/>
              <a:gd name="connsiteX6" fmla="*/ 1229887 w 3150904"/>
              <a:gd name="connsiteY6" fmla="*/ 1380330 h 1930701"/>
              <a:gd name="connsiteX7" fmla="*/ 92795 w 3150904"/>
              <a:gd name="connsiteY7" fmla="*/ 1034597 h 1930701"/>
              <a:gd name="connsiteX0" fmla="*/ 92795 w 3150904"/>
              <a:gd name="connsiteY0" fmla="*/ 1034597 h 1931283"/>
              <a:gd name="connsiteX1" fmla="*/ 108517 w 3150904"/>
              <a:gd name="connsiteY1" fmla="*/ 819558 h 1931283"/>
              <a:gd name="connsiteX2" fmla="*/ 523031 w 3150904"/>
              <a:gd name="connsiteY2" fmla="*/ 0 h 1931283"/>
              <a:gd name="connsiteX3" fmla="*/ 707828 w 3150904"/>
              <a:gd name="connsiteY3" fmla="*/ 56925 h 1931283"/>
              <a:gd name="connsiteX4" fmla="*/ 3150904 w 3150904"/>
              <a:gd name="connsiteY4" fmla="*/ 1207826 h 1931283"/>
              <a:gd name="connsiteX5" fmla="*/ 3037775 w 3150904"/>
              <a:gd name="connsiteY5" fmla="*/ 1930701 h 1931283"/>
              <a:gd name="connsiteX6" fmla="*/ 1229887 w 3150904"/>
              <a:gd name="connsiteY6" fmla="*/ 1380330 h 1931283"/>
              <a:gd name="connsiteX7" fmla="*/ 92795 w 3150904"/>
              <a:gd name="connsiteY7" fmla="*/ 1034597 h 1931283"/>
              <a:gd name="connsiteX0" fmla="*/ 92795 w 3150904"/>
              <a:gd name="connsiteY0" fmla="*/ 1034597 h 1931283"/>
              <a:gd name="connsiteX1" fmla="*/ 108517 w 3150904"/>
              <a:gd name="connsiteY1" fmla="*/ 819558 h 1931283"/>
              <a:gd name="connsiteX2" fmla="*/ 523031 w 3150904"/>
              <a:gd name="connsiteY2" fmla="*/ 0 h 1931283"/>
              <a:gd name="connsiteX3" fmla="*/ 707828 w 3150904"/>
              <a:gd name="connsiteY3" fmla="*/ 56925 h 1931283"/>
              <a:gd name="connsiteX4" fmla="*/ 3150904 w 3150904"/>
              <a:gd name="connsiteY4" fmla="*/ 1207826 h 1931283"/>
              <a:gd name="connsiteX5" fmla="*/ 3037775 w 3150904"/>
              <a:gd name="connsiteY5" fmla="*/ 1930701 h 1931283"/>
              <a:gd name="connsiteX6" fmla="*/ 1229887 w 3150904"/>
              <a:gd name="connsiteY6" fmla="*/ 1380330 h 1931283"/>
              <a:gd name="connsiteX7" fmla="*/ 92795 w 3150904"/>
              <a:gd name="connsiteY7" fmla="*/ 1034597 h 1931283"/>
              <a:gd name="connsiteX0" fmla="*/ 92795 w 3150904"/>
              <a:gd name="connsiteY0" fmla="*/ 1098133 h 1994819"/>
              <a:gd name="connsiteX1" fmla="*/ 108517 w 3150904"/>
              <a:gd name="connsiteY1" fmla="*/ 883094 h 1994819"/>
              <a:gd name="connsiteX2" fmla="*/ 453022 w 3150904"/>
              <a:gd name="connsiteY2" fmla="*/ 0 h 1994819"/>
              <a:gd name="connsiteX3" fmla="*/ 707828 w 3150904"/>
              <a:gd name="connsiteY3" fmla="*/ 120461 h 1994819"/>
              <a:gd name="connsiteX4" fmla="*/ 3150904 w 3150904"/>
              <a:gd name="connsiteY4" fmla="*/ 1271362 h 1994819"/>
              <a:gd name="connsiteX5" fmla="*/ 3037775 w 3150904"/>
              <a:gd name="connsiteY5" fmla="*/ 1994237 h 1994819"/>
              <a:gd name="connsiteX6" fmla="*/ 1229887 w 3150904"/>
              <a:gd name="connsiteY6" fmla="*/ 1443866 h 1994819"/>
              <a:gd name="connsiteX7" fmla="*/ 92795 w 3150904"/>
              <a:gd name="connsiteY7" fmla="*/ 1098133 h 1994819"/>
              <a:gd name="connsiteX0" fmla="*/ 59173 w 3117282"/>
              <a:gd name="connsiteY0" fmla="*/ 1098133 h 1994819"/>
              <a:gd name="connsiteX1" fmla="*/ 74895 w 3117282"/>
              <a:gd name="connsiteY1" fmla="*/ 883094 h 1994819"/>
              <a:gd name="connsiteX2" fmla="*/ 419400 w 3117282"/>
              <a:gd name="connsiteY2" fmla="*/ 0 h 1994819"/>
              <a:gd name="connsiteX3" fmla="*/ 674206 w 3117282"/>
              <a:gd name="connsiteY3" fmla="*/ 120461 h 1994819"/>
              <a:gd name="connsiteX4" fmla="*/ 3117282 w 3117282"/>
              <a:gd name="connsiteY4" fmla="*/ 1271362 h 1994819"/>
              <a:gd name="connsiteX5" fmla="*/ 3004153 w 3117282"/>
              <a:gd name="connsiteY5" fmla="*/ 1994237 h 1994819"/>
              <a:gd name="connsiteX6" fmla="*/ 1196265 w 3117282"/>
              <a:gd name="connsiteY6" fmla="*/ 1443866 h 1994819"/>
              <a:gd name="connsiteX7" fmla="*/ 59173 w 3117282"/>
              <a:gd name="connsiteY7" fmla="*/ 1098133 h 1994819"/>
              <a:gd name="connsiteX0" fmla="*/ 33984 w 3092093"/>
              <a:gd name="connsiteY0" fmla="*/ 1098133 h 1994819"/>
              <a:gd name="connsiteX1" fmla="*/ 49706 w 3092093"/>
              <a:gd name="connsiteY1" fmla="*/ 883094 h 1994819"/>
              <a:gd name="connsiteX2" fmla="*/ 394211 w 3092093"/>
              <a:gd name="connsiteY2" fmla="*/ 0 h 1994819"/>
              <a:gd name="connsiteX3" fmla="*/ 649017 w 3092093"/>
              <a:gd name="connsiteY3" fmla="*/ 120461 h 1994819"/>
              <a:gd name="connsiteX4" fmla="*/ 3092093 w 3092093"/>
              <a:gd name="connsiteY4" fmla="*/ 1271362 h 1994819"/>
              <a:gd name="connsiteX5" fmla="*/ 2978964 w 3092093"/>
              <a:gd name="connsiteY5" fmla="*/ 1994237 h 1994819"/>
              <a:gd name="connsiteX6" fmla="*/ 1171076 w 3092093"/>
              <a:gd name="connsiteY6" fmla="*/ 1443866 h 1994819"/>
              <a:gd name="connsiteX7" fmla="*/ 33984 w 3092093"/>
              <a:gd name="connsiteY7" fmla="*/ 1098133 h 1994819"/>
              <a:gd name="connsiteX0" fmla="*/ 77623 w 3074229"/>
              <a:gd name="connsiteY0" fmla="*/ 1127420 h 1994819"/>
              <a:gd name="connsiteX1" fmla="*/ 31842 w 3074229"/>
              <a:gd name="connsiteY1" fmla="*/ 883094 h 1994819"/>
              <a:gd name="connsiteX2" fmla="*/ 376347 w 3074229"/>
              <a:gd name="connsiteY2" fmla="*/ 0 h 1994819"/>
              <a:gd name="connsiteX3" fmla="*/ 631153 w 3074229"/>
              <a:gd name="connsiteY3" fmla="*/ 120461 h 1994819"/>
              <a:gd name="connsiteX4" fmla="*/ 3074229 w 3074229"/>
              <a:gd name="connsiteY4" fmla="*/ 1271362 h 1994819"/>
              <a:gd name="connsiteX5" fmla="*/ 2961100 w 3074229"/>
              <a:gd name="connsiteY5" fmla="*/ 1994237 h 1994819"/>
              <a:gd name="connsiteX6" fmla="*/ 1153212 w 3074229"/>
              <a:gd name="connsiteY6" fmla="*/ 1443866 h 1994819"/>
              <a:gd name="connsiteX7" fmla="*/ 77623 w 3074229"/>
              <a:gd name="connsiteY7" fmla="*/ 1127420 h 1994819"/>
              <a:gd name="connsiteX0" fmla="*/ 32339 w 3028945"/>
              <a:gd name="connsiteY0" fmla="*/ 1127420 h 1994819"/>
              <a:gd name="connsiteX1" fmla="*/ 50981 w 3028945"/>
              <a:gd name="connsiteY1" fmla="*/ 937929 h 1994819"/>
              <a:gd name="connsiteX2" fmla="*/ 331063 w 3028945"/>
              <a:gd name="connsiteY2" fmla="*/ 0 h 1994819"/>
              <a:gd name="connsiteX3" fmla="*/ 585869 w 3028945"/>
              <a:gd name="connsiteY3" fmla="*/ 120461 h 1994819"/>
              <a:gd name="connsiteX4" fmla="*/ 3028945 w 3028945"/>
              <a:gd name="connsiteY4" fmla="*/ 1271362 h 1994819"/>
              <a:gd name="connsiteX5" fmla="*/ 2915816 w 3028945"/>
              <a:gd name="connsiteY5" fmla="*/ 1994237 h 1994819"/>
              <a:gd name="connsiteX6" fmla="*/ 1107928 w 3028945"/>
              <a:gd name="connsiteY6" fmla="*/ 1443866 h 1994819"/>
              <a:gd name="connsiteX7" fmla="*/ 32339 w 3028945"/>
              <a:gd name="connsiteY7" fmla="*/ 1127420 h 1994819"/>
              <a:gd name="connsiteX0" fmla="*/ 32339 w 3028945"/>
              <a:gd name="connsiteY0" fmla="*/ 1127420 h 1994720"/>
              <a:gd name="connsiteX1" fmla="*/ 50981 w 3028945"/>
              <a:gd name="connsiteY1" fmla="*/ 937929 h 1994720"/>
              <a:gd name="connsiteX2" fmla="*/ 331063 w 3028945"/>
              <a:gd name="connsiteY2" fmla="*/ 0 h 1994720"/>
              <a:gd name="connsiteX3" fmla="*/ 585869 w 3028945"/>
              <a:gd name="connsiteY3" fmla="*/ 120461 h 1994720"/>
              <a:gd name="connsiteX4" fmla="*/ 3028945 w 3028945"/>
              <a:gd name="connsiteY4" fmla="*/ 1271362 h 1994720"/>
              <a:gd name="connsiteX5" fmla="*/ 2915816 w 3028945"/>
              <a:gd name="connsiteY5" fmla="*/ 1994237 h 1994720"/>
              <a:gd name="connsiteX6" fmla="*/ 1107928 w 3028945"/>
              <a:gd name="connsiteY6" fmla="*/ 1443866 h 1994720"/>
              <a:gd name="connsiteX7" fmla="*/ 32339 w 3028945"/>
              <a:gd name="connsiteY7" fmla="*/ 1127420 h 1994720"/>
              <a:gd name="connsiteX0" fmla="*/ 32339 w 3028945"/>
              <a:gd name="connsiteY0" fmla="*/ 1127420 h 1994720"/>
              <a:gd name="connsiteX1" fmla="*/ 50981 w 3028945"/>
              <a:gd name="connsiteY1" fmla="*/ 937929 h 1994720"/>
              <a:gd name="connsiteX2" fmla="*/ 331063 w 3028945"/>
              <a:gd name="connsiteY2" fmla="*/ 0 h 1994720"/>
              <a:gd name="connsiteX3" fmla="*/ 585869 w 3028945"/>
              <a:gd name="connsiteY3" fmla="*/ 120461 h 1994720"/>
              <a:gd name="connsiteX4" fmla="*/ 3028945 w 3028945"/>
              <a:gd name="connsiteY4" fmla="*/ 1271362 h 1994720"/>
              <a:gd name="connsiteX5" fmla="*/ 2915816 w 3028945"/>
              <a:gd name="connsiteY5" fmla="*/ 1994237 h 1994720"/>
              <a:gd name="connsiteX6" fmla="*/ 1107928 w 3028945"/>
              <a:gd name="connsiteY6" fmla="*/ 1443866 h 1994720"/>
              <a:gd name="connsiteX7" fmla="*/ 32339 w 3028945"/>
              <a:gd name="connsiteY7" fmla="*/ 1127420 h 1994720"/>
              <a:gd name="connsiteX0" fmla="*/ 32339 w 3028945"/>
              <a:gd name="connsiteY0" fmla="*/ 1127420 h 1887171"/>
              <a:gd name="connsiteX1" fmla="*/ 50981 w 3028945"/>
              <a:gd name="connsiteY1" fmla="*/ 937929 h 1887171"/>
              <a:gd name="connsiteX2" fmla="*/ 331063 w 3028945"/>
              <a:gd name="connsiteY2" fmla="*/ 0 h 1887171"/>
              <a:gd name="connsiteX3" fmla="*/ 585869 w 3028945"/>
              <a:gd name="connsiteY3" fmla="*/ 120461 h 1887171"/>
              <a:gd name="connsiteX4" fmla="*/ 3028945 w 3028945"/>
              <a:gd name="connsiteY4" fmla="*/ 1271362 h 1887171"/>
              <a:gd name="connsiteX5" fmla="*/ 2950602 w 3028945"/>
              <a:gd name="connsiteY5" fmla="*/ 1886587 h 1887171"/>
              <a:gd name="connsiteX6" fmla="*/ 1107928 w 3028945"/>
              <a:gd name="connsiteY6" fmla="*/ 1443866 h 1887171"/>
              <a:gd name="connsiteX7" fmla="*/ 32339 w 3028945"/>
              <a:gd name="connsiteY7" fmla="*/ 1127420 h 1887171"/>
              <a:gd name="connsiteX0" fmla="*/ 32339 w 3028945"/>
              <a:gd name="connsiteY0" fmla="*/ 1127420 h 1887171"/>
              <a:gd name="connsiteX1" fmla="*/ 50981 w 3028945"/>
              <a:gd name="connsiteY1" fmla="*/ 937929 h 1887171"/>
              <a:gd name="connsiteX2" fmla="*/ 331063 w 3028945"/>
              <a:gd name="connsiteY2" fmla="*/ 0 h 1887171"/>
              <a:gd name="connsiteX3" fmla="*/ 585869 w 3028945"/>
              <a:gd name="connsiteY3" fmla="*/ 120461 h 1887171"/>
              <a:gd name="connsiteX4" fmla="*/ 3028945 w 3028945"/>
              <a:gd name="connsiteY4" fmla="*/ 1271362 h 1887171"/>
              <a:gd name="connsiteX5" fmla="*/ 2950602 w 3028945"/>
              <a:gd name="connsiteY5" fmla="*/ 1886587 h 1887171"/>
              <a:gd name="connsiteX6" fmla="*/ 1107928 w 3028945"/>
              <a:gd name="connsiteY6" fmla="*/ 1443866 h 1887171"/>
              <a:gd name="connsiteX7" fmla="*/ 32339 w 3028945"/>
              <a:gd name="connsiteY7" fmla="*/ 1127420 h 1887171"/>
              <a:gd name="connsiteX0" fmla="*/ 32339 w 3028945"/>
              <a:gd name="connsiteY0" fmla="*/ 1127420 h 1887171"/>
              <a:gd name="connsiteX1" fmla="*/ 50981 w 3028945"/>
              <a:gd name="connsiteY1" fmla="*/ 937929 h 1887171"/>
              <a:gd name="connsiteX2" fmla="*/ 331063 w 3028945"/>
              <a:gd name="connsiteY2" fmla="*/ 0 h 1887171"/>
              <a:gd name="connsiteX3" fmla="*/ 585869 w 3028945"/>
              <a:gd name="connsiteY3" fmla="*/ 120461 h 1887171"/>
              <a:gd name="connsiteX4" fmla="*/ 3028945 w 3028945"/>
              <a:gd name="connsiteY4" fmla="*/ 1271362 h 1887171"/>
              <a:gd name="connsiteX5" fmla="*/ 2950602 w 3028945"/>
              <a:gd name="connsiteY5" fmla="*/ 1886587 h 1887171"/>
              <a:gd name="connsiteX6" fmla="*/ 32339 w 3028945"/>
              <a:gd name="connsiteY6" fmla="*/ 1127420 h 1887171"/>
              <a:gd name="connsiteX0" fmla="*/ 32339 w 3028945"/>
              <a:gd name="connsiteY0" fmla="*/ 1127420 h 1958009"/>
              <a:gd name="connsiteX1" fmla="*/ 50981 w 3028945"/>
              <a:gd name="connsiteY1" fmla="*/ 937929 h 1958009"/>
              <a:gd name="connsiteX2" fmla="*/ 331063 w 3028945"/>
              <a:gd name="connsiteY2" fmla="*/ 0 h 1958009"/>
              <a:gd name="connsiteX3" fmla="*/ 585869 w 3028945"/>
              <a:gd name="connsiteY3" fmla="*/ 120461 h 1958009"/>
              <a:gd name="connsiteX4" fmla="*/ 3028945 w 3028945"/>
              <a:gd name="connsiteY4" fmla="*/ 1271362 h 1958009"/>
              <a:gd name="connsiteX5" fmla="*/ 2923217 w 3028945"/>
              <a:gd name="connsiteY5" fmla="*/ 1957497 h 1958009"/>
              <a:gd name="connsiteX6" fmla="*/ 32339 w 3028945"/>
              <a:gd name="connsiteY6" fmla="*/ 1127420 h 1958009"/>
              <a:gd name="connsiteX0" fmla="*/ 32339 w 3157543"/>
              <a:gd name="connsiteY0" fmla="*/ 1127420 h 2042457"/>
              <a:gd name="connsiteX1" fmla="*/ 50981 w 3157543"/>
              <a:gd name="connsiteY1" fmla="*/ 937929 h 2042457"/>
              <a:gd name="connsiteX2" fmla="*/ 331063 w 3157543"/>
              <a:gd name="connsiteY2" fmla="*/ 0 h 2042457"/>
              <a:gd name="connsiteX3" fmla="*/ 585869 w 3157543"/>
              <a:gd name="connsiteY3" fmla="*/ 120461 h 2042457"/>
              <a:gd name="connsiteX4" fmla="*/ 3028945 w 3157543"/>
              <a:gd name="connsiteY4" fmla="*/ 1271362 h 2042457"/>
              <a:gd name="connsiteX5" fmla="*/ 3154325 w 3157543"/>
              <a:gd name="connsiteY5" fmla="*/ 2042008 h 2042457"/>
              <a:gd name="connsiteX6" fmla="*/ 32339 w 3157543"/>
              <a:gd name="connsiteY6" fmla="*/ 1127420 h 2042457"/>
              <a:gd name="connsiteX0" fmla="*/ 32339 w 3189668"/>
              <a:gd name="connsiteY0" fmla="*/ 1127420 h 2042464"/>
              <a:gd name="connsiteX1" fmla="*/ 50981 w 3189668"/>
              <a:gd name="connsiteY1" fmla="*/ 937929 h 2042464"/>
              <a:gd name="connsiteX2" fmla="*/ 331063 w 3189668"/>
              <a:gd name="connsiteY2" fmla="*/ 0 h 2042464"/>
              <a:gd name="connsiteX3" fmla="*/ 585869 w 3189668"/>
              <a:gd name="connsiteY3" fmla="*/ 120461 h 2042464"/>
              <a:gd name="connsiteX4" fmla="*/ 3189668 w 3189668"/>
              <a:gd name="connsiteY4" fmla="*/ 1280753 h 2042464"/>
              <a:gd name="connsiteX5" fmla="*/ 3154325 w 3189668"/>
              <a:gd name="connsiteY5" fmla="*/ 2042008 h 2042464"/>
              <a:gd name="connsiteX6" fmla="*/ 32339 w 3189668"/>
              <a:gd name="connsiteY6" fmla="*/ 1127420 h 204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89668" h="2042464">
                <a:moveTo>
                  <a:pt x="32339" y="1127420"/>
                </a:moveTo>
                <a:cubicBezTo>
                  <a:pt x="4130" y="1083353"/>
                  <a:pt x="-31282" y="1118420"/>
                  <a:pt x="50981" y="937929"/>
                </a:cubicBezTo>
                <a:lnTo>
                  <a:pt x="331063" y="0"/>
                </a:lnTo>
                <a:lnTo>
                  <a:pt x="585869" y="120461"/>
                </a:lnTo>
                <a:cubicBezTo>
                  <a:pt x="1400228" y="504095"/>
                  <a:pt x="3111625" y="1193396"/>
                  <a:pt x="3189668" y="1280753"/>
                </a:cubicBezTo>
                <a:cubicBezTo>
                  <a:pt x="3181687" y="1414762"/>
                  <a:pt x="3182079" y="2062050"/>
                  <a:pt x="3154325" y="2042008"/>
                </a:cubicBezTo>
                <a:cubicBezTo>
                  <a:pt x="2654891" y="2018018"/>
                  <a:pt x="515609" y="1285530"/>
                  <a:pt x="32339" y="1127420"/>
                </a:cubicBezTo>
                <a:close/>
              </a:path>
            </a:pathLst>
          </a:custGeom>
          <a:solidFill>
            <a:schemeClr val="accent3">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84F457BF-A226-2572-F20A-07DDBEFFE1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353843">
            <a:off x="614873" y="1755756"/>
            <a:ext cx="1649345" cy="553473"/>
          </a:xfrm>
          <a:custGeom>
            <a:avLst/>
            <a:gdLst>
              <a:gd name="connsiteX0" fmla="*/ 77764 w 3260328"/>
              <a:gd name="connsiteY0" fmla="*/ 1037700 h 2099765"/>
              <a:gd name="connsiteX1" fmla="*/ 6059 w 3260328"/>
              <a:gd name="connsiteY1" fmla="*/ 999637 h 2099765"/>
              <a:gd name="connsiteX2" fmla="*/ 0 w 3260328"/>
              <a:gd name="connsiteY2" fmla="*/ 995566 h 2099765"/>
              <a:gd name="connsiteX3" fmla="*/ 724367 w 3260328"/>
              <a:gd name="connsiteY3" fmla="*/ 21583 h 2099765"/>
              <a:gd name="connsiteX4" fmla="*/ 782350 w 3260328"/>
              <a:gd name="connsiteY4" fmla="*/ 0 h 2099765"/>
              <a:gd name="connsiteX5" fmla="*/ 3260328 w 3260328"/>
              <a:gd name="connsiteY5" fmla="*/ 974255 h 2099765"/>
              <a:gd name="connsiteX6" fmla="*/ 3003455 w 3260328"/>
              <a:gd name="connsiteY6" fmla="*/ 2099765 h 2099765"/>
              <a:gd name="connsiteX7" fmla="*/ 1122761 w 3260328"/>
              <a:gd name="connsiteY7" fmla="*/ 1327497 h 2099765"/>
              <a:gd name="connsiteX8" fmla="*/ 77764 w 3260328"/>
              <a:gd name="connsiteY8" fmla="*/ 1037700 h 2099765"/>
              <a:gd name="connsiteX0" fmla="*/ 71705 w 3254269"/>
              <a:gd name="connsiteY0" fmla="*/ 1037700 h 2099765"/>
              <a:gd name="connsiteX1" fmla="*/ 0 w 3254269"/>
              <a:gd name="connsiteY1" fmla="*/ 999637 h 2099765"/>
              <a:gd name="connsiteX2" fmla="*/ 80319 w 3254269"/>
              <a:gd name="connsiteY2" fmla="*/ 867591 h 2099765"/>
              <a:gd name="connsiteX3" fmla="*/ 718308 w 3254269"/>
              <a:gd name="connsiteY3" fmla="*/ 21583 h 2099765"/>
              <a:gd name="connsiteX4" fmla="*/ 776291 w 3254269"/>
              <a:gd name="connsiteY4" fmla="*/ 0 h 2099765"/>
              <a:gd name="connsiteX5" fmla="*/ 3254269 w 3254269"/>
              <a:gd name="connsiteY5" fmla="*/ 974255 h 2099765"/>
              <a:gd name="connsiteX6" fmla="*/ 2997396 w 3254269"/>
              <a:gd name="connsiteY6" fmla="*/ 2099765 h 2099765"/>
              <a:gd name="connsiteX7" fmla="*/ 1116702 w 3254269"/>
              <a:gd name="connsiteY7" fmla="*/ 1327497 h 2099765"/>
              <a:gd name="connsiteX8" fmla="*/ 71705 w 3254269"/>
              <a:gd name="connsiteY8" fmla="*/ 1037700 h 2099765"/>
              <a:gd name="connsiteX0" fmla="*/ 224731 w 3254269"/>
              <a:gd name="connsiteY0" fmla="*/ 1104531 h 2099765"/>
              <a:gd name="connsiteX1" fmla="*/ 0 w 3254269"/>
              <a:gd name="connsiteY1" fmla="*/ 999637 h 2099765"/>
              <a:gd name="connsiteX2" fmla="*/ 80319 w 3254269"/>
              <a:gd name="connsiteY2" fmla="*/ 867591 h 2099765"/>
              <a:gd name="connsiteX3" fmla="*/ 718308 w 3254269"/>
              <a:gd name="connsiteY3" fmla="*/ 21583 h 2099765"/>
              <a:gd name="connsiteX4" fmla="*/ 776291 w 3254269"/>
              <a:gd name="connsiteY4" fmla="*/ 0 h 2099765"/>
              <a:gd name="connsiteX5" fmla="*/ 3254269 w 3254269"/>
              <a:gd name="connsiteY5" fmla="*/ 974255 h 2099765"/>
              <a:gd name="connsiteX6" fmla="*/ 2997396 w 3254269"/>
              <a:gd name="connsiteY6" fmla="*/ 2099765 h 2099765"/>
              <a:gd name="connsiteX7" fmla="*/ 1116702 w 3254269"/>
              <a:gd name="connsiteY7" fmla="*/ 1327497 h 2099765"/>
              <a:gd name="connsiteX8" fmla="*/ 224731 w 3254269"/>
              <a:gd name="connsiteY8" fmla="*/ 1104531 h 2099765"/>
              <a:gd name="connsiteX0" fmla="*/ 182169 w 3211707"/>
              <a:gd name="connsiteY0" fmla="*/ 1104531 h 2099765"/>
              <a:gd name="connsiteX1" fmla="*/ 37757 w 3211707"/>
              <a:gd name="connsiteY1" fmla="*/ 867591 h 2099765"/>
              <a:gd name="connsiteX2" fmla="*/ 675746 w 3211707"/>
              <a:gd name="connsiteY2" fmla="*/ 21583 h 2099765"/>
              <a:gd name="connsiteX3" fmla="*/ 733729 w 3211707"/>
              <a:gd name="connsiteY3" fmla="*/ 0 h 2099765"/>
              <a:gd name="connsiteX4" fmla="*/ 3211707 w 3211707"/>
              <a:gd name="connsiteY4" fmla="*/ 974255 h 2099765"/>
              <a:gd name="connsiteX5" fmla="*/ 2954834 w 3211707"/>
              <a:gd name="connsiteY5" fmla="*/ 2099765 h 2099765"/>
              <a:gd name="connsiteX6" fmla="*/ 1074140 w 3211707"/>
              <a:gd name="connsiteY6" fmla="*/ 1327497 h 2099765"/>
              <a:gd name="connsiteX7" fmla="*/ 182169 w 3211707"/>
              <a:gd name="connsiteY7" fmla="*/ 1104531 h 2099765"/>
              <a:gd name="connsiteX0" fmla="*/ 138006 w 3231017"/>
              <a:gd name="connsiteY0" fmla="*/ 977672 h 2099765"/>
              <a:gd name="connsiteX1" fmla="*/ 57067 w 3231017"/>
              <a:gd name="connsiteY1" fmla="*/ 867591 h 2099765"/>
              <a:gd name="connsiteX2" fmla="*/ 695056 w 3231017"/>
              <a:gd name="connsiteY2" fmla="*/ 21583 h 2099765"/>
              <a:gd name="connsiteX3" fmla="*/ 753039 w 3231017"/>
              <a:gd name="connsiteY3" fmla="*/ 0 h 2099765"/>
              <a:gd name="connsiteX4" fmla="*/ 3231017 w 3231017"/>
              <a:gd name="connsiteY4" fmla="*/ 974255 h 2099765"/>
              <a:gd name="connsiteX5" fmla="*/ 2974144 w 3231017"/>
              <a:gd name="connsiteY5" fmla="*/ 2099765 h 2099765"/>
              <a:gd name="connsiteX6" fmla="*/ 1093450 w 3231017"/>
              <a:gd name="connsiteY6" fmla="*/ 1327497 h 2099765"/>
              <a:gd name="connsiteX7" fmla="*/ 138006 w 3231017"/>
              <a:gd name="connsiteY7" fmla="*/ 977672 h 2099765"/>
              <a:gd name="connsiteX0" fmla="*/ 95473 w 3188484"/>
              <a:gd name="connsiteY0" fmla="*/ 977672 h 2099765"/>
              <a:gd name="connsiteX1" fmla="*/ 103577 w 3188484"/>
              <a:gd name="connsiteY1" fmla="*/ 722766 h 2099765"/>
              <a:gd name="connsiteX2" fmla="*/ 652523 w 3188484"/>
              <a:gd name="connsiteY2" fmla="*/ 21583 h 2099765"/>
              <a:gd name="connsiteX3" fmla="*/ 710506 w 3188484"/>
              <a:gd name="connsiteY3" fmla="*/ 0 h 2099765"/>
              <a:gd name="connsiteX4" fmla="*/ 3188484 w 3188484"/>
              <a:gd name="connsiteY4" fmla="*/ 974255 h 2099765"/>
              <a:gd name="connsiteX5" fmla="*/ 2931611 w 3188484"/>
              <a:gd name="connsiteY5" fmla="*/ 2099765 h 2099765"/>
              <a:gd name="connsiteX6" fmla="*/ 1050917 w 3188484"/>
              <a:gd name="connsiteY6" fmla="*/ 1327497 h 2099765"/>
              <a:gd name="connsiteX7" fmla="*/ 95473 w 3188484"/>
              <a:gd name="connsiteY7" fmla="*/ 977672 h 2099765"/>
              <a:gd name="connsiteX0" fmla="*/ 92795 w 3185806"/>
              <a:gd name="connsiteY0" fmla="*/ 977672 h 2099765"/>
              <a:gd name="connsiteX1" fmla="*/ 108517 w 3185806"/>
              <a:gd name="connsiteY1" fmla="*/ 762633 h 2099765"/>
              <a:gd name="connsiteX2" fmla="*/ 649845 w 3185806"/>
              <a:gd name="connsiteY2" fmla="*/ 21583 h 2099765"/>
              <a:gd name="connsiteX3" fmla="*/ 707828 w 3185806"/>
              <a:gd name="connsiteY3" fmla="*/ 0 h 2099765"/>
              <a:gd name="connsiteX4" fmla="*/ 3185806 w 3185806"/>
              <a:gd name="connsiteY4" fmla="*/ 974255 h 2099765"/>
              <a:gd name="connsiteX5" fmla="*/ 2928933 w 3185806"/>
              <a:gd name="connsiteY5" fmla="*/ 2099765 h 2099765"/>
              <a:gd name="connsiteX6" fmla="*/ 1048239 w 3185806"/>
              <a:gd name="connsiteY6" fmla="*/ 1327497 h 2099765"/>
              <a:gd name="connsiteX7" fmla="*/ 92795 w 3185806"/>
              <a:gd name="connsiteY7" fmla="*/ 977672 h 2099765"/>
              <a:gd name="connsiteX0" fmla="*/ 92795 w 3185806"/>
              <a:gd name="connsiteY0" fmla="*/ 977672 h 1873776"/>
              <a:gd name="connsiteX1" fmla="*/ 108517 w 3185806"/>
              <a:gd name="connsiteY1" fmla="*/ 762633 h 1873776"/>
              <a:gd name="connsiteX2" fmla="*/ 649845 w 3185806"/>
              <a:gd name="connsiteY2" fmla="*/ 21583 h 1873776"/>
              <a:gd name="connsiteX3" fmla="*/ 707828 w 3185806"/>
              <a:gd name="connsiteY3" fmla="*/ 0 h 1873776"/>
              <a:gd name="connsiteX4" fmla="*/ 3185806 w 3185806"/>
              <a:gd name="connsiteY4" fmla="*/ 974255 h 1873776"/>
              <a:gd name="connsiteX5" fmla="*/ 3037775 w 3185806"/>
              <a:gd name="connsiteY5" fmla="*/ 1873776 h 1873776"/>
              <a:gd name="connsiteX6" fmla="*/ 1048239 w 3185806"/>
              <a:gd name="connsiteY6" fmla="*/ 1327497 h 1873776"/>
              <a:gd name="connsiteX7" fmla="*/ 92795 w 3185806"/>
              <a:gd name="connsiteY7" fmla="*/ 977672 h 1873776"/>
              <a:gd name="connsiteX0" fmla="*/ 92795 w 3185806"/>
              <a:gd name="connsiteY0" fmla="*/ 977672 h 1873776"/>
              <a:gd name="connsiteX1" fmla="*/ 108517 w 3185806"/>
              <a:gd name="connsiteY1" fmla="*/ 762633 h 1873776"/>
              <a:gd name="connsiteX2" fmla="*/ 649845 w 3185806"/>
              <a:gd name="connsiteY2" fmla="*/ 21583 h 1873776"/>
              <a:gd name="connsiteX3" fmla="*/ 707828 w 3185806"/>
              <a:gd name="connsiteY3" fmla="*/ 0 h 1873776"/>
              <a:gd name="connsiteX4" fmla="*/ 3185806 w 3185806"/>
              <a:gd name="connsiteY4" fmla="*/ 974255 h 1873776"/>
              <a:gd name="connsiteX5" fmla="*/ 3037775 w 3185806"/>
              <a:gd name="connsiteY5" fmla="*/ 1873776 h 1873776"/>
              <a:gd name="connsiteX6" fmla="*/ 1229887 w 3185806"/>
              <a:gd name="connsiteY6" fmla="*/ 1323405 h 1873776"/>
              <a:gd name="connsiteX7" fmla="*/ 92795 w 3185806"/>
              <a:gd name="connsiteY7" fmla="*/ 977672 h 1873776"/>
              <a:gd name="connsiteX0" fmla="*/ 92795 w 3185806"/>
              <a:gd name="connsiteY0" fmla="*/ 1034597 h 1930701"/>
              <a:gd name="connsiteX1" fmla="*/ 108517 w 3185806"/>
              <a:gd name="connsiteY1" fmla="*/ 819558 h 1930701"/>
              <a:gd name="connsiteX2" fmla="*/ 523031 w 3185806"/>
              <a:gd name="connsiteY2" fmla="*/ 0 h 1930701"/>
              <a:gd name="connsiteX3" fmla="*/ 707828 w 3185806"/>
              <a:gd name="connsiteY3" fmla="*/ 56925 h 1930701"/>
              <a:gd name="connsiteX4" fmla="*/ 3185806 w 3185806"/>
              <a:gd name="connsiteY4" fmla="*/ 1031180 h 1930701"/>
              <a:gd name="connsiteX5" fmla="*/ 3037775 w 3185806"/>
              <a:gd name="connsiteY5" fmla="*/ 1930701 h 1930701"/>
              <a:gd name="connsiteX6" fmla="*/ 1229887 w 3185806"/>
              <a:gd name="connsiteY6" fmla="*/ 1380330 h 1930701"/>
              <a:gd name="connsiteX7" fmla="*/ 92795 w 3185806"/>
              <a:gd name="connsiteY7" fmla="*/ 1034597 h 1930701"/>
              <a:gd name="connsiteX0" fmla="*/ 92795 w 3150904"/>
              <a:gd name="connsiteY0" fmla="*/ 1034597 h 1930701"/>
              <a:gd name="connsiteX1" fmla="*/ 108517 w 3150904"/>
              <a:gd name="connsiteY1" fmla="*/ 819558 h 1930701"/>
              <a:gd name="connsiteX2" fmla="*/ 523031 w 3150904"/>
              <a:gd name="connsiteY2" fmla="*/ 0 h 1930701"/>
              <a:gd name="connsiteX3" fmla="*/ 707828 w 3150904"/>
              <a:gd name="connsiteY3" fmla="*/ 56925 h 1930701"/>
              <a:gd name="connsiteX4" fmla="*/ 3150904 w 3150904"/>
              <a:gd name="connsiteY4" fmla="*/ 1207826 h 1930701"/>
              <a:gd name="connsiteX5" fmla="*/ 3037775 w 3150904"/>
              <a:gd name="connsiteY5" fmla="*/ 1930701 h 1930701"/>
              <a:gd name="connsiteX6" fmla="*/ 1229887 w 3150904"/>
              <a:gd name="connsiteY6" fmla="*/ 1380330 h 1930701"/>
              <a:gd name="connsiteX7" fmla="*/ 92795 w 3150904"/>
              <a:gd name="connsiteY7" fmla="*/ 1034597 h 1930701"/>
              <a:gd name="connsiteX0" fmla="*/ 92795 w 3150904"/>
              <a:gd name="connsiteY0" fmla="*/ 1034597 h 1931283"/>
              <a:gd name="connsiteX1" fmla="*/ 108517 w 3150904"/>
              <a:gd name="connsiteY1" fmla="*/ 819558 h 1931283"/>
              <a:gd name="connsiteX2" fmla="*/ 523031 w 3150904"/>
              <a:gd name="connsiteY2" fmla="*/ 0 h 1931283"/>
              <a:gd name="connsiteX3" fmla="*/ 707828 w 3150904"/>
              <a:gd name="connsiteY3" fmla="*/ 56925 h 1931283"/>
              <a:gd name="connsiteX4" fmla="*/ 3150904 w 3150904"/>
              <a:gd name="connsiteY4" fmla="*/ 1207826 h 1931283"/>
              <a:gd name="connsiteX5" fmla="*/ 3037775 w 3150904"/>
              <a:gd name="connsiteY5" fmla="*/ 1930701 h 1931283"/>
              <a:gd name="connsiteX6" fmla="*/ 1229887 w 3150904"/>
              <a:gd name="connsiteY6" fmla="*/ 1380330 h 1931283"/>
              <a:gd name="connsiteX7" fmla="*/ 92795 w 3150904"/>
              <a:gd name="connsiteY7" fmla="*/ 1034597 h 1931283"/>
              <a:gd name="connsiteX0" fmla="*/ 92795 w 3150904"/>
              <a:gd name="connsiteY0" fmla="*/ 1034597 h 1931283"/>
              <a:gd name="connsiteX1" fmla="*/ 108517 w 3150904"/>
              <a:gd name="connsiteY1" fmla="*/ 819558 h 1931283"/>
              <a:gd name="connsiteX2" fmla="*/ 523031 w 3150904"/>
              <a:gd name="connsiteY2" fmla="*/ 0 h 1931283"/>
              <a:gd name="connsiteX3" fmla="*/ 707828 w 3150904"/>
              <a:gd name="connsiteY3" fmla="*/ 56925 h 1931283"/>
              <a:gd name="connsiteX4" fmla="*/ 3150904 w 3150904"/>
              <a:gd name="connsiteY4" fmla="*/ 1207826 h 1931283"/>
              <a:gd name="connsiteX5" fmla="*/ 3037775 w 3150904"/>
              <a:gd name="connsiteY5" fmla="*/ 1930701 h 1931283"/>
              <a:gd name="connsiteX6" fmla="*/ 1229887 w 3150904"/>
              <a:gd name="connsiteY6" fmla="*/ 1380330 h 1931283"/>
              <a:gd name="connsiteX7" fmla="*/ 92795 w 3150904"/>
              <a:gd name="connsiteY7" fmla="*/ 1034597 h 1931283"/>
              <a:gd name="connsiteX0" fmla="*/ 92795 w 3150904"/>
              <a:gd name="connsiteY0" fmla="*/ 1098133 h 1994819"/>
              <a:gd name="connsiteX1" fmla="*/ 108517 w 3150904"/>
              <a:gd name="connsiteY1" fmla="*/ 883094 h 1994819"/>
              <a:gd name="connsiteX2" fmla="*/ 453022 w 3150904"/>
              <a:gd name="connsiteY2" fmla="*/ 0 h 1994819"/>
              <a:gd name="connsiteX3" fmla="*/ 707828 w 3150904"/>
              <a:gd name="connsiteY3" fmla="*/ 120461 h 1994819"/>
              <a:gd name="connsiteX4" fmla="*/ 3150904 w 3150904"/>
              <a:gd name="connsiteY4" fmla="*/ 1271362 h 1994819"/>
              <a:gd name="connsiteX5" fmla="*/ 3037775 w 3150904"/>
              <a:gd name="connsiteY5" fmla="*/ 1994237 h 1994819"/>
              <a:gd name="connsiteX6" fmla="*/ 1229887 w 3150904"/>
              <a:gd name="connsiteY6" fmla="*/ 1443866 h 1994819"/>
              <a:gd name="connsiteX7" fmla="*/ 92795 w 3150904"/>
              <a:gd name="connsiteY7" fmla="*/ 1098133 h 1994819"/>
              <a:gd name="connsiteX0" fmla="*/ 59173 w 3117282"/>
              <a:gd name="connsiteY0" fmla="*/ 1098133 h 1994819"/>
              <a:gd name="connsiteX1" fmla="*/ 74895 w 3117282"/>
              <a:gd name="connsiteY1" fmla="*/ 883094 h 1994819"/>
              <a:gd name="connsiteX2" fmla="*/ 419400 w 3117282"/>
              <a:gd name="connsiteY2" fmla="*/ 0 h 1994819"/>
              <a:gd name="connsiteX3" fmla="*/ 674206 w 3117282"/>
              <a:gd name="connsiteY3" fmla="*/ 120461 h 1994819"/>
              <a:gd name="connsiteX4" fmla="*/ 3117282 w 3117282"/>
              <a:gd name="connsiteY4" fmla="*/ 1271362 h 1994819"/>
              <a:gd name="connsiteX5" fmla="*/ 3004153 w 3117282"/>
              <a:gd name="connsiteY5" fmla="*/ 1994237 h 1994819"/>
              <a:gd name="connsiteX6" fmla="*/ 1196265 w 3117282"/>
              <a:gd name="connsiteY6" fmla="*/ 1443866 h 1994819"/>
              <a:gd name="connsiteX7" fmla="*/ 59173 w 3117282"/>
              <a:gd name="connsiteY7" fmla="*/ 1098133 h 1994819"/>
              <a:gd name="connsiteX0" fmla="*/ 33984 w 3092093"/>
              <a:gd name="connsiteY0" fmla="*/ 1098133 h 1994819"/>
              <a:gd name="connsiteX1" fmla="*/ 49706 w 3092093"/>
              <a:gd name="connsiteY1" fmla="*/ 883094 h 1994819"/>
              <a:gd name="connsiteX2" fmla="*/ 394211 w 3092093"/>
              <a:gd name="connsiteY2" fmla="*/ 0 h 1994819"/>
              <a:gd name="connsiteX3" fmla="*/ 649017 w 3092093"/>
              <a:gd name="connsiteY3" fmla="*/ 120461 h 1994819"/>
              <a:gd name="connsiteX4" fmla="*/ 3092093 w 3092093"/>
              <a:gd name="connsiteY4" fmla="*/ 1271362 h 1994819"/>
              <a:gd name="connsiteX5" fmla="*/ 2978964 w 3092093"/>
              <a:gd name="connsiteY5" fmla="*/ 1994237 h 1994819"/>
              <a:gd name="connsiteX6" fmla="*/ 1171076 w 3092093"/>
              <a:gd name="connsiteY6" fmla="*/ 1443866 h 1994819"/>
              <a:gd name="connsiteX7" fmla="*/ 33984 w 3092093"/>
              <a:gd name="connsiteY7" fmla="*/ 1098133 h 1994819"/>
              <a:gd name="connsiteX0" fmla="*/ 77623 w 3074229"/>
              <a:gd name="connsiteY0" fmla="*/ 1127420 h 1994819"/>
              <a:gd name="connsiteX1" fmla="*/ 31842 w 3074229"/>
              <a:gd name="connsiteY1" fmla="*/ 883094 h 1994819"/>
              <a:gd name="connsiteX2" fmla="*/ 376347 w 3074229"/>
              <a:gd name="connsiteY2" fmla="*/ 0 h 1994819"/>
              <a:gd name="connsiteX3" fmla="*/ 631153 w 3074229"/>
              <a:gd name="connsiteY3" fmla="*/ 120461 h 1994819"/>
              <a:gd name="connsiteX4" fmla="*/ 3074229 w 3074229"/>
              <a:gd name="connsiteY4" fmla="*/ 1271362 h 1994819"/>
              <a:gd name="connsiteX5" fmla="*/ 2961100 w 3074229"/>
              <a:gd name="connsiteY5" fmla="*/ 1994237 h 1994819"/>
              <a:gd name="connsiteX6" fmla="*/ 1153212 w 3074229"/>
              <a:gd name="connsiteY6" fmla="*/ 1443866 h 1994819"/>
              <a:gd name="connsiteX7" fmla="*/ 77623 w 3074229"/>
              <a:gd name="connsiteY7" fmla="*/ 1127420 h 1994819"/>
              <a:gd name="connsiteX0" fmla="*/ 32339 w 3028945"/>
              <a:gd name="connsiteY0" fmla="*/ 1127420 h 1994819"/>
              <a:gd name="connsiteX1" fmla="*/ 50981 w 3028945"/>
              <a:gd name="connsiteY1" fmla="*/ 937929 h 1994819"/>
              <a:gd name="connsiteX2" fmla="*/ 331063 w 3028945"/>
              <a:gd name="connsiteY2" fmla="*/ 0 h 1994819"/>
              <a:gd name="connsiteX3" fmla="*/ 585869 w 3028945"/>
              <a:gd name="connsiteY3" fmla="*/ 120461 h 1994819"/>
              <a:gd name="connsiteX4" fmla="*/ 3028945 w 3028945"/>
              <a:gd name="connsiteY4" fmla="*/ 1271362 h 1994819"/>
              <a:gd name="connsiteX5" fmla="*/ 2915816 w 3028945"/>
              <a:gd name="connsiteY5" fmla="*/ 1994237 h 1994819"/>
              <a:gd name="connsiteX6" fmla="*/ 1107928 w 3028945"/>
              <a:gd name="connsiteY6" fmla="*/ 1443866 h 1994819"/>
              <a:gd name="connsiteX7" fmla="*/ 32339 w 3028945"/>
              <a:gd name="connsiteY7" fmla="*/ 1127420 h 1994819"/>
              <a:gd name="connsiteX0" fmla="*/ 32339 w 3028945"/>
              <a:gd name="connsiteY0" fmla="*/ 1127420 h 1994720"/>
              <a:gd name="connsiteX1" fmla="*/ 50981 w 3028945"/>
              <a:gd name="connsiteY1" fmla="*/ 937929 h 1994720"/>
              <a:gd name="connsiteX2" fmla="*/ 331063 w 3028945"/>
              <a:gd name="connsiteY2" fmla="*/ 0 h 1994720"/>
              <a:gd name="connsiteX3" fmla="*/ 585869 w 3028945"/>
              <a:gd name="connsiteY3" fmla="*/ 120461 h 1994720"/>
              <a:gd name="connsiteX4" fmla="*/ 3028945 w 3028945"/>
              <a:gd name="connsiteY4" fmla="*/ 1271362 h 1994720"/>
              <a:gd name="connsiteX5" fmla="*/ 2915816 w 3028945"/>
              <a:gd name="connsiteY5" fmla="*/ 1994237 h 1994720"/>
              <a:gd name="connsiteX6" fmla="*/ 1107928 w 3028945"/>
              <a:gd name="connsiteY6" fmla="*/ 1443866 h 1994720"/>
              <a:gd name="connsiteX7" fmla="*/ 32339 w 3028945"/>
              <a:gd name="connsiteY7" fmla="*/ 1127420 h 1994720"/>
              <a:gd name="connsiteX0" fmla="*/ 32339 w 3028945"/>
              <a:gd name="connsiteY0" fmla="*/ 1127420 h 1994720"/>
              <a:gd name="connsiteX1" fmla="*/ 50981 w 3028945"/>
              <a:gd name="connsiteY1" fmla="*/ 937929 h 1994720"/>
              <a:gd name="connsiteX2" fmla="*/ 331063 w 3028945"/>
              <a:gd name="connsiteY2" fmla="*/ 0 h 1994720"/>
              <a:gd name="connsiteX3" fmla="*/ 585869 w 3028945"/>
              <a:gd name="connsiteY3" fmla="*/ 120461 h 1994720"/>
              <a:gd name="connsiteX4" fmla="*/ 3028945 w 3028945"/>
              <a:gd name="connsiteY4" fmla="*/ 1271362 h 1994720"/>
              <a:gd name="connsiteX5" fmla="*/ 2915816 w 3028945"/>
              <a:gd name="connsiteY5" fmla="*/ 1994237 h 1994720"/>
              <a:gd name="connsiteX6" fmla="*/ 1107928 w 3028945"/>
              <a:gd name="connsiteY6" fmla="*/ 1443866 h 1994720"/>
              <a:gd name="connsiteX7" fmla="*/ 32339 w 3028945"/>
              <a:gd name="connsiteY7" fmla="*/ 1127420 h 1994720"/>
              <a:gd name="connsiteX0" fmla="*/ 32339 w 3028945"/>
              <a:gd name="connsiteY0" fmla="*/ 1127420 h 1887171"/>
              <a:gd name="connsiteX1" fmla="*/ 50981 w 3028945"/>
              <a:gd name="connsiteY1" fmla="*/ 937929 h 1887171"/>
              <a:gd name="connsiteX2" fmla="*/ 331063 w 3028945"/>
              <a:gd name="connsiteY2" fmla="*/ 0 h 1887171"/>
              <a:gd name="connsiteX3" fmla="*/ 585869 w 3028945"/>
              <a:gd name="connsiteY3" fmla="*/ 120461 h 1887171"/>
              <a:gd name="connsiteX4" fmla="*/ 3028945 w 3028945"/>
              <a:gd name="connsiteY4" fmla="*/ 1271362 h 1887171"/>
              <a:gd name="connsiteX5" fmla="*/ 2950602 w 3028945"/>
              <a:gd name="connsiteY5" fmla="*/ 1886587 h 1887171"/>
              <a:gd name="connsiteX6" fmla="*/ 1107928 w 3028945"/>
              <a:gd name="connsiteY6" fmla="*/ 1443866 h 1887171"/>
              <a:gd name="connsiteX7" fmla="*/ 32339 w 3028945"/>
              <a:gd name="connsiteY7" fmla="*/ 1127420 h 1887171"/>
              <a:gd name="connsiteX0" fmla="*/ 32339 w 3028945"/>
              <a:gd name="connsiteY0" fmla="*/ 1127420 h 1887171"/>
              <a:gd name="connsiteX1" fmla="*/ 50981 w 3028945"/>
              <a:gd name="connsiteY1" fmla="*/ 937929 h 1887171"/>
              <a:gd name="connsiteX2" fmla="*/ 331063 w 3028945"/>
              <a:gd name="connsiteY2" fmla="*/ 0 h 1887171"/>
              <a:gd name="connsiteX3" fmla="*/ 585869 w 3028945"/>
              <a:gd name="connsiteY3" fmla="*/ 120461 h 1887171"/>
              <a:gd name="connsiteX4" fmla="*/ 3028945 w 3028945"/>
              <a:gd name="connsiteY4" fmla="*/ 1271362 h 1887171"/>
              <a:gd name="connsiteX5" fmla="*/ 2950602 w 3028945"/>
              <a:gd name="connsiteY5" fmla="*/ 1886587 h 1887171"/>
              <a:gd name="connsiteX6" fmla="*/ 1107928 w 3028945"/>
              <a:gd name="connsiteY6" fmla="*/ 1443866 h 1887171"/>
              <a:gd name="connsiteX7" fmla="*/ 32339 w 3028945"/>
              <a:gd name="connsiteY7" fmla="*/ 1127420 h 1887171"/>
              <a:gd name="connsiteX0" fmla="*/ 32339 w 3028945"/>
              <a:gd name="connsiteY0" fmla="*/ 1127420 h 1887171"/>
              <a:gd name="connsiteX1" fmla="*/ 50981 w 3028945"/>
              <a:gd name="connsiteY1" fmla="*/ 937929 h 1887171"/>
              <a:gd name="connsiteX2" fmla="*/ 331063 w 3028945"/>
              <a:gd name="connsiteY2" fmla="*/ 0 h 1887171"/>
              <a:gd name="connsiteX3" fmla="*/ 585869 w 3028945"/>
              <a:gd name="connsiteY3" fmla="*/ 120461 h 1887171"/>
              <a:gd name="connsiteX4" fmla="*/ 3028945 w 3028945"/>
              <a:gd name="connsiteY4" fmla="*/ 1271362 h 1887171"/>
              <a:gd name="connsiteX5" fmla="*/ 2950602 w 3028945"/>
              <a:gd name="connsiteY5" fmla="*/ 1886587 h 1887171"/>
              <a:gd name="connsiteX6" fmla="*/ 32339 w 3028945"/>
              <a:gd name="connsiteY6" fmla="*/ 1127420 h 1887171"/>
              <a:gd name="connsiteX0" fmla="*/ 32339 w 3028945"/>
              <a:gd name="connsiteY0" fmla="*/ 1127420 h 1958009"/>
              <a:gd name="connsiteX1" fmla="*/ 50981 w 3028945"/>
              <a:gd name="connsiteY1" fmla="*/ 937929 h 1958009"/>
              <a:gd name="connsiteX2" fmla="*/ 331063 w 3028945"/>
              <a:gd name="connsiteY2" fmla="*/ 0 h 1958009"/>
              <a:gd name="connsiteX3" fmla="*/ 585869 w 3028945"/>
              <a:gd name="connsiteY3" fmla="*/ 120461 h 1958009"/>
              <a:gd name="connsiteX4" fmla="*/ 3028945 w 3028945"/>
              <a:gd name="connsiteY4" fmla="*/ 1271362 h 1958009"/>
              <a:gd name="connsiteX5" fmla="*/ 2923217 w 3028945"/>
              <a:gd name="connsiteY5" fmla="*/ 1957497 h 1958009"/>
              <a:gd name="connsiteX6" fmla="*/ 32339 w 3028945"/>
              <a:gd name="connsiteY6" fmla="*/ 1127420 h 1958009"/>
              <a:gd name="connsiteX0" fmla="*/ 32339 w 3157543"/>
              <a:gd name="connsiteY0" fmla="*/ 1127420 h 2042457"/>
              <a:gd name="connsiteX1" fmla="*/ 50981 w 3157543"/>
              <a:gd name="connsiteY1" fmla="*/ 937929 h 2042457"/>
              <a:gd name="connsiteX2" fmla="*/ 331063 w 3157543"/>
              <a:gd name="connsiteY2" fmla="*/ 0 h 2042457"/>
              <a:gd name="connsiteX3" fmla="*/ 585869 w 3157543"/>
              <a:gd name="connsiteY3" fmla="*/ 120461 h 2042457"/>
              <a:gd name="connsiteX4" fmla="*/ 3028945 w 3157543"/>
              <a:gd name="connsiteY4" fmla="*/ 1271362 h 2042457"/>
              <a:gd name="connsiteX5" fmla="*/ 3154325 w 3157543"/>
              <a:gd name="connsiteY5" fmla="*/ 2042008 h 2042457"/>
              <a:gd name="connsiteX6" fmla="*/ 32339 w 3157543"/>
              <a:gd name="connsiteY6" fmla="*/ 1127420 h 2042457"/>
              <a:gd name="connsiteX0" fmla="*/ 32339 w 3189668"/>
              <a:gd name="connsiteY0" fmla="*/ 1127420 h 2042464"/>
              <a:gd name="connsiteX1" fmla="*/ 50981 w 3189668"/>
              <a:gd name="connsiteY1" fmla="*/ 937929 h 2042464"/>
              <a:gd name="connsiteX2" fmla="*/ 331063 w 3189668"/>
              <a:gd name="connsiteY2" fmla="*/ 0 h 2042464"/>
              <a:gd name="connsiteX3" fmla="*/ 585869 w 3189668"/>
              <a:gd name="connsiteY3" fmla="*/ 120461 h 2042464"/>
              <a:gd name="connsiteX4" fmla="*/ 3189668 w 3189668"/>
              <a:gd name="connsiteY4" fmla="*/ 1280753 h 2042464"/>
              <a:gd name="connsiteX5" fmla="*/ 3154325 w 3189668"/>
              <a:gd name="connsiteY5" fmla="*/ 2042008 h 2042464"/>
              <a:gd name="connsiteX6" fmla="*/ 32339 w 3189668"/>
              <a:gd name="connsiteY6" fmla="*/ 1127420 h 204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89668" h="2042464">
                <a:moveTo>
                  <a:pt x="32339" y="1127420"/>
                </a:moveTo>
                <a:cubicBezTo>
                  <a:pt x="4130" y="1083353"/>
                  <a:pt x="-31282" y="1118420"/>
                  <a:pt x="50981" y="937929"/>
                </a:cubicBezTo>
                <a:lnTo>
                  <a:pt x="331063" y="0"/>
                </a:lnTo>
                <a:lnTo>
                  <a:pt x="585869" y="120461"/>
                </a:lnTo>
                <a:cubicBezTo>
                  <a:pt x="1400228" y="504095"/>
                  <a:pt x="3111625" y="1193396"/>
                  <a:pt x="3189668" y="1280753"/>
                </a:cubicBezTo>
                <a:cubicBezTo>
                  <a:pt x="3181687" y="1414762"/>
                  <a:pt x="3182079" y="2062050"/>
                  <a:pt x="3154325" y="2042008"/>
                </a:cubicBezTo>
                <a:cubicBezTo>
                  <a:pt x="2654891" y="2018018"/>
                  <a:pt x="515609" y="1285530"/>
                  <a:pt x="32339" y="1127420"/>
                </a:cubicBezTo>
                <a:close/>
              </a:path>
            </a:pathLst>
          </a:custGeom>
          <a:solidFill>
            <a:schemeClr val="accent4">
              <a:lumMod val="40000"/>
              <a:lumOff val="60000"/>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C9EDAD6E-3513-14C8-536A-BF91B1E34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287450" y="1711171"/>
            <a:ext cx="523984" cy="492306"/>
          </a:xfrm>
          <a:custGeom>
            <a:avLst/>
            <a:gdLst>
              <a:gd name="connsiteX0" fmla="*/ 845218 w 2601267"/>
              <a:gd name="connsiteY0" fmla="*/ 6508 h 3247197"/>
              <a:gd name="connsiteX1" fmla="*/ 666313 w 2601267"/>
              <a:gd name="connsiteY1" fmla="*/ 158908 h 3247197"/>
              <a:gd name="connsiteX2" fmla="*/ 778957 w 2601267"/>
              <a:gd name="connsiteY2" fmla="*/ 3213534 h 3247197"/>
              <a:gd name="connsiteX3" fmla="*/ 1415061 w 2601267"/>
              <a:gd name="connsiteY3" fmla="*/ 3240039 h 3247197"/>
              <a:gd name="connsiteX4" fmla="*/ 1965026 w 2601267"/>
              <a:gd name="connsiteY4" fmla="*/ 2994874 h 3247197"/>
              <a:gd name="connsiteX5" fmla="*/ 2521618 w 2601267"/>
              <a:gd name="connsiteY5" fmla="*/ 2179865 h 3247197"/>
              <a:gd name="connsiteX6" fmla="*/ 2601131 w 2601267"/>
              <a:gd name="connsiteY6" fmla="*/ 1722665 h 3247197"/>
              <a:gd name="connsiteX7" fmla="*/ 2501739 w 2601267"/>
              <a:gd name="connsiteY7" fmla="*/ 1238960 h 3247197"/>
              <a:gd name="connsiteX8" fmla="*/ 2276452 w 2601267"/>
              <a:gd name="connsiteY8" fmla="*/ 801639 h 3247197"/>
              <a:gd name="connsiteX9" fmla="*/ 1627096 w 2601267"/>
              <a:gd name="connsiteY9" fmla="*/ 198665 h 3247197"/>
              <a:gd name="connsiteX10" fmla="*/ 1415061 w 2601267"/>
              <a:gd name="connsiteY10" fmla="*/ 132404 h 3247197"/>
              <a:gd name="connsiteX11" fmla="*/ 1189774 w 2601267"/>
              <a:gd name="connsiteY11" fmla="*/ 79395 h 3247197"/>
              <a:gd name="connsiteX12" fmla="*/ 1024122 w 2601267"/>
              <a:gd name="connsiteY12" fmla="*/ 46265 h 3247197"/>
              <a:gd name="connsiteX13" fmla="*/ 878348 w 2601267"/>
              <a:gd name="connsiteY13" fmla="*/ 52891 h 3247197"/>
              <a:gd name="connsiteX14" fmla="*/ 818713 w 2601267"/>
              <a:gd name="connsiteY14" fmla="*/ 26387 h 3247197"/>
              <a:gd name="connsiteX15" fmla="*/ 845218 w 2601267"/>
              <a:gd name="connsiteY15" fmla="*/ 6508 h 3247197"/>
              <a:gd name="connsiteX0" fmla="*/ 1205667 w 2961716"/>
              <a:gd name="connsiteY0" fmla="*/ 75319 h 3445468"/>
              <a:gd name="connsiteX1" fmla="*/ 72605 w 2961716"/>
              <a:gd name="connsiteY1" fmla="*/ 1175249 h 3445468"/>
              <a:gd name="connsiteX2" fmla="*/ 1139406 w 2961716"/>
              <a:gd name="connsiteY2" fmla="*/ 3282345 h 3445468"/>
              <a:gd name="connsiteX3" fmla="*/ 1775510 w 2961716"/>
              <a:gd name="connsiteY3" fmla="*/ 3308850 h 3445468"/>
              <a:gd name="connsiteX4" fmla="*/ 2325475 w 2961716"/>
              <a:gd name="connsiteY4" fmla="*/ 3063685 h 3445468"/>
              <a:gd name="connsiteX5" fmla="*/ 2882067 w 2961716"/>
              <a:gd name="connsiteY5" fmla="*/ 2248676 h 3445468"/>
              <a:gd name="connsiteX6" fmla="*/ 2961580 w 2961716"/>
              <a:gd name="connsiteY6" fmla="*/ 1791476 h 3445468"/>
              <a:gd name="connsiteX7" fmla="*/ 2862188 w 2961716"/>
              <a:gd name="connsiteY7" fmla="*/ 1307771 h 3445468"/>
              <a:gd name="connsiteX8" fmla="*/ 2636901 w 2961716"/>
              <a:gd name="connsiteY8" fmla="*/ 870450 h 3445468"/>
              <a:gd name="connsiteX9" fmla="*/ 1987545 w 2961716"/>
              <a:gd name="connsiteY9" fmla="*/ 267476 h 3445468"/>
              <a:gd name="connsiteX10" fmla="*/ 1775510 w 2961716"/>
              <a:gd name="connsiteY10" fmla="*/ 201215 h 3445468"/>
              <a:gd name="connsiteX11" fmla="*/ 1550223 w 2961716"/>
              <a:gd name="connsiteY11" fmla="*/ 148206 h 3445468"/>
              <a:gd name="connsiteX12" fmla="*/ 1384571 w 2961716"/>
              <a:gd name="connsiteY12" fmla="*/ 115076 h 3445468"/>
              <a:gd name="connsiteX13" fmla="*/ 1238797 w 2961716"/>
              <a:gd name="connsiteY13" fmla="*/ 121702 h 3445468"/>
              <a:gd name="connsiteX14" fmla="*/ 1179162 w 2961716"/>
              <a:gd name="connsiteY14" fmla="*/ 95198 h 3445468"/>
              <a:gd name="connsiteX15" fmla="*/ 1205667 w 2961716"/>
              <a:gd name="connsiteY15" fmla="*/ 75319 h 3445468"/>
              <a:gd name="connsiteX0" fmla="*/ 1237442 w 2993491"/>
              <a:gd name="connsiteY0" fmla="*/ 75319 h 3308850"/>
              <a:gd name="connsiteX1" fmla="*/ 104380 w 2993491"/>
              <a:gd name="connsiteY1" fmla="*/ 1175249 h 3308850"/>
              <a:gd name="connsiteX2" fmla="*/ 243528 w 2993491"/>
              <a:gd name="connsiteY2" fmla="*/ 2878153 h 3308850"/>
              <a:gd name="connsiteX3" fmla="*/ 1807285 w 2993491"/>
              <a:gd name="connsiteY3" fmla="*/ 3308850 h 3308850"/>
              <a:gd name="connsiteX4" fmla="*/ 2357250 w 2993491"/>
              <a:gd name="connsiteY4" fmla="*/ 3063685 h 3308850"/>
              <a:gd name="connsiteX5" fmla="*/ 2913842 w 2993491"/>
              <a:gd name="connsiteY5" fmla="*/ 2248676 h 3308850"/>
              <a:gd name="connsiteX6" fmla="*/ 2993355 w 2993491"/>
              <a:gd name="connsiteY6" fmla="*/ 1791476 h 3308850"/>
              <a:gd name="connsiteX7" fmla="*/ 2893963 w 2993491"/>
              <a:gd name="connsiteY7" fmla="*/ 1307771 h 3308850"/>
              <a:gd name="connsiteX8" fmla="*/ 2668676 w 2993491"/>
              <a:gd name="connsiteY8" fmla="*/ 870450 h 3308850"/>
              <a:gd name="connsiteX9" fmla="*/ 2019320 w 2993491"/>
              <a:gd name="connsiteY9" fmla="*/ 267476 h 3308850"/>
              <a:gd name="connsiteX10" fmla="*/ 1807285 w 2993491"/>
              <a:gd name="connsiteY10" fmla="*/ 201215 h 3308850"/>
              <a:gd name="connsiteX11" fmla="*/ 1581998 w 2993491"/>
              <a:gd name="connsiteY11" fmla="*/ 148206 h 3308850"/>
              <a:gd name="connsiteX12" fmla="*/ 1416346 w 2993491"/>
              <a:gd name="connsiteY12" fmla="*/ 115076 h 3308850"/>
              <a:gd name="connsiteX13" fmla="*/ 1270572 w 2993491"/>
              <a:gd name="connsiteY13" fmla="*/ 121702 h 3308850"/>
              <a:gd name="connsiteX14" fmla="*/ 1210937 w 2993491"/>
              <a:gd name="connsiteY14" fmla="*/ 95198 h 3308850"/>
              <a:gd name="connsiteX15" fmla="*/ 1237442 w 2993491"/>
              <a:gd name="connsiteY15" fmla="*/ 75319 h 3308850"/>
              <a:gd name="connsiteX0" fmla="*/ 1209047 w 2991601"/>
              <a:gd name="connsiteY0" fmla="*/ 0 h 3213652"/>
              <a:gd name="connsiteX1" fmla="*/ 102490 w 2991601"/>
              <a:gd name="connsiteY1" fmla="*/ 1080051 h 3213652"/>
              <a:gd name="connsiteX2" fmla="*/ 241638 w 2991601"/>
              <a:gd name="connsiteY2" fmla="*/ 2782955 h 3213652"/>
              <a:gd name="connsiteX3" fmla="*/ 1805395 w 2991601"/>
              <a:gd name="connsiteY3" fmla="*/ 3213652 h 3213652"/>
              <a:gd name="connsiteX4" fmla="*/ 2355360 w 2991601"/>
              <a:gd name="connsiteY4" fmla="*/ 2968487 h 3213652"/>
              <a:gd name="connsiteX5" fmla="*/ 2911952 w 2991601"/>
              <a:gd name="connsiteY5" fmla="*/ 2153478 h 3213652"/>
              <a:gd name="connsiteX6" fmla="*/ 2991465 w 2991601"/>
              <a:gd name="connsiteY6" fmla="*/ 1696278 h 3213652"/>
              <a:gd name="connsiteX7" fmla="*/ 2892073 w 2991601"/>
              <a:gd name="connsiteY7" fmla="*/ 1212573 h 3213652"/>
              <a:gd name="connsiteX8" fmla="*/ 2666786 w 2991601"/>
              <a:gd name="connsiteY8" fmla="*/ 775252 h 3213652"/>
              <a:gd name="connsiteX9" fmla="*/ 2017430 w 2991601"/>
              <a:gd name="connsiteY9" fmla="*/ 172278 h 3213652"/>
              <a:gd name="connsiteX10" fmla="*/ 1805395 w 2991601"/>
              <a:gd name="connsiteY10" fmla="*/ 106017 h 3213652"/>
              <a:gd name="connsiteX11" fmla="*/ 1580108 w 2991601"/>
              <a:gd name="connsiteY11" fmla="*/ 53008 h 3213652"/>
              <a:gd name="connsiteX12" fmla="*/ 1414456 w 2991601"/>
              <a:gd name="connsiteY12" fmla="*/ 19878 h 3213652"/>
              <a:gd name="connsiteX13" fmla="*/ 1268682 w 2991601"/>
              <a:gd name="connsiteY13" fmla="*/ 26504 h 3213652"/>
              <a:gd name="connsiteX14" fmla="*/ 1209047 w 2991601"/>
              <a:gd name="connsiteY14" fmla="*/ 0 h 3213652"/>
              <a:gd name="connsiteX0" fmla="*/ 564076 w 2949603"/>
              <a:gd name="connsiteY0" fmla="*/ 153160 h 3201160"/>
              <a:gd name="connsiteX1" fmla="*/ 60492 w 2949603"/>
              <a:gd name="connsiteY1" fmla="*/ 1067559 h 3201160"/>
              <a:gd name="connsiteX2" fmla="*/ 199640 w 2949603"/>
              <a:gd name="connsiteY2" fmla="*/ 2770463 h 3201160"/>
              <a:gd name="connsiteX3" fmla="*/ 1763397 w 2949603"/>
              <a:gd name="connsiteY3" fmla="*/ 3201160 h 3201160"/>
              <a:gd name="connsiteX4" fmla="*/ 2313362 w 2949603"/>
              <a:gd name="connsiteY4" fmla="*/ 2955995 h 3201160"/>
              <a:gd name="connsiteX5" fmla="*/ 2869954 w 2949603"/>
              <a:gd name="connsiteY5" fmla="*/ 2140986 h 3201160"/>
              <a:gd name="connsiteX6" fmla="*/ 2949467 w 2949603"/>
              <a:gd name="connsiteY6" fmla="*/ 1683786 h 3201160"/>
              <a:gd name="connsiteX7" fmla="*/ 2850075 w 2949603"/>
              <a:gd name="connsiteY7" fmla="*/ 1200081 h 3201160"/>
              <a:gd name="connsiteX8" fmla="*/ 2624788 w 2949603"/>
              <a:gd name="connsiteY8" fmla="*/ 762760 h 3201160"/>
              <a:gd name="connsiteX9" fmla="*/ 1975432 w 2949603"/>
              <a:gd name="connsiteY9" fmla="*/ 159786 h 3201160"/>
              <a:gd name="connsiteX10" fmla="*/ 1763397 w 2949603"/>
              <a:gd name="connsiteY10" fmla="*/ 93525 h 3201160"/>
              <a:gd name="connsiteX11" fmla="*/ 1538110 w 2949603"/>
              <a:gd name="connsiteY11" fmla="*/ 40516 h 3201160"/>
              <a:gd name="connsiteX12" fmla="*/ 1372458 w 2949603"/>
              <a:gd name="connsiteY12" fmla="*/ 7386 h 3201160"/>
              <a:gd name="connsiteX13" fmla="*/ 1226684 w 2949603"/>
              <a:gd name="connsiteY13" fmla="*/ 14012 h 3201160"/>
              <a:gd name="connsiteX14" fmla="*/ 564076 w 2949603"/>
              <a:gd name="connsiteY14" fmla="*/ 153160 h 3201160"/>
              <a:gd name="connsiteX0" fmla="*/ 564076 w 2949538"/>
              <a:gd name="connsiteY0" fmla="*/ 153160 h 3201160"/>
              <a:gd name="connsiteX1" fmla="*/ 60492 w 2949538"/>
              <a:gd name="connsiteY1" fmla="*/ 1067559 h 3201160"/>
              <a:gd name="connsiteX2" fmla="*/ 199640 w 2949538"/>
              <a:gd name="connsiteY2" fmla="*/ 2770463 h 3201160"/>
              <a:gd name="connsiteX3" fmla="*/ 1763397 w 2949538"/>
              <a:gd name="connsiteY3" fmla="*/ 3201160 h 3201160"/>
              <a:gd name="connsiteX4" fmla="*/ 2313362 w 2949538"/>
              <a:gd name="connsiteY4" fmla="*/ 2955995 h 3201160"/>
              <a:gd name="connsiteX5" fmla="*/ 2869954 w 2949538"/>
              <a:gd name="connsiteY5" fmla="*/ 2140986 h 3201160"/>
              <a:gd name="connsiteX6" fmla="*/ 2949467 w 2949538"/>
              <a:gd name="connsiteY6" fmla="*/ 1683786 h 3201160"/>
              <a:gd name="connsiteX7" fmla="*/ 2855983 w 2949538"/>
              <a:gd name="connsiteY7" fmla="*/ 1085218 h 3201160"/>
              <a:gd name="connsiteX8" fmla="*/ 2624788 w 2949538"/>
              <a:gd name="connsiteY8" fmla="*/ 762760 h 3201160"/>
              <a:gd name="connsiteX9" fmla="*/ 1975432 w 2949538"/>
              <a:gd name="connsiteY9" fmla="*/ 159786 h 3201160"/>
              <a:gd name="connsiteX10" fmla="*/ 1763397 w 2949538"/>
              <a:gd name="connsiteY10" fmla="*/ 93525 h 3201160"/>
              <a:gd name="connsiteX11" fmla="*/ 1538110 w 2949538"/>
              <a:gd name="connsiteY11" fmla="*/ 40516 h 3201160"/>
              <a:gd name="connsiteX12" fmla="*/ 1372458 w 2949538"/>
              <a:gd name="connsiteY12" fmla="*/ 7386 h 3201160"/>
              <a:gd name="connsiteX13" fmla="*/ 1226684 w 2949538"/>
              <a:gd name="connsiteY13" fmla="*/ 14012 h 3201160"/>
              <a:gd name="connsiteX14" fmla="*/ 564076 w 2949538"/>
              <a:gd name="connsiteY14" fmla="*/ 153160 h 3201160"/>
              <a:gd name="connsiteX0" fmla="*/ 564076 w 2949538"/>
              <a:gd name="connsiteY0" fmla="*/ 153160 h 3201160"/>
              <a:gd name="connsiteX1" fmla="*/ 60492 w 2949538"/>
              <a:gd name="connsiteY1" fmla="*/ 1067559 h 3201160"/>
              <a:gd name="connsiteX2" fmla="*/ 199640 w 2949538"/>
              <a:gd name="connsiteY2" fmla="*/ 2770463 h 3201160"/>
              <a:gd name="connsiteX3" fmla="*/ 1763397 w 2949538"/>
              <a:gd name="connsiteY3" fmla="*/ 3201160 h 3201160"/>
              <a:gd name="connsiteX4" fmla="*/ 2313362 w 2949538"/>
              <a:gd name="connsiteY4" fmla="*/ 2955995 h 3201160"/>
              <a:gd name="connsiteX5" fmla="*/ 2869954 w 2949538"/>
              <a:gd name="connsiteY5" fmla="*/ 2140986 h 3201160"/>
              <a:gd name="connsiteX6" fmla="*/ 2949467 w 2949538"/>
              <a:gd name="connsiteY6" fmla="*/ 1683786 h 3201160"/>
              <a:gd name="connsiteX7" fmla="*/ 2855983 w 2949538"/>
              <a:gd name="connsiteY7" fmla="*/ 1085218 h 3201160"/>
              <a:gd name="connsiteX8" fmla="*/ 2595248 w 2949538"/>
              <a:gd name="connsiteY8" fmla="*/ 653943 h 3201160"/>
              <a:gd name="connsiteX9" fmla="*/ 1975432 w 2949538"/>
              <a:gd name="connsiteY9" fmla="*/ 159786 h 3201160"/>
              <a:gd name="connsiteX10" fmla="*/ 1763397 w 2949538"/>
              <a:gd name="connsiteY10" fmla="*/ 93525 h 3201160"/>
              <a:gd name="connsiteX11" fmla="*/ 1538110 w 2949538"/>
              <a:gd name="connsiteY11" fmla="*/ 40516 h 3201160"/>
              <a:gd name="connsiteX12" fmla="*/ 1372458 w 2949538"/>
              <a:gd name="connsiteY12" fmla="*/ 7386 h 3201160"/>
              <a:gd name="connsiteX13" fmla="*/ 1226684 w 2949538"/>
              <a:gd name="connsiteY13" fmla="*/ 14012 h 3201160"/>
              <a:gd name="connsiteX14" fmla="*/ 564076 w 2949538"/>
              <a:gd name="connsiteY14" fmla="*/ 153160 h 3201160"/>
              <a:gd name="connsiteX0" fmla="*/ 564076 w 2949538"/>
              <a:gd name="connsiteY0" fmla="*/ 144905 h 3192905"/>
              <a:gd name="connsiteX1" fmla="*/ 60492 w 2949538"/>
              <a:gd name="connsiteY1" fmla="*/ 1059304 h 3192905"/>
              <a:gd name="connsiteX2" fmla="*/ 199640 w 2949538"/>
              <a:gd name="connsiteY2" fmla="*/ 2762208 h 3192905"/>
              <a:gd name="connsiteX3" fmla="*/ 1763397 w 2949538"/>
              <a:gd name="connsiteY3" fmla="*/ 3192905 h 3192905"/>
              <a:gd name="connsiteX4" fmla="*/ 2313362 w 2949538"/>
              <a:gd name="connsiteY4" fmla="*/ 2947740 h 3192905"/>
              <a:gd name="connsiteX5" fmla="*/ 2869954 w 2949538"/>
              <a:gd name="connsiteY5" fmla="*/ 2132731 h 3192905"/>
              <a:gd name="connsiteX6" fmla="*/ 2949467 w 2949538"/>
              <a:gd name="connsiteY6" fmla="*/ 1675531 h 3192905"/>
              <a:gd name="connsiteX7" fmla="*/ 2855983 w 2949538"/>
              <a:gd name="connsiteY7" fmla="*/ 1076963 h 3192905"/>
              <a:gd name="connsiteX8" fmla="*/ 2595248 w 2949538"/>
              <a:gd name="connsiteY8" fmla="*/ 645688 h 3192905"/>
              <a:gd name="connsiteX9" fmla="*/ 1975432 w 2949538"/>
              <a:gd name="connsiteY9" fmla="*/ 151531 h 3192905"/>
              <a:gd name="connsiteX10" fmla="*/ 1763397 w 2949538"/>
              <a:gd name="connsiteY10" fmla="*/ 85270 h 3192905"/>
              <a:gd name="connsiteX11" fmla="*/ 1538110 w 2949538"/>
              <a:gd name="connsiteY11" fmla="*/ 32261 h 3192905"/>
              <a:gd name="connsiteX12" fmla="*/ 1226684 w 2949538"/>
              <a:gd name="connsiteY12" fmla="*/ 5757 h 3192905"/>
              <a:gd name="connsiteX13" fmla="*/ 564076 w 2949538"/>
              <a:gd name="connsiteY13" fmla="*/ 144905 h 3192905"/>
              <a:gd name="connsiteX0" fmla="*/ 564076 w 2949538"/>
              <a:gd name="connsiteY0" fmla="*/ 146377 h 3194377"/>
              <a:gd name="connsiteX1" fmla="*/ 60492 w 2949538"/>
              <a:gd name="connsiteY1" fmla="*/ 1060776 h 3194377"/>
              <a:gd name="connsiteX2" fmla="*/ 199640 w 2949538"/>
              <a:gd name="connsiteY2" fmla="*/ 2763680 h 3194377"/>
              <a:gd name="connsiteX3" fmla="*/ 1763397 w 2949538"/>
              <a:gd name="connsiteY3" fmla="*/ 3194377 h 3194377"/>
              <a:gd name="connsiteX4" fmla="*/ 2313362 w 2949538"/>
              <a:gd name="connsiteY4" fmla="*/ 2949212 h 3194377"/>
              <a:gd name="connsiteX5" fmla="*/ 2869954 w 2949538"/>
              <a:gd name="connsiteY5" fmla="*/ 2134203 h 3194377"/>
              <a:gd name="connsiteX6" fmla="*/ 2949467 w 2949538"/>
              <a:gd name="connsiteY6" fmla="*/ 1677003 h 3194377"/>
              <a:gd name="connsiteX7" fmla="*/ 2855983 w 2949538"/>
              <a:gd name="connsiteY7" fmla="*/ 1078435 h 3194377"/>
              <a:gd name="connsiteX8" fmla="*/ 2595248 w 2949538"/>
              <a:gd name="connsiteY8" fmla="*/ 647160 h 3194377"/>
              <a:gd name="connsiteX9" fmla="*/ 1975432 w 2949538"/>
              <a:gd name="connsiteY9" fmla="*/ 153003 h 3194377"/>
              <a:gd name="connsiteX10" fmla="*/ 1538110 w 2949538"/>
              <a:gd name="connsiteY10" fmla="*/ 33733 h 3194377"/>
              <a:gd name="connsiteX11" fmla="*/ 1226684 w 2949538"/>
              <a:gd name="connsiteY11" fmla="*/ 7229 h 3194377"/>
              <a:gd name="connsiteX12" fmla="*/ 564076 w 2949538"/>
              <a:gd name="connsiteY12" fmla="*/ 146377 h 3194377"/>
              <a:gd name="connsiteX0" fmla="*/ 564076 w 2949538"/>
              <a:gd name="connsiteY0" fmla="*/ 146377 h 3194377"/>
              <a:gd name="connsiteX1" fmla="*/ 60492 w 2949538"/>
              <a:gd name="connsiteY1" fmla="*/ 1060776 h 3194377"/>
              <a:gd name="connsiteX2" fmla="*/ 199640 w 2949538"/>
              <a:gd name="connsiteY2" fmla="*/ 2763680 h 3194377"/>
              <a:gd name="connsiteX3" fmla="*/ 1763397 w 2949538"/>
              <a:gd name="connsiteY3" fmla="*/ 3194377 h 3194377"/>
              <a:gd name="connsiteX4" fmla="*/ 2313362 w 2949538"/>
              <a:gd name="connsiteY4" fmla="*/ 2949212 h 3194377"/>
              <a:gd name="connsiteX5" fmla="*/ 2869954 w 2949538"/>
              <a:gd name="connsiteY5" fmla="*/ 2134203 h 3194377"/>
              <a:gd name="connsiteX6" fmla="*/ 2949467 w 2949538"/>
              <a:gd name="connsiteY6" fmla="*/ 1677003 h 3194377"/>
              <a:gd name="connsiteX7" fmla="*/ 2855983 w 2949538"/>
              <a:gd name="connsiteY7" fmla="*/ 1078435 h 3194377"/>
              <a:gd name="connsiteX8" fmla="*/ 2595248 w 2949538"/>
              <a:gd name="connsiteY8" fmla="*/ 647160 h 3194377"/>
              <a:gd name="connsiteX9" fmla="*/ 1975432 w 2949538"/>
              <a:gd name="connsiteY9" fmla="*/ 153003 h 3194377"/>
              <a:gd name="connsiteX10" fmla="*/ 1538110 w 2949538"/>
              <a:gd name="connsiteY10" fmla="*/ 33733 h 3194377"/>
              <a:gd name="connsiteX11" fmla="*/ 1226684 w 2949538"/>
              <a:gd name="connsiteY11" fmla="*/ 7229 h 3194377"/>
              <a:gd name="connsiteX12" fmla="*/ 564076 w 2949538"/>
              <a:gd name="connsiteY12" fmla="*/ 146377 h 3194377"/>
              <a:gd name="connsiteX0" fmla="*/ 678882 w 3064344"/>
              <a:gd name="connsiteY0" fmla="*/ 146377 h 3194377"/>
              <a:gd name="connsiteX1" fmla="*/ 23660 w 3064344"/>
              <a:gd name="connsiteY1" fmla="*/ 1451714 h 3194377"/>
              <a:gd name="connsiteX2" fmla="*/ 314446 w 3064344"/>
              <a:gd name="connsiteY2" fmla="*/ 2763680 h 3194377"/>
              <a:gd name="connsiteX3" fmla="*/ 1878203 w 3064344"/>
              <a:gd name="connsiteY3" fmla="*/ 3194377 h 3194377"/>
              <a:gd name="connsiteX4" fmla="*/ 2428168 w 3064344"/>
              <a:gd name="connsiteY4" fmla="*/ 2949212 h 3194377"/>
              <a:gd name="connsiteX5" fmla="*/ 2984760 w 3064344"/>
              <a:gd name="connsiteY5" fmla="*/ 2134203 h 3194377"/>
              <a:gd name="connsiteX6" fmla="*/ 3064273 w 3064344"/>
              <a:gd name="connsiteY6" fmla="*/ 1677003 h 3194377"/>
              <a:gd name="connsiteX7" fmla="*/ 2970789 w 3064344"/>
              <a:gd name="connsiteY7" fmla="*/ 1078435 h 3194377"/>
              <a:gd name="connsiteX8" fmla="*/ 2710054 w 3064344"/>
              <a:gd name="connsiteY8" fmla="*/ 647160 h 3194377"/>
              <a:gd name="connsiteX9" fmla="*/ 2090238 w 3064344"/>
              <a:gd name="connsiteY9" fmla="*/ 153003 h 3194377"/>
              <a:gd name="connsiteX10" fmla="*/ 1652916 w 3064344"/>
              <a:gd name="connsiteY10" fmla="*/ 33733 h 3194377"/>
              <a:gd name="connsiteX11" fmla="*/ 1341490 w 3064344"/>
              <a:gd name="connsiteY11" fmla="*/ 7229 h 3194377"/>
              <a:gd name="connsiteX12" fmla="*/ 678882 w 3064344"/>
              <a:gd name="connsiteY12" fmla="*/ 146377 h 3194377"/>
              <a:gd name="connsiteX0" fmla="*/ 655721 w 3041183"/>
              <a:gd name="connsiteY0" fmla="*/ 146377 h 3194377"/>
              <a:gd name="connsiteX1" fmla="*/ 499 w 3041183"/>
              <a:gd name="connsiteY1" fmla="*/ 1451714 h 3194377"/>
              <a:gd name="connsiteX2" fmla="*/ 291285 w 3041183"/>
              <a:gd name="connsiteY2" fmla="*/ 2763680 h 3194377"/>
              <a:gd name="connsiteX3" fmla="*/ 1855042 w 3041183"/>
              <a:gd name="connsiteY3" fmla="*/ 3194377 h 3194377"/>
              <a:gd name="connsiteX4" fmla="*/ 2405007 w 3041183"/>
              <a:gd name="connsiteY4" fmla="*/ 2949212 h 3194377"/>
              <a:gd name="connsiteX5" fmla="*/ 2961599 w 3041183"/>
              <a:gd name="connsiteY5" fmla="*/ 2134203 h 3194377"/>
              <a:gd name="connsiteX6" fmla="*/ 3041112 w 3041183"/>
              <a:gd name="connsiteY6" fmla="*/ 1677003 h 3194377"/>
              <a:gd name="connsiteX7" fmla="*/ 2947628 w 3041183"/>
              <a:gd name="connsiteY7" fmla="*/ 1078435 h 3194377"/>
              <a:gd name="connsiteX8" fmla="*/ 2686893 w 3041183"/>
              <a:gd name="connsiteY8" fmla="*/ 647160 h 3194377"/>
              <a:gd name="connsiteX9" fmla="*/ 2067077 w 3041183"/>
              <a:gd name="connsiteY9" fmla="*/ 153003 h 3194377"/>
              <a:gd name="connsiteX10" fmla="*/ 1629755 w 3041183"/>
              <a:gd name="connsiteY10" fmla="*/ 33733 h 3194377"/>
              <a:gd name="connsiteX11" fmla="*/ 1318329 w 3041183"/>
              <a:gd name="connsiteY11" fmla="*/ 7229 h 3194377"/>
              <a:gd name="connsiteX12" fmla="*/ 655721 w 3041183"/>
              <a:gd name="connsiteY12" fmla="*/ 146377 h 3194377"/>
              <a:gd name="connsiteX0" fmla="*/ 655720 w 3041182"/>
              <a:gd name="connsiteY0" fmla="*/ 146377 h 3162134"/>
              <a:gd name="connsiteX1" fmla="*/ 498 w 3041182"/>
              <a:gd name="connsiteY1" fmla="*/ 1451714 h 3162134"/>
              <a:gd name="connsiteX2" fmla="*/ 291284 w 3041182"/>
              <a:gd name="connsiteY2" fmla="*/ 2763680 h 3162134"/>
              <a:gd name="connsiteX3" fmla="*/ 1593121 w 3041182"/>
              <a:gd name="connsiteY3" fmla="*/ 3162134 h 3162134"/>
              <a:gd name="connsiteX4" fmla="*/ 2405006 w 3041182"/>
              <a:gd name="connsiteY4" fmla="*/ 2949212 h 3162134"/>
              <a:gd name="connsiteX5" fmla="*/ 2961598 w 3041182"/>
              <a:gd name="connsiteY5" fmla="*/ 2134203 h 3162134"/>
              <a:gd name="connsiteX6" fmla="*/ 3041111 w 3041182"/>
              <a:gd name="connsiteY6" fmla="*/ 1677003 h 3162134"/>
              <a:gd name="connsiteX7" fmla="*/ 2947627 w 3041182"/>
              <a:gd name="connsiteY7" fmla="*/ 1078435 h 3162134"/>
              <a:gd name="connsiteX8" fmla="*/ 2686892 w 3041182"/>
              <a:gd name="connsiteY8" fmla="*/ 647160 h 3162134"/>
              <a:gd name="connsiteX9" fmla="*/ 2067076 w 3041182"/>
              <a:gd name="connsiteY9" fmla="*/ 153003 h 3162134"/>
              <a:gd name="connsiteX10" fmla="*/ 1629754 w 3041182"/>
              <a:gd name="connsiteY10" fmla="*/ 33733 h 3162134"/>
              <a:gd name="connsiteX11" fmla="*/ 1318328 w 3041182"/>
              <a:gd name="connsiteY11" fmla="*/ 7229 h 3162134"/>
              <a:gd name="connsiteX12" fmla="*/ 655720 w 3041182"/>
              <a:gd name="connsiteY12" fmla="*/ 146377 h 3162134"/>
              <a:gd name="connsiteX0" fmla="*/ 655720 w 3041182"/>
              <a:gd name="connsiteY0" fmla="*/ 146377 h 3162134"/>
              <a:gd name="connsiteX1" fmla="*/ 498 w 3041182"/>
              <a:gd name="connsiteY1" fmla="*/ 1451714 h 3162134"/>
              <a:gd name="connsiteX2" fmla="*/ 291284 w 3041182"/>
              <a:gd name="connsiteY2" fmla="*/ 2763680 h 3162134"/>
              <a:gd name="connsiteX3" fmla="*/ 1593121 w 3041182"/>
              <a:gd name="connsiteY3" fmla="*/ 3162134 h 3162134"/>
              <a:gd name="connsiteX4" fmla="*/ 2405006 w 3041182"/>
              <a:gd name="connsiteY4" fmla="*/ 2949212 h 3162134"/>
              <a:gd name="connsiteX5" fmla="*/ 2961598 w 3041182"/>
              <a:gd name="connsiteY5" fmla="*/ 2134203 h 3162134"/>
              <a:gd name="connsiteX6" fmla="*/ 3041111 w 3041182"/>
              <a:gd name="connsiteY6" fmla="*/ 1677003 h 3162134"/>
              <a:gd name="connsiteX7" fmla="*/ 2947627 w 3041182"/>
              <a:gd name="connsiteY7" fmla="*/ 1078435 h 3162134"/>
              <a:gd name="connsiteX8" fmla="*/ 2686892 w 3041182"/>
              <a:gd name="connsiteY8" fmla="*/ 647160 h 3162134"/>
              <a:gd name="connsiteX9" fmla="*/ 2067076 w 3041182"/>
              <a:gd name="connsiteY9" fmla="*/ 153003 h 3162134"/>
              <a:gd name="connsiteX10" fmla="*/ 1629754 w 3041182"/>
              <a:gd name="connsiteY10" fmla="*/ 33733 h 3162134"/>
              <a:gd name="connsiteX11" fmla="*/ 1318328 w 3041182"/>
              <a:gd name="connsiteY11" fmla="*/ 7229 h 3162134"/>
              <a:gd name="connsiteX12" fmla="*/ 655720 w 3041182"/>
              <a:gd name="connsiteY12" fmla="*/ 146377 h 3162134"/>
              <a:gd name="connsiteX0" fmla="*/ 655720 w 3041182"/>
              <a:gd name="connsiteY0" fmla="*/ 146377 h 3162134"/>
              <a:gd name="connsiteX1" fmla="*/ 498 w 3041182"/>
              <a:gd name="connsiteY1" fmla="*/ 1451714 h 3162134"/>
              <a:gd name="connsiteX2" fmla="*/ 291284 w 3041182"/>
              <a:gd name="connsiteY2" fmla="*/ 2763680 h 3162134"/>
              <a:gd name="connsiteX3" fmla="*/ 1593121 w 3041182"/>
              <a:gd name="connsiteY3" fmla="*/ 3162134 h 3162134"/>
              <a:gd name="connsiteX4" fmla="*/ 2405006 w 3041182"/>
              <a:gd name="connsiteY4" fmla="*/ 2896817 h 3162134"/>
              <a:gd name="connsiteX5" fmla="*/ 2961598 w 3041182"/>
              <a:gd name="connsiteY5" fmla="*/ 2134203 h 3162134"/>
              <a:gd name="connsiteX6" fmla="*/ 3041111 w 3041182"/>
              <a:gd name="connsiteY6" fmla="*/ 1677003 h 3162134"/>
              <a:gd name="connsiteX7" fmla="*/ 2947627 w 3041182"/>
              <a:gd name="connsiteY7" fmla="*/ 1078435 h 3162134"/>
              <a:gd name="connsiteX8" fmla="*/ 2686892 w 3041182"/>
              <a:gd name="connsiteY8" fmla="*/ 647160 h 3162134"/>
              <a:gd name="connsiteX9" fmla="*/ 2067076 w 3041182"/>
              <a:gd name="connsiteY9" fmla="*/ 153003 h 3162134"/>
              <a:gd name="connsiteX10" fmla="*/ 1629754 w 3041182"/>
              <a:gd name="connsiteY10" fmla="*/ 33733 h 3162134"/>
              <a:gd name="connsiteX11" fmla="*/ 1318328 w 3041182"/>
              <a:gd name="connsiteY11" fmla="*/ 7229 h 3162134"/>
              <a:gd name="connsiteX12" fmla="*/ 655720 w 3041182"/>
              <a:gd name="connsiteY12" fmla="*/ 146377 h 3162134"/>
              <a:gd name="connsiteX0" fmla="*/ 655720 w 3041182"/>
              <a:gd name="connsiteY0" fmla="*/ 146377 h 3109741"/>
              <a:gd name="connsiteX1" fmla="*/ 498 w 3041182"/>
              <a:gd name="connsiteY1" fmla="*/ 1451714 h 3109741"/>
              <a:gd name="connsiteX2" fmla="*/ 291284 w 3041182"/>
              <a:gd name="connsiteY2" fmla="*/ 2763680 h 3109741"/>
              <a:gd name="connsiteX3" fmla="*/ 1518287 w 3041182"/>
              <a:gd name="connsiteY3" fmla="*/ 3109741 h 3109741"/>
              <a:gd name="connsiteX4" fmla="*/ 2405006 w 3041182"/>
              <a:gd name="connsiteY4" fmla="*/ 2896817 h 3109741"/>
              <a:gd name="connsiteX5" fmla="*/ 2961598 w 3041182"/>
              <a:gd name="connsiteY5" fmla="*/ 2134203 h 3109741"/>
              <a:gd name="connsiteX6" fmla="*/ 3041111 w 3041182"/>
              <a:gd name="connsiteY6" fmla="*/ 1677003 h 3109741"/>
              <a:gd name="connsiteX7" fmla="*/ 2947627 w 3041182"/>
              <a:gd name="connsiteY7" fmla="*/ 1078435 h 3109741"/>
              <a:gd name="connsiteX8" fmla="*/ 2686892 w 3041182"/>
              <a:gd name="connsiteY8" fmla="*/ 647160 h 3109741"/>
              <a:gd name="connsiteX9" fmla="*/ 2067076 w 3041182"/>
              <a:gd name="connsiteY9" fmla="*/ 153003 h 3109741"/>
              <a:gd name="connsiteX10" fmla="*/ 1629754 w 3041182"/>
              <a:gd name="connsiteY10" fmla="*/ 33733 h 3109741"/>
              <a:gd name="connsiteX11" fmla="*/ 1318328 w 3041182"/>
              <a:gd name="connsiteY11" fmla="*/ 7229 h 3109741"/>
              <a:gd name="connsiteX12" fmla="*/ 655720 w 3041182"/>
              <a:gd name="connsiteY12" fmla="*/ 146377 h 3109741"/>
              <a:gd name="connsiteX0" fmla="*/ 683078 w 3068540"/>
              <a:gd name="connsiteY0" fmla="*/ 146377 h 3109741"/>
              <a:gd name="connsiteX1" fmla="*/ 27856 w 3068540"/>
              <a:gd name="connsiteY1" fmla="*/ 1451714 h 3109741"/>
              <a:gd name="connsiteX2" fmla="*/ 265470 w 3068540"/>
              <a:gd name="connsiteY2" fmla="*/ 2550075 h 3109741"/>
              <a:gd name="connsiteX3" fmla="*/ 1545645 w 3068540"/>
              <a:gd name="connsiteY3" fmla="*/ 3109741 h 3109741"/>
              <a:gd name="connsiteX4" fmla="*/ 2432364 w 3068540"/>
              <a:gd name="connsiteY4" fmla="*/ 2896817 h 3109741"/>
              <a:gd name="connsiteX5" fmla="*/ 2988956 w 3068540"/>
              <a:gd name="connsiteY5" fmla="*/ 2134203 h 3109741"/>
              <a:gd name="connsiteX6" fmla="*/ 3068469 w 3068540"/>
              <a:gd name="connsiteY6" fmla="*/ 1677003 h 3109741"/>
              <a:gd name="connsiteX7" fmla="*/ 2974985 w 3068540"/>
              <a:gd name="connsiteY7" fmla="*/ 1078435 h 3109741"/>
              <a:gd name="connsiteX8" fmla="*/ 2714250 w 3068540"/>
              <a:gd name="connsiteY8" fmla="*/ 647160 h 3109741"/>
              <a:gd name="connsiteX9" fmla="*/ 2094434 w 3068540"/>
              <a:gd name="connsiteY9" fmla="*/ 153003 h 3109741"/>
              <a:gd name="connsiteX10" fmla="*/ 1657112 w 3068540"/>
              <a:gd name="connsiteY10" fmla="*/ 33733 h 3109741"/>
              <a:gd name="connsiteX11" fmla="*/ 1345686 w 3068540"/>
              <a:gd name="connsiteY11" fmla="*/ 7229 h 3109741"/>
              <a:gd name="connsiteX12" fmla="*/ 683078 w 3068540"/>
              <a:gd name="connsiteY12" fmla="*/ 146377 h 3109741"/>
              <a:gd name="connsiteX0" fmla="*/ 683078 w 3068540"/>
              <a:gd name="connsiteY0" fmla="*/ 146377 h 3112185"/>
              <a:gd name="connsiteX1" fmla="*/ 27856 w 3068540"/>
              <a:gd name="connsiteY1" fmla="*/ 1451714 h 3112185"/>
              <a:gd name="connsiteX2" fmla="*/ 265470 w 3068540"/>
              <a:gd name="connsiteY2" fmla="*/ 2550075 h 3112185"/>
              <a:gd name="connsiteX3" fmla="*/ 1545645 w 3068540"/>
              <a:gd name="connsiteY3" fmla="*/ 3109741 h 3112185"/>
              <a:gd name="connsiteX4" fmla="*/ 2432364 w 3068540"/>
              <a:gd name="connsiteY4" fmla="*/ 2896817 h 3112185"/>
              <a:gd name="connsiteX5" fmla="*/ 2988956 w 3068540"/>
              <a:gd name="connsiteY5" fmla="*/ 2134203 h 3112185"/>
              <a:gd name="connsiteX6" fmla="*/ 3068469 w 3068540"/>
              <a:gd name="connsiteY6" fmla="*/ 1677003 h 3112185"/>
              <a:gd name="connsiteX7" fmla="*/ 2974985 w 3068540"/>
              <a:gd name="connsiteY7" fmla="*/ 1078435 h 3112185"/>
              <a:gd name="connsiteX8" fmla="*/ 2714250 w 3068540"/>
              <a:gd name="connsiteY8" fmla="*/ 647160 h 3112185"/>
              <a:gd name="connsiteX9" fmla="*/ 2094434 w 3068540"/>
              <a:gd name="connsiteY9" fmla="*/ 153003 h 3112185"/>
              <a:gd name="connsiteX10" fmla="*/ 1657112 w 3068540"/>
              <a:gd name="connsiteY10" fmla="*/ 33733 h 3112185"/>
              <a:gd name="connsiteX11" fmla="*/ 1345686 w 3068540"/>
              <a:gd name="connsiteY11" fmla="*/ 7229 h 3112185"/>
              <a:gd name="connsiteX12" fmla="*/ 683078 w 3068540"/>
              <a:gd name="connsiteY12" fmla="*/ 146377 h 3112185"/>
              <a:gd name="connsiteX0" fmla="*/ 683078 w 3068540"/>
              <a:gd name="connsiteY0" fmla="*/ 146377 h 3112185"/>
              <a:gd name="connsiteX1" fmla="*/ 27856 w 3068540"/>
              <a:gd name="connsiteY1" fmla="*/ 1451714 h 3112185"/>
              <a:gd name="connsiteX2" fmla="*/ 265470 w 3068540"/>
              <a:gd name="connsiteY2" fmla="*/ 2550075 h 3112185"/>
              <a:gd name="connsiteX3" fmla="*/ 1545645 w 3068540"/>
              <a:gd name="connsiteY3" fmla="*/ 3109741 h 3112185"/>
              <a:gd name="connsiteX4" fmla="*/ 2432364 w 3068540"/>
              <a:gd name="connsiteY4" fmla="*/ 2896817 h 3112185"/>
              <a:gd name="connsiteX5" fmla="*/ 2988956 w 3068540"/>
              <a:gd name="connsiteY5" fmla="*/ 2134203 h 3112185"/>
              <a:gd name="connsiteX6" fmla="*/ 3068469 w 3068540"/>
              <a:gd name="connsiteY6" fmla="*/ 1677003 h 3112185"/>
              <a:gd name="connsiteX7" fmla="*/ 2974985 w 3068540"/>
              <a:gd name="connsiteY7" fmla="*/ 1078435 h 3112185"/>
              <a:gd name="connsiteX8" fmla="*/ 2714250 w 3068540"/>
              <a:gd name="connsiteY8" fmla="*/ 647160 h 3112185"/>
              <a:gd name="connsiteX9" fmla="*/ 2094434 w 3068540"/>
              <a:gd name="connsiteY9" fmla="*/ 153003 h 3112185"/>
              <a:gd name="connsiteX10" fmla="*/ 1657112 w 3068540"/>
              <a:gd name="connsiteY10" fmla="*/ 33733 h 3112185"/>
              <a:gd name="connsiteX11" fmla="*/ 1345686 w 3068540"/>
              <a:gd name="connsiteY11" fmla="*/ 7229 h 3112185"/>
              <a:gd name="connsiteX12" fmla="*/ 683078 w 3068540"/>
              <a:gd name="connsiteY12" fmla="*/ 146377 h 3112185"/>
              <a:gd name="connsiteX0" fmla="*/ 683078 w 3068540"/>
              <a:gd name="connsiteY0" fmla="*/ 143148 h 3108956"/>
              <a:gd name="connsiteX1" fmla="*/ 27856 w 3068540"/>
              <a:gd name="connsiteY1" fmla="*/ 1448485 h 3108956"/>
              <a:gd name="connsiteX2" fmla="*/ 265470 w 3068540"/>
              <a:gd name="connsiteY2" fmla="*/ 2546846 h 3108956"/>
              <a:gd name="connsiteX3" fmla="*/ 1545645 w 3068540"/>
              <a:gd name="connsiteY3" fmla="*/ 3106512 h 3108956"/>
              <a:gd name="connsiteX4" fmla="*/ 2432364 w 3068540"/>
              <a:gd name="connsiteY4" fmla="*/ 2893588 h 3108956"/>
              <a:gd name="connsiteX5" fmla="*/ 2988956 w 3068540"/>
              <a:gd name="connsiteY5" fmla="*/ 2130974 h 3108956"/>
              <a:gd name="connsiteX6" fmla="*/ 3068469 w 3068540"/>
              <a:gd name="connsiteY6" fmla="*/ 1673774 h 3108956"/>
              <a:gd name="connsiteX7" fmla="*/ 2974985 w 3068540"/>
              <a:gd name="connsiteY7" fmla="*/ 1075206 h 3108956"/>
              <a:gd name="connsiteX8" fmla="*/ 2714250 w 3068540"/>
              <a:gd name="connsiteY8" fmla="*/ 643931 h 3108956"/>
              <a:gd name="connsiteX9" fmla="*/ 2094434 w 3068540"/>
              <a:gd name="connsiteY9" fmla="*/ 149774 h 3108956"/>
              <a:gd name="connsiteX10" fmla="*/ 1345686 w 3068540"/>
              <a:gd name="connsiteY10" fmla="*/ 4000 h 3108956"/>
              <a:gd name="connsiteX11" fmla="*/ 683078 w 3068540"/>
              <a:gd name="connsiteY11" fmla="*/ 143148 h 3108956"/>
              <a:gd name="connsiteX0" fmla="*/ 683078 w 3082038"/>
              <a:gd name="connsiteY0" fmla="*/ 143148 h 3108956"/>
              <a:gd name="connsiteX1" fmla="*/ 27856 w 3082038"/>
              <a:gd name="connsiteY1" fmla="*/ 1448485 h 3108956"/>
              <a:gd name="connsiteX2" fmla="*/ 265470 w 3082038"/>
              <a:gd name="connsiteY2" fmla="*/ 2546846 h 3108956"/>
              <a:gd name="connsiteX3" fmla="*/ 1545645 w 3082038"/>
              <a:gd name="connsiteY3" fmla="*/ 3106512 h 3108956"/>
              <a:gd name="connsiteX4" fmla="*/ 2432364 w 3082038"/>
              <a:gd name="connsiteY4" fmla="*/ 2893588 h 3108956"/>
              <a:gd name="connsiteX5" fmla="*/ 2988956 w 3082038"/>
              <a:gd name="connsiteY5" fmla="*/ 2130974 h 3108956"/>
              <a:gd name="connsiteX6" fmla="*/ 3068469 w 3082038"/>
              <a:gd name="connsiteY6" fmla="*/ 1673774 h 3108956"/>
              <a:gd name="connsiteX7" fmla="*/ 2974985 w 3082038"/>
              <a:gd name="connsiteY7" fmla="*/ 1075206 h 3108956"/>
              <a:gd name="connsiteX8" fmla="*/ 2094434 w 3082038"/>
              <a:gd name="connsiteY8" fmla="*/ 149774 h 3108956"/>
              <a:gd name="connsiteX9" fmla="*/ 1345686 w 3082038"/>
              <a:gd name="connsiteY9" fmla="*/ 4000 h 3108956"/>
              <a:gd name="connsiteX10" fmla="*/ 683078 w 3082038"/>
              <a:gd name="connsiteY10" fmla="*/ 143148 h 3108956"/>
              <a:gd name="connsiteX0" fmla="*/ 683078 w 3082038"/>
              <a:gd name="connsiteY0" fmla="*/ 137480 h 3103288"/>
              <a:gd name="connsiteX1" fmla="*/ 27856 w 3082038"/>
              <a:gd name="connsiteY1" fmla="*/ 1442817 h 3103288"/>
              <a:gd name="connsiteX2" fmla="*/ 265470 w 3082038"/>
              <a:gd name="connsiteY2" fmla="*/ 2541178 h 3103288"/>
              <a:gd name="connsiteX3" fmla="*/ 1545645 w 3082038"/>
              <a:gd name="connsiteY3" fmla="*/ 3100844 h 3103288"/>
              <a:gd name="connsiteX4" fmla="*/ 2432364 w 3082038"/>
              <a:gd name="connsiteY4" fmla="*/ 2887920 h 3103288"/>
              <a:gd name="connsiteX5" fmla="*/ 2988956 w 3082038"/>
              <a:gd name="connsiteY5" fmla="*/ 2125306 h 3103288"/>
              <a:gd name="connsiteX6" fmla="*/ 3068469 w 3082038"/>
              <a:gd name="connsiteY6" fmla="*/ 1668106 h 3103288"/>
              <a:gd name="connsiteX7" fmla="*/ 2974985 w 3082038"/>
              <a:gd name="connsiteY7" fmla="*/ 1069538 h 3103288"/>
              <a:gd name="connsiteX8" fmla="*/ 2094434 w 3082038"/>
              <a:gd name="connsiteY8" fmla="*/ 144106 h 3103288"/>
              <a:gd name="connsiteX9" fmla="*/ 683078 w 3082038"/>
              <a:gd name="connsiteY9" fmla="*/ 137480 h 3103288"/>
              <a:gd name="connsiteX0" fmla="*/ 683078 w 3082038"/>
              <a:gd name="connsiteY0" fmla="*/ 137480 h 3103288"/>
              <a:gd name="connsiteX1" fmla="*/ 27856 w 3082038"/>
              <a:gd name="connsiteY1" fmla="*/ 1442817 h 3103288"/>
              <a:gd name="connsiteX2" fmla="*/ 265470 w 3082038"/>
              <a:gd name="connsiteY2" fmla="*/ 2541178 h 3103288"/>
              <a:gd name="connsiteX3" fmla="*/ 1545645 w 3082038"/>
              <a:gd name="connsiteY3" fmla="*/ 3100844 h 3103288"/>
              <a:gd name="connsiteX4" fmla="*/ 2432364 w 3082038"/>
              <a:gd name="connsiteY4" fmla="*/ 2887920 h 3103288"/>
              <a:gd name="connsiteX5" fmla="*/ 3068469 w 3082038"/>
              <a:gd name="connsiteY5" fmla="*/ 1668106 h 3103288"/>
              <a:gd name="connsiteX6" fmla="*/ 2974985 w 3082038"/>
              <a:gd name="connsiteY6" fmla="*/ 1069538 h 3103288"/>
              <a:gd name="connsiteX7" fmla="*/ 2094434 w 3082038"/>
              <a:gd name="connsiteY7" fmla="*/ 144106 h 3103288"/>
              <a:gd name="connsiteX8" fmla="*/ 683078 w 3082038"/>
              <a:gd name="connsiteY8" fmla="*/ 137480 h 3103288"/>
              <a:gd name="connsiteX0" fmla="*/ 683078 w 2980867"/>
              <a:gd name="connsiteY0" fmla="*/ 137480 h 3121480"/>
              <a:gd name="connsiteX1" fmla="*/ 27856 w 2980867"/>
              <a:gd name="connsiteY1" fmla="*/ 1442817 h 3121480"/>
              <a:gd name="connsiteX2" fmla="*/ 265470 w 2980867"/>
              <a:gd name="connsiteY2" fmla="*/ 2541178 h 3121480"/>
              <a:gd name="connsiteX3" fmla="*/ 1545645 w 2980867"/>
              <a:gd name="connsiteY3" fmla="*/ 3100844 h 3121480"/>
              <a:gd name="connsiteX4" fmla="*/ 2432364 w 2980867"/>
              <a:gd name="connsiteY4" fmla="*/ 2887920 h 3121480"/>
              <a:gd name="connsiteX5" fmla="*/ 2974985 w 2980867"/>
              <a:gd name="connsiteY5" fmla="*/ 1069538 h 3121480"/>
              <a:gd name="connsiteX6" fmla="*/ 2094434 w 2980867"/>
              <a:gd name="connsiteY6" fmla="*/ 144106 h 3121480"/>
              <a:gd name="connsiteX7" fmla="*/ 683078 w 2980867"/>
              <a:gd name="connsiteY7" fmla="*/ 137480 h 3121480"/>
              <a:gd name="connsiteX0" fmla="*/ 683078 w 2992555"/>
              <a:gd name="connsiteY0" fmla="*/ 137480 h 3103288"/>
              <a:gd name="connsiteX1" fmla="*/ 27856 w 2992555"/>
              <a:gd name="connsiteY1" fmla="*/ 1442817 h 3103288"/>
              <a:gd name="connsiteX2" fmla="*/ 265470 w 2992555"/>
              <a:gd name="connsiteY2" fmla="*/ 2541178 h 3103288"/>
              <a:gd name="connsiteX3" fmla="*/ 1545645 w 2992555"/>
              <a:gd name="connsiteY3" fmla="*/ 3100844 h 3103288"/>
              <a:gd name="connsiteX4" fmla="*/ 2593572 w 2992555"/>
              <a:gd name="connsiteY4" fmla="*/ 2617316 h 3103288"/>
              <a:gd name="connsiteX5" fmla="*/ 2974985 w 2992555"/>
              <a:gd name="connsiteY5" fmla="*/ 1069538 h 3103288"/>
              <a:gd name="connsiteX6" fmla="*/ 2094434 w 2992555"/>
              <a:gd name="connsiteY6" fmla="*/ 144106 h 3103288"/>
              <a:gd name="connsiteX7" fmla="*/ 683078 w 2992555"/>
              <a:gd name="connsiteY7" fmla="*/ 137480 h 3103288"/>
              <a:gd name="connsiteX0" fmla="*/ 663919 w 2973396"/>
              <a:gd name="connsiteY0" fmla="*/ 130849 h 3096776"/>
              <a:gd name="connsiteX1" fmla="*/ 31428 w 2973396"/>
              <a:gd name="connsiteY1" fmla="*/ 1337983 h 3096776"/>
              <a:gd name="connsiteX2" fmla="*/ 246311 w 2973396"/>
              <a:gd name="connsiteY2" fmla="*/ 2534547 h 3096776"/>
              <a:gd name="connsiteX3" fmla="*/ 1526486 w 2973396"/>
              <a:gd name="connsiteY3" fmla="*/ 3094213 h 3096776"/>
              <a:gd name="connsiteX4" fmla="*/ 2574413 w 2973396"/>
              <a:gd name="connsiteY4" fmla="*/ 2610685 h 3096776"/>
              <a:gd name="connsiteX5" fmla="*/ 2955826 w 2973396"/>
              <a:gd name="connsiteY5" fmla="*/ 1062907 h 3096776"/>
              <a:gd name="connsiteX6" fmla="*/ 2075275 w 2973396"/>
              <a:gd name="connsiteY6" fmla="*/ 137475 h 3096776"/>
              <a:gd name="connsiteX7" fmla="*/ 663919 w 2973396"/>
              <a:gd name="connsiteY7" fmla="*/ 130849 h 3096776"/>
              <a:gd name="connsiteX0" fmla="*/ 458657 w 2768134"/>
              <a:gd name="connsiteY0" fmla="*/ 130849 h 3096776"/>
              <a:gd name="connsiteX1" fmla="*/ 41049 w 2768134"/>
              <a:gd name="connsiteY1" fmla="*/ 2534547 h 3096776"/>
              <a:gd name="connsiteX2" fmla="*/ 1321224 w 2768134"/>
              <a:gd name="connsiteY2" fmla="*/ 3094213 h 3096776"/>
              <a:gd name="connsiteX3" fmla="*/ 2369151 w 2768134"/>
              <a:gd name="connsiteY3" fmla="*/ 2610685 h 3096776"/>
              <a:gd name="connsiteX4" fmla="*/ 2750564 w 2768134"/>
              <a:gd name="connsiteY4" fmla="*/ 1062907 h 3096776"/>
              <a:gd name="connsiteX5" fmla="*/ 1870013 w 2768134"/>
              <a:gd name="connsiteY5" fmla="*/ 137475 h 3096776"/>
              <a:gd name="connsiteX6" fmla="*/ 458657 w 2768134"/>
              <a:gd name="connsiteY6" fmla="*/ 130849 h 3096776"/>
              <a:gd name="connsiteX0" fmla="*/ 675582 w 2985059"/>
              <a:gd name="connsiteY0" fmla="*/ 181114 h 3145530"/>
              <a:gd name="connsiteX1" fmla="*/ 27575 w 2985059"/>
              <a:gd name="connsiteY1" fmla="*/ 2111874 h 3145530"/>
              <a:gd name="connsiteX2" fmla="*/ 1538149 w 2985059"/>
              <a:gd name="connsiteY2" fmla="*/ 3144478 h 3145530"/>
              <a:gd name="connsiteX3" fmla="*/ 2586076 w 2985059"/>
              <a:gd name="connsiteY3" fmla="*/ 2660950 h 3145530"/>
              <a:gd name="connsiteX4" fmla="*/ 2967489 w 2985059"/>
              <a:gd name="connsiteY4" fmla="*/ 1113172 h 3145530"/>
              <a:gd name="connsiteX5" fmla="*/ 2086938 w 2985059"/>
              <a:gd name="connsiteY5" fmla="*/ 187740 h 3145530"/>
              <a:gd name="connsiteX6" fmla="*/ 675582 w 2985059"/>
              <a:gd name="connsiteY6" fmla="*/ 181114 h 3145530"/>
              <a:gd name="connsiteX0" fmla="*/ 675582 w 2967491"/>
              <a:gd name="connsiteY0" fmla="*/ 181114 h 3145530"/>
              <a:gd name="connsiteX1" fmla="*/ 27575 w 2967491"/>
              <a:gd name="connsiteY1" fmla="*/ 2111874 h 3145530"/>
              <a:gd name="connsiteX2" fmla="*/ 1538149 w 2967491"/>
              <a:gd name="connsiteY2" fmla="*/ 3144478 h 3145530"/>
              <a:gd name="connsiteX3" fmla="*/ 2967489 w 2967491"/>
              <a:gd name="connsiteY3" fmla="*/ 1113172 h 3145530"/>
              <a:gd name="connsiteX4" fmla="*/ 2086938 w 2967491"/>
              <a:gd name="connsiteY4" fmla="*/ 187740 h 3145530"/>
              <a:gd name="connsiteX5" fmla="*/ 675582 w 2967491"/>
              <a:gd name="connsiteY5" fmla="*/ 181114 h 3145530"/>
              <a:gd name="connsiteX0" fmla="*/ 675582 w 2947582"/>
              <a:gd name="connsiteY0" fmla="*/ 181114 h 3145530"/>
              <a:gd name="connsiteX1" fmla="*/ 27575 w 2947582"/>
              <a:gd name="connsiteY1" fmla="*/ 2111874 h 3145530"/>
              <a:gd name="connsiteX2" fmla="*/ 1538149 w 2947582"/>
              <a:gd name="connsiteY2" fmla="*/ 3144478 h 3145530"/>
              <a:gd name="connsiteX3" fmla="*/ 2947579 w 2947582"/>
              <a:gd name="connsiteY3" fmla="*/ 1549533 h 3145530"/>
              <a:gd name="connsiteX4" fmla="*/ 2086938 w 2947582"/>
              <a:gd name="connsiteY4" fmla="*/ 187740 h 3145530"/>
              <a:gd name="connsiteX5" fmla="*/ 675582 w 2947582"/>
              <a:gd name="connsiteY5" fmla="*/ 181114 h 3145530"/>
              <a:gd name="connsiteX0" fmla="*/ 462543 w 2984386"/>
              <a:gd name="connsiteY0" fmla="*/ 451202 h 3006857"/>
              <a:gd name="connsiteX1" fmla="*/ 64384 w 2984386"/>
              <a:gd name="connsiteY1" fmla="*/ 1972992 h 3006857"/>
              <a:gd name="connsiteX2" fmla="*/ 1574958 w 2984386"/>
              <a:gd name="connsiteY2" fmla="*/ 3005596 h 3006857"/>
              <a:gd name="connsiteX3" fmla="*/ 2984388 w 2984386"/>
              <a:gd name="connsiteY3" fmla="*/ 1410651 h 3006857"/>
              <a:gd name="connsiteX4" fmla="*/ 2123747 w 2984386"/>
              <a:gd name="connsiteY4" fmla="*/ 48858 h 3006857"/>
              <a:gd name="connsiteX5" fmla="*/ 462543 w 2984386"/>
              <a:gd name="connsiteY5" fmla="*/ 451202 h 3006857"/>
              <a:gd name="connsiteX0" fmla="*/ 462543 w 3030594"/>
              <a:gd name="connsiteY0" fmla="*/ 451202 h 3006857"/>
              <a:gd name="connsiteX1" fmla="*/ 64384 w 3030594"/>
              <a:gd name="connsiteY1" fmla="*/ 1972992 h 3006857"/>
              <a:gd name="connsiteX2" fmla="*/ 1574958 w 3030594"/>
              <a:gd name="connsiteY2" fmla="*/ 3005596 h 3006857"/>
              <a:gd name="connsiteX3" fmla="*/ 3030593 w 3030594"/>
              <a:gd name="connsiteY3" fmla="*/ 1598935 h 3006857"/>
              <a:gd name="connsiteX4" fmla="*/ 2123747 w 3030594"/>
              <a:gd name="connsiteY4" fmla="*/ 48858 h 3006857"/>
              <a:gd name="connsiteX5" fmla="*/ 462543 w 3030594"/>
              <a:gd name="connsiteY5" fmla="*/ 451202 h 3006857"/>
              <a:gd name="connsiteX0" fmla="*/ 462543 w 3031074"/>
              <a:gd name="connsiteY0" fmla="*/ 451202 h 3006857"/>
              <a:gd name="connsiteX1" fmla="*/ 64384 w 3031074"/>
              <a:gd name="connsiteY1" fmla="*/ 1972992 h 3006857"/>
              <a:gd name="connsiteX2" fmla="*/ 1574958 w 3031074"/>
              <a:gd name="connsiteY2" fmla="*/ 3005596 h 3006857"/>
              <a:gd name="connsiteX3" fmla="*/ 3030593 w 3031074"/>
              <a:gd name="connsiteY3" fmla="*/ 1598935 h 3006857"/>
              <a:gd name="connsiteX4" fmla="*/ 2123747 w 3031074"/>
              <a:gd name="connsiteY4" fmla="*/ 48858 h 3006857"/>
              <a:gd name="connsiteX5" fmla="*/ 462543 w 3031074"/>
              <a:gd name="connsiteY5" fmla="*/ 451202 h 3006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31074" h="3006857">
                <a:moveTo>
                  <a:pt x="462543" y="451202"/>
                </a:moveTo>
                <a:cubicBezTo>
                  <a:pt x="119316" y="771891"/>
                  <a:pt x="-121018" y="1547260"/>
                  <a:pt x="64384" y="1972992"/>
                </a:cubicBezTo>
                <a:cubicBezTo>
                  <a:pt x="249786" y="2398724"/>
                  <a:pt x="939518" y="3039079"/>
                  <a:pt x="1574958" y="3005596"/>
                </a:cubicBezTo>
                <a:cubicBezTo>
                  <a:pt x="2064944" y="2839146"/>
                  <a:pt x="2939128" y="2091725"/>
                  <a:pt x="3030593" y="1598935"/>
                </a:cubicBezTo>
                <a:cubicBezTo>
                  <a:pt x="3051333" y="958659"/>
                  <a:pt x="2395297" y="227392"/>
                  <a:pt x="2123747" y="48858"/>
                </a:cubicBezTo>
                <a:cubicBezTo>
                  <a:pt x="1741762" y="-106485"/>
                  <a:pt x="805770" y="130513"/>
                  <a:pt x="462543" y="451202"/>
                </a:cubicBezTo>
                <a:close/>
              </a:path>
            </a:pathLst>
          </a:cu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683B7A7F-047E-CE1B-F285-C1E2827A9D4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9515" y="3438627"/>
            <a:ext cx="1784721" cy="1888725"/>
            <a:chOff x="247501" y="3192554"/>
            <a:chExt cx="1784721" cy="1888725"/>
          </a:xfrm>
        </p:grpSpPr>
        <p:sp>
          <p:nvSpPr>
            <p:cNvPr id="23" name="Freeform: Shape 22">
              <a:extLst>
                <a:ext uri="{FF2B5EF4-FFF2-40B4-BE49-F238E27FC236}">
                  <a16:creationId xmlns:a16="http://schemas.microsoft.com/office/drawing/2014/main" id="{6AC79E94-CF6A-65B4-61DC-EABCC7E1A3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069679">
              <a:off x="247501" y="3192554"/>
              <a:ext cx="1784721" cy="1888725"/>
            </a:xfrm>
            <a:custGeom>
              <a:avLst/>
              <a:gdLst>
                <a:gd name="connsiteX0" fmla="*/ 3418362 w 5421466"/>
                <a:gd name="connsiteY0" fmla="*/ 6148240 h 7017706"/>
                <a:gd name="connsiteX1" fmla="*/ 4455310 w 5421466"/>
                <a:gd name="connsiteY1" fmla="*/ 6044545 h 7017706"/>
                <a:gd name="connsiteX2" fmla="*/ 4455310 w 5421466"/>
                <a:gd name="connsiteY2" fmla="*/ 6035119 h 7017706"/>
                <a:gd name="connsiteX3" fmla="*/ 4172506 w 5421466"/>
                <a:gd name="connsiteY3" fmla="*/ 5431803 h 7017706"/>
                <a:gd name="connsiteX4" fmla="*/ 4181933 w 5421466"/>
                <a:gd name="connsiteY4" fmla="*/ 5337535 h 7017706"/>
                <a:gd name="connsiteX5" fmla="*/ 4596712 w 5421466"/>
                <a:gd name="connsiteY5" fmla="*/ 4932183 h 7017706"/>
                <a:gd name="connsiteX6" fmla="*/ 5058626 w 5421466"/>
                <a:gd name="connsiteY6" fmla="*/ 3800966 h 7017706"/>
                <a:gd name="connsiteX7" fmla="*/ 5416844 w 5421466"/>
                <a:gd name="connsiteY7" fmla="*/ 2735737 h 7017706"/>
                <a:gd name="connsiteX8" fmla="*/ 5209455 w 5421466"/>
                <a:gd name="connsiteY8" fmla="*/ 2801725 h 7017706"/>
                <a:gd name="connsiteX9" fmla="*/ 4493017 w 5421466"/>
                <a:gd name="connsiteY9" fmla="*/ 3169370 h 7017706"/>
                <a:gd name="connsiteX10" fmla="*/ 3691739 w 5421466"/>
                <a:gd name="connsiteY10" fmla="*/ 4074343 h 7017706"/>
                <a:gd name="connsiteX11" fmla="*/ 3757727 w 5421466"/>
                <a:gd name="connsiteY11" fmla="*/ 3546442 h 7017706"/>
                <a:gd name="connsiteX12" fmla="*/ 4087665 w 5421466"/>
                <a:gd name="connsiteY12" fmla="*/ 2009873 h 7017706"/>
                <a:gd name="connsiteX13" fmla="*/ 4285628 w 5421466"/>
                <a:gd name="connsiteY13" fmla="*/ 1302863 h 7017706"/>
                <a:gd name="connsiteX14" fmla="*/ 4313908 w 5421466"/>
                <a:gd name="connsiteY14" fmla="*/ 963498 h 7017706"/>
                <a:gd name="connsiteX15" fmla="*/ 4049958 w 5421466"/>
                <a:gd name="connsiteY15" fmla="*/ 1199168 h 7017706"/>
                <a:gd name="connsiteX16" fmla="*/ 3569191 w 5421466"/>
                <a:gd name="connsiteY16" fmla="*/ 1840191 h 7017706"/>
                <a:gd name="connsiteX17" fmla="*/ 3408935 w 5421466"/>
                <a:gd name="connsiteY17" fmla="*/ 2349238 h 7017706"/>
                <a:gd name="connsiteX18" fmla="*/ 3324094 w 5421466"/>
                <a:gd name="connsiteY18" fmla="*/ 3518162 h 7017706"/>
                <a:gd name="connsiteX19" fmla="*/ 3267533 w 5421466"/>
                <a:gd name="connsiteY19" fmla="*/ 4093197 h 7017706"/>
                <a:gd name="connsiteX20" fmla="*/ 3267533 w 5421466"/>
                <a:gd name="connsiteY20" fmla="*/ 3885807 h 7017706"/>
                <a:gd name="connsiteX21" fmla="*/ 3069570 w 5421466"/>
                <a:gd name="connsiteY21" fmla="*/ 3188224 h 7017706"/>
                <a:gd name="connsiteX22" fmla="*/ 2428547 w 5421466"/>
                <a:gd name="connsiteY22" fmla="*/ 1604521 h 7017706"/>
                <a:gd name="connsiteX23" fmla="*/ 2042048 w 5421466"/>
                <a:gd name="connsiteY23" fmla="*/ 680694 h 7017706"/>
                <a:gd name="connsiteX24" fmla="*/ 1976061 w 5421466"/>
                <a:gd name="connsiteY24" fmla="*/ 237634 h 7017706"/>
                <a:gd name="connsiteX25" fmla="*/ 1853512 w 5421466"/>
                <a:gd name="connsiteY25" fmla="*/ 1964 h 7017706"/>
                <a:gd name="connsiteX26" fmla="*/ 1674403 w 5421466"/>
                <a:gd name="connsiteY26" fmla="*/ 360183 h 7017706"/>
                <a:gd name="connsiteX27" fmla="*/ 1504721 w 5421466"/>
                <a:gd name="connsiteY27" fmla="*/ 1415985 h 7017706"/>
                <a:gd name="connsiteX28" fmla="*/ 1919500 w 5421466"/>
                <a:gd name="connsiteY28" fmla="*/ 2745164 h 7017706"/>
                <a:gd name="connsiteX29" fmla="*/ 2503962 w 5421466"/>
                <a:gd name="connsiteY29" fmla="*/ 3885807 h 7017706"/>
                <a:gd name="connsiteX30" fmla="*/ 2343706 w 5421466"/>
                <a:gd name="connsiteY30" fmla="*/ 3734978 h 7017706"/>
                <a:gd name="connsiteX31" fmla="*/ 1259624 w 5421466"/>
                <a:gd name="connsiteY31" fmla="*/ 2566055 h 7017706"/>
                <a:gd name="connsiteX32" fmla="*/ 760003 w 5421466"/>
                <a:gd name="connsiteY32" fmla="*/ 2019300 h 7017706"/>
                <a:gd name="connsiteX33" fmla="*/ 213248 w 5421466"/>
                <a:gd name="connsiteY33" fmla="*/ 1510253 h 7017706"/>
                <a:gd name="connsiteX34" fmla="*/ 213248 w 5421466"/>
                <a:gd name="connsiteY34" fmla="*/ 1642228 h 7017706"/>
                <a:gd name="connsiteX35" fmla="*/ 694015 w 5421466"/>
                <a:gd name="connsiteY35" fmla="*/ 2980834 h 7017706"/>
                <a:gd name="connsiteX36" fmla="*/ 1287904 w 5421466"/>
                <a:gd name="connsiteY36" fmla="*/ 4102624 h 7017706"/>
                <a:gd name="connsiteX37" fmla="*/ 2042048 w 5421466"/>
                <a:gd name="connsiteY37" fmla="*/ 4715366 h 7017706"/>
                <a:gd name="connsiteX38" fmla="*/ 2984729 w 5421466"/>
                <a:gd name="connsiteY38" fmla="*/ 5026451 h 7017706"/>
                <a:gd name="connsiteX39" fmla="*/ 3003582 w 5421466"/>
                <a:gd name="connsiteY39" fmla="*/ 5026451 h 7017706"/>
                <a:gd name="connsiteX40" fmla="*/ 2315426 w 5421466"/>
                <a:gd name="connsiteY40" fmla="*/ 5092438 h 7017706"/>
                <a:gd name="connsiteX41" fmla="*/ 1495294 w 5421466"/>
                <a:gd name="connsiteY41" fmla="*/ 4922756 h 7017706"/>
                <a:gd name="connsiteX42" fmla="*/ 760003 w 5421466"/>
                <a:gd name="connsiteY42" fmla="*/ 4187465 h 7017706"/>
                <a:gd name="connsiteX43" fmla="*/ 260382 w 5421466"/>
                <a:gd name="connsiteY43" fmla="*/ 3291919 h 7017706"/>
                <a:gd name="connsiteX44" fmla="*/ 5859 w 5421466"/>
                <a:gd name="connsiteY44" fmla="*/ 2924273 h 7017706"/>
                <a:gd name="connsiteX45" fmla="*/ 109554 w 5421466"/>
                <a:gd name="connsiteY45" fmla="*/ 3518162 h 7017706"/>
                <a:gd name="connsiteX46" fmla="*/ 420638 w 5421466"/>
                <a:gd name="connsiteY46" fmla="*/ 4922756 h 7017706"/>
                <a:gd name="connsiteX47" fmla="*/ 910832 w 5421466"/>
                <a:gd name="connsiteY47" fmla="*/ 5544925 h 7017706"/>
                <a:gd name="connsiteX48" fmla="*/ 1523574 w 5421466"/>
                <a:gd name="connsiteY48" fmla="*/ 5761741 h 7017706"/>
                <a:gd name="connsiteX49" fmla="*/ 2287145 w 5421466"/>
                <a:gd name="connsiteY49" fmla="*/ 5724034 h 7017706"/>
                <a:gd name="connsiteX50" fmla="*/ 3720020 w 5421466"/>
                <a:gd name="connsiteY50" fmla="*/ 5516644 h 7017706"/>
                <a:gd name="connsiteX51" fmla="*/ 3701166 w 5421466"/>
                <a:gd name="connsiteY51" fmla="*/ 5563778 h 7017706"/>
                <a:gd name="connsiteX52" fmla="*/ 3503203 w 5421466"/>
                <a:gd name="connsiteY52" fmla="*/ 6129387 h 7017706"/>
                <a:gd name="connsiteX53" fmla="*/ 3456069 w 5421466"/>
                <a:gd name="connsiteY53" fmla="*/ 6091679 h 7017706"/>
                <a:gd name="connsiteX0" fmla="*/ 3418362 w 5421466"/>
                <a:gd name="connsiteY0" fmla="*/ 6148240 h 7017706"/>
                <a:gd name="connsiteX1" fmla="*/ 4455310 w 5421466"/>
                <a:gd name="connsiteY1" fmla="*/ 6044545 h 7017706"/>
                <a:gd name="connsiteX2" fmla="*/ 4455310 w 5421466"/>
                <a:gd name="connsiteY2" fmla="*/ 6035119 h 7017706"/>
                <a:gd name="connsiteX3" fmla="*/ 4172506 w 5421466"/>
                <a:gd name="connsiteY3" fmla="*/ 5431803 h 7017706"/>
                <a:gd name="connsiteX4" fmla="*/ 4181933 w 5421466"/>
                <a:gd name="connsiteY4" fmla="*/ 5337535 h 7017706"/>
                <a:gd name="connsiteX5" fmla="*/ 4596712 w 5421466"/>
                <a:gd name="connsiteY5" fmla="*/ 4932183 h 7017706"/>
                <a:gd name="connsiteX6" fmla="*/ 5058626 w 5421466"/>
                <a:gd name="connsiteY6" fmla="*/ 3800966 h 7017706"/>
                <a:gd name="connsiteX7" fmla="*/ 5416844 w 5421466"/>
                <a:gd name="connsiteY7" fmla="*/ 2735737 h 7017706"/>
                <a:gd name="connsiteX8" fmla="*/ 5209455 w 5421466"/>
                <a:gd name="connsiteY8" fmla="*/ 2801725 h 7017706"/>
                <a:gd name="connsiteX9" fmla="*/ 4493017 w 5421466"/>
                <a:gd name="connsiteY9" fmla="*/ 3169370 h 7017706"/>
                <a:gd name="connsiteX10" fmla="*/ 3691739 w 5421466"/>
                <a:gd name="connsiteY10" fmla="*/ 4074343 h 7017706"/>
                <a:gd name="connsiteX11" fmla="*/ 3757727 w 5421466"/>
                <a:gd name="connsiteY11" fmla="*/ 3546442 h 7017706"/>
                <a:gd name="connsiteX12" fmla="*/ 4087665 w 5421466"/>
                <a:gd name="connsiteY12" fmla="*/ 2009873 h 7017706"/>
                <a:gd name="connsiteX13" fmla="*/ 4285628 w 5421466"/>
                <a:gd name="connsiteY13" fmla="*/ 1302863 h 7017706"/>
                <a:gd name="connsiteX14" fmla="*/ 4313908 w 5421466"/>
                <a:gd name="connsiteY14" fmla="*/ 963498 h 7017706"/>
                <a:gd name="connsiteX15" fmla="*/ 4049958 w 5421466"/>
                <a:gd name="connsiteY15" fmla="*/ 1199168 h 7017706"/>
                <a:gd name="connsiteX16" fmla="*/ 3569191 w 5421466"/>
                <a:gd name="connsiteY16" fmla="*/ 1840191 h 7017706"/>
                <a:gd name="connsiteX17" fmla="*/ 3408935 w 5421466"/>
                <a:gd name="connsiteY17" fmla="*/ 2349238 h 7017706"/>
                <a:gd name="connsiteX18" fmla="*/ 3324094 w 5421466"/>
                <a:gd name="connsiteY18" fmla="*/ 3518162 h 7017706"/>
                <a:gd name="connsiteX19" fmla="*/ 3267533 w 5421466"/>
                <a:gd name="connsiteY19" fmla="*/ 4093197 h 7017706"/>
                <a:gd name="connsiteX20" fmla="*/ 3267533 w 5421466"/>
                <a:gd name="connsiteY20" fmla="*/ 3885807 h 7017706"/>
                <a:gd name="connsiteX21" fmla="*/ 3069570 w 5421466"/>
                <a:gd name="connsiteY21" fmla="*/ 3188224 h 7017706"/>
                <a:gd name="connsiteX22" fmla="*/ 2428547 w 5421466"/>
                <a:gd name="connsiteY22" fmla="*/ 1604521 h 7017706"/>
                <a:gd name="connsiteX23" fmla="*/ 2042048 w 5421466"/>
                <a:gd name="connsiteY23" fmla="*/ 680694 h 7017706"/>
                <a:gd name="connsiteX24" fmla="*/ 1976061 w 5421466"/>
                <a:gd name="connsiteY24" fmla="*/ 237634 h 7017706"/>
                <a:gd name="connsiteX25" fmla="*/ 1853512 w 5421466"/>
                <a:gd name="connsiteY25" fmla="*/ 1964 h 7017706"/>
                <a:gd name="connsiteX26" fmla="*/ 1674403 w 5421466"/>
                <a:gd name="connsiteY26" fmla="*/ 360183 h 7017706"/>
                <a:gd name="connsiteX27" fmla="*/ 1504721 w 5421466"/>
                <a:gd name="connsiteY27" fmla="*/ 1415985 h 7017706"/>
                <a:gd name="connsiteX28" fmla="*/ 1919500 w 5421466"/>
                <a:gd name="connsiteY28" fmla="*/ 2745164 h 7017706"/>
                <a:gd name="connsiteX29" fmla="*/ 2503962 w 5421466"/>
                <a:gd name="connsiteY29" fmla="*/ 3885807 h 7017706"/>
                <a:gd name="connsiteX30" fmla="*/ 2343706 w 5421466"/>
                <a:gd name="connsiteY30" fmla="*/ 3734978 h 7017706"/>
                <a:gd name="connsiteX31" fmla="*/ 1259624 w 5421466"/>
                <a:gd name="connsiteY31" fmla="*/ 2566055 h 7017706"/>
                <a:gd name="connsiteX32" fmla="*/ 760003 w 5421466"/>
                <a:gd name="connsiteY32" fmla="*/ 2019300 h 7017706"/>
                <a:gd name="connsiteX33" fmla="*/ 213248 w 5421466"/>
                <a:gd name="connsiteY33" fmla="*/ 1510253 h 7017706"/>
                <a:gd name="connsiteX34" fmla="*/ 213248 w 5421466"/>
                <a:gd name="connsiteY34" fmla="*/ 1642228 h 7017706"/>
                <a:gd name="connsiteX35" fmla="*/ 694015 w 5421466"/>
                <a:gd name="connsiteY35" fmla="*/ 2980834 h 7017706"/>
                <a:gd name="connsiteX36" fmla="*/ 1287904 w 5421466"/>
                <a:gd name="connsiteY36" fmla="*/ 4102624 h 7017706"/>
                <a:gd name="connsiteX37" fmla="*/ 2042048 w 5421466"/>
                <a:gd name="connsiteY37" fmla="*/ 4715366 h 7017706"/>
                <a:gd name="connsiteX38" fmla="*/ 2984729 w 5421466"/>
                <a:gd name="connsiteY38" fmla="*/ 5026451 h 7017706"/>
                <a:gd name="connsiteX39" fmla="*/ 2315426 w 5421466"/>
                <a:gd name="connsiteY39" fmla="*/ 5092438 h 7017706"/>
                <a:gd name="connsiteX40" fmla="*/ 1495294 w 5421466"/>
                <a:gd name="connsiteY40" fmla="*/ 4922756 h 7017706"/>
                <a:gd name="connsiteX41" fmla="*/ 760003 w 5421466"/>
                <a:gd name="connsiteY41" fmla="*/ 4187465 h 7017706"/>
                <a:gd name="connsiteX42" fmla="*/ 260382 w 5421466"/>
                <a:gd name="connsiteY42" fmla="*/ 3291919 h 7017706"/>
                <a:gd name="connsiteX43" fmla="*/ 5859 w 5421466"/>
                <a:gd name="connsiteY43" fmla="*/ 2924273 h 7017706"/>
                <a:gd name="connsiteX44" fmla="*/ 109554 w 5421466"/>
                <a:gd name="connsiteY44" fmla="*/ 3518162 h 7017706"/>
                <a:gd name="connsiteX45" fmla="*/ 420638 w 5421466"/>
                <a:gd name="connsiteY45" fmla="*/ 4922756 h 7017706"/>
                <a:gd name="connsiteX46" fmla="*/ 910832 w 5421466"/>
                <a:gd name="connsiteY46" fmla="*/ 5544925 h 7017706"/>
                <a:gd name="connsiteX47" fmla="*/ 1523574 w 5421466"/>
                <a:gd name="connsiteY47" fmla="*/ 5761741 h 7017706"/>
                <a:gd name="connsiteX48" fmla="*/ 2287145 w 5421466"/>
                <a:gd name="connsiteY48" fmla="*/ 5724034 h 7017706"/>
                <a:gd name="connsiteX49" fmla="*/ 3720020 w 5421466"/>
                <a:gd name="connsiteY49" fmla="*/ 5516644 h 7017706"/>
                <a:gd name="connsiteX50" fmla="*/ 3701166 w 5421466"/>
                <a:gd name="connsiteY50" fmla="*/ 5563778 h 7017706"/>
                <a:gd name="connsiteX51" fmla="*/ 3503203 w 5421466"/>
                <a:gd name="connsiteY51" fmla="*/ 6129387 h 7017706"/>
                <a:gd name="connsiteX52" fmla="*/ 3456069 w 5421466"/>
                <a:gd name="connsiteY52" fmla="*/ 6091679 h 7017706"/>
                <a:gd name="connsiteX0" fmla="*/ 3418362 w 5421466"/>
                <a:gd name="connsiteY0" fmla="*/ 6148240 h 7017706"/>
                <a:gd name="connsiteX1" fmla="*/ 4455310 w 5421466"/>
                <a:gd name="connsiteY1" fmla="*/ 6044545 h 7017706"/>
                <a:gd name="connsiteX2" fmla="*/ 4455310 w 5421466"/>
                <a:gd name="connsiteY2" fmla="*/ 6035119 h 7017706"/>
                <a:gd name="connsiteX3" fmla="*/ 4172506 w 5421466"/>
                <a:gd name="connsiteY3" fmla="*/ 5431803 h 7017706"/>
                <a:gd name="connsiteX4" fmla="*/ 4181933 w 5421466"/>
                <a:gd name="connsiteY4" fmla="*/ 5337535 h 7017706"/>
                <a:gd name="connsiteX5" fmla="*/ 4596712 w 5421466"/>
                <a:gd name="connsiteY5" fmla="*/ 4932183 h 7017706"/>
                <a:gd name="connsiteX6" fmla="*/ 5058626 w 5421466"/>
                <a:gd name="connsiteY6" fmla="*/ 3800966 h 7017706"/>
                <a:gd name="connsiteX7" fmla="*/ 5416844 w 5421466"/>
                <a:gd name="connsiteY7" fmla="*/ 2735737 h 7017706"/>
                <a:gd name="connsiteX8" fmla="*/ 5209455 w 5421466"/>
                <a:gd name="connsiteY8" fmla="*/ 2801725 h 7017706"/>
                <a:gd name="connsiteX9" fmla="*/ 4493017 w 5421466"/>
                <a:gd name="connsiteY9" fmla="*/ 3169370 h 7017706"/>
                <a:gd name="connsiteX10" fmla="*/ 3691739 w 5421466"/>
                <a:gd name="connsiteY10" fmla="*/ 4074343 h 7017706"/>
                <a:gd name="connsiteX11" fmla="*/ 3757727 w 5421466"/>
                <a:gd name="connsiteY11" fmla="*/ 3546442 h 7017706"/>
                <a:gd name="connsiteX12" fmla="*/ 4087665 w 5421466"/>
                <a:gd name="connsiteY12" fmla="*/ 2009873 h 7017706"/>
                <a:gd name="connsiteX13" fmla="*/ 4285628 w 5421466"/>
                <a:gd name="connsiteY13" fmla="*/ 1302863 h 7017706"/>
                <a:gd name="connsiteX14" fmla="*/ 4313908 w 5421466"/>
                <a:gd name="connsiteY14" fmla="*/ 963498 h 7017706"/>
                <a:gd name="connsiteX15" fmla="*/ 4049958 w 5421466"/>
                <a:gd name="connsiteY15" fmla="*/ 1199168 h 7017706"/>
                <a:gd name="connsiteX16" fmla="*/ 3569191 w 5421466"/>
                <a:gd name="connsiteY16" fmla="*/ 1840191 h 7017706"/>
                <a:gd name="connsiteX17" fmla="*/ 3408935 w 5421466"/>
                <a:gd name="connsiteY17" fmla="*/ 2349238 h 7017706"/>
                <a:gd name="connsiteX18" fmla="*/ 3324094 w 5421466"/>
                <a:gd name="connsiteY18" fmla="*/ 3518162 h 7017706"/>
                <a:gd name="connsiteX19" fmla="*/ 3267533 w 5421466"/>
                <a:gd name="connsiteY19" fmla="*/ 4093197 h 7017706"/>
                <a:gd name="connsiteX20" fmla="*/ 3267533 w 5421466"/>
                <a:gd name="connsiteY20" fmla="*/ 3885807 h 7017706"/>
                <a:gd name="connsiteX21" fmla="*/ 3069570 w 5421466"/>
                <a:gd name="connsiteY21" fmla="*/ 3188224 h 7017706"/>
                <a:gd name="connsiteX22" fmla="*/ 2428547 w 5421466"/>
                <a:gd name="connsiteY22" fmla="*/ 1604521 h 7017706"/>
                <a:gd name="connsiteX23" fmla="*/ 2042048 w 5421466"/>
                <a:gd name="connsiteY23" fmla="*/ 680694 h 7017706"/>
                <a:gd name="connsiteX24" fmla="*/ 1976061 w 5421466"/>
                <a:gd name="connsiteY24" fmla="*/ 237634 h 7017706"/>
                <a:gd name="connsiteX25" fmla="*/ 1853512 w 5421466"/>
                <a:gd name="connsiteY25" fmla="*/ 1964 h 7017706"/>
                <a:gd name="connsiteX26" fmla="*/ 1674403 w 5421466"/>
                <a:gd name="connsiteY26" fmla="*/ 360183 h 7017706"/>
                <a:gd name="connsiteX27" fmla="*/ 1504721 w 5421466"/>
                <a:gd name="connsiteY27" fmla="*/ 1415985 h 7017706"/>
                <a:gd name="connsiteX28" fmla="*/ 1919500 w 5421466"/>
                <a:gd name="connsiteY28" fmla="*/ 2745164 h 7017706"/>
                <a:gd name="connsiteX29" fmla="*/ 2503962 w 5421466"/>
                <a:gd name="connsiteY29" fmla="*/ 3885807 h 7017706"/>
                <a:gd name="connsiteX30" fmla="*/ 2343706 w 5421466"/>
                <a:gd name="connsiteY30" fmla="*/ 3734978 h 7017706"/>
                <a:gd name="connsiteX31" fmla="*/ 1259624 w 5421466"/>
                <a:gd name="connsiteY31" fmla="*/ 2566055 h 7017706"/>
                <a:gd name="connsiteX32" fmla="*/ 760003 w 5421466"/>
                <a:gd name="connsiteY32" fmla="*/ 2019300 h 7017706"/>
                <a:gd name="connsiteX33" fmla="*/ 213248 w 5421466"/>
                <a:gd name="connsiteY33" fmla="*/ 1510253 h 7017706"/>
                <a:gd name="connsiteX34" fmla="*/ 213248 w 5421466"/>
                <a:gd name="connsiteY34" fmla="*/ 1642228 h 7017706"/>
                <a:gd name="connsiteX35" fmla="*/ 694015 w 5421466"/>
                <a:gd name="connsiteY35" fmla="*/ 2980834 h 7017706"/>
                <a:gd name="connsiteX36" fmla="*/ 1287904 w 5421466"/>
                <a:gd name="connsiteY36" fmla="*/ 4102624 h 7017706"/>
                <a:gd name="connsiteX37" fmla="*/ 2042048 w 5421466"/>
                <a:gd name="connsiteY37" fmla="*/ 4715366 h 7017706"/>
                <a:gd name="connsiteX38" fmla="*/ 2984729 w 5421466"/>
                <a:gd name="connsiteY38" fmla="*/ 5026451 h 7017706"/>
                <a:gd name="connsiteX39" fmla="*/ 2315426 w 5421466"/>
                <a:gd name="connsiteY39" fmla="*/ 5092438 h 7017706"/>
                <a:gd name="connsiteX40" fmla="*/ 1495294 w 5421466"/>
                <a:gd name="connsiteY40" fmla="*/ 4922756 h 7017706"/>
                <a:gd name="connsiteX41" fmla="*/ 760003 w 5421466"/>
                <a:gd name="connsiteY41" fmla="*/ 4187465 h 7017706"/>
                <a:gd name="connsiteX42" fmla="*/ 260382 w 5421466"/>
                <a:gd name="connsiteY42" fmla="*/ 3291919 h 7017706"/>
                <a:gd name="connsiteX43" fmla="*/ 5859 w 5421466"/>
                <a:gd name="connsiteY43" fmla="*/ 2924273 h 7017706"/>
                <a:gd name="connsiteX44" fmla="*/ 109554 w 5421466"/>
                <a:gd name="connsiteY44" fmla="*/ 3518162 h 7017706"/>
                <a:gd name="connsiteX45" fmla="*/ 420638 w 5421466"/>
                <a:gd name="connsiteY45" fmla="*/ 4922756 h 7017706"/>
                <a:gd name="connsiteX46" fmla="*/ 910832 w 5421466"/>
                <a:gd name="connsiteY46" fmla="*/ 5544925 h 7017706"/>
                <a:gd name="connsiteX47" fmla="*/ 1523574 w 5421466"/>
                <a:gd name="connsiteY47" fmla="*/ 5761741 h 7017706"/>
                <a:gd name="connsiteX48" fmla="*/ 2287145 w 5421466"/>
                <a:gd name="connsiteY48" fmla="*/ 5724034 h 7017706"/>
                <a:gd name="connsiteX49" fmla="*/ 3720020 w 5421466"/>
                <a:gd name="connsiteY49" fmla="*/ 5516644 h 7017706"/>
                <a:gd name="connsiteX50" fmla="*/ 3701166 w 5421466"/>
                <a:gd name="connsiteY50" fmla="*/ 5563778 h 7017706"/>
                <a:gd name="connsiteX51" fmla="*/ 3503203 w 5421466"/>
                <a:gd name="connsiteY51" fmla="*/ 6129387 h 7017706"/>
                <a:gd name="connsiteX52" fmla="*/ 3456069 w 5421466"/>
                <a:gd name="connsiteY52" fmla="*/ 6091679 h 7017706"/>
                <a:gd name="connsiteX0" fmla="*/ 3418362 w 5421466"/>
                <a:gd name="connsiteY0" fmla="*/ 6148240 h 7017706"/>
                <a:gd name="connsiteX1" fmla="*/ 4455310 w 5421466"/>
                <a:gd name="connsiteY1" fmla="*/ 6044545 h 7017706"/>
                <a:gd name="connsiteX2" fmla="*/ 4455310 w 5421466"/>
                <a:gd name="connsiteY2" fmla="*/ 6035119 h 7017706"/>
                <a:gd name="connsiteX3" fmla="*/ 4172506 w 5421466"/>
                <a:gd name="connsiteY3" fmla="*/ 5431803 h 7017706"/>
                <a:gd name="connsiteX4" fmla="*/ 4181933 w 5421466"/>
                <a:gd name="connsiteY4" fmla="*/ 5337535 h 7017706"/>
                <a:gd name="connsiteX5" fmla="*/ 4596712 w 5421466"/>
                <a:gd name="connsiteY5" fmla="*/ 4932183 h 7017706"/>
                <a:gd name="connsiteX6" fmla="*/ 5058626 w 5421466"/>
                <a:gd name="connsiteY6" fmla="*/ 3800966 h 7017706"/>
                <a:gd name="connsiteX7" fmla="*/ 5416844 w 5421466"/>
                <a:gd name="connsiteY7" fmla="*/ 2735737 h 7017706"/>
                <a:gd name="connsiteX8" fmla="*/ 5209455 w 5421466"/>
                <a:gd name="connsiteY8" fmla="*/ 2801725 h 7017706"/>
                <a:gd name="connsiteX9" fmla="*/ 4493017 w 5421466"/>
                <a:gd name="connsiteY9" fmla="*/ 3169370 h 7017706"/>
                <a:gd name="connsiteX10" fmla="*/ 3691739 w 5421466"/>
                <a:gd name="connsiteY10" fmla="*/ 4074343 h 7017706"/>
                <a:gd name="connsiteX11" fmla="*/ 3757727 w 5421466"/>
                <a:gd name="connsiteY11" fmla="*/ 3546442 h 7017706"/>
                <a:gd name="connsiteX12" fmla="*/ 4087665 w 5421466"/>
                <a:gd name="connsiteY12" fmla="*/ 2009873 h 7017706"/>
                <a:gd name="connsiteX13" fmla="*/ 4285628 w 5421466"/>
                <a:gd name="connsiteY13" fmla="*/ 1302863 h 7017706"/>
                <a:gd name="connsiteX14" fmla="*/ 4313908 w 5421466"/>
                <a:gd name="connsiteY14" fmla="*/ 963498 h 7017706"/>
                <a:gd name="connsiteX15" fmla="*/ 4049958 w 5421466"/>
                <a:gd name="connsiteY15" fmla="*/ 1199168 h 7017706"/>
                <a:gd name="connsiteX16" fmla="*/ 3569191 w 5421466"/>
                <a:gd name="connsiteY16" fmla="*/ 1840191 h 7017706"/>
                <a:gd name="connsiteX17" fmla="*/ 3408935 w 5421466"/>
                <a:gd name="connsiteY17" fmla="*/ 2349238 h 7017706"/>
                <a:gd name="connsiteX18" fmla="*/ 3324094 w 5421466"/>
                <a:gd name="connsiteY18" fmla="*/ 3518162 h 7017706"/>
                <a:gd name="connsiteX19" fmla="*/ 3267533 w 5421466"/>
                <a:gd name="connsiteY19" fmla="*/ 4093197 h 7017706"/>
                <a:gd name="connsiteX20" fmla="*/ 3267533 w 5421466"/>
                <a:gd name="connsiteY20" fmla="*/ 3885807 h 7017706"/>
                <a:gd name="connsiteX21" fmla="*/ 3069570 w 5421466"/>
                <a:gd name="connsiteY21" fmla="*/ 3188224 h 7017706"/>
                <a:gd name="connsiteX22" fmla="*/ 2428547 w 5421466"/>
                <a:gd name="connsiteY22" fmla="*/ 1604521 h 7017706"/>
                <a:gd name="connsiteX23" fmla="*/ 2042048 w 5421466"/>
                <a:gd name="connsiteY23" fmla="*/ 680694 h 7017706"/>
                <a:gd name="connsiteX24" fmla="*/ 1976061 w 5421466"/>
                <a:gd name="connsiteY24" fmla="*/ 237634 h 7017706"/>
                <a:gd name="connsiteX25" fmla="*/ 1853512 w 5421466"/>
                <a:gd name="connsiteY25" fmla="*/ 1964 h 7017706"/>
                <a:gd name="connsiteX26" fmla="*/ 1674403 w 5421466"/>
                <a:gd name="connsiteY26" fmla="*/ 360183 h 7017706"/>
                <a:gd name="connsiteX27" fmla="*/ 1504721 w 5421466"/>
                <a:gd name="connsiteY27" fmla="*/ 1415985 h 7017706"/>
                <a:gd name="connsiteX28" fmla="*/ 1919500 w 5421466"/>
                <a:gd name="connsiteY28" fmla="*/ 2745164 h 7017706"/>
                <a:gd name="connsiteX29" fmla="*/ 2503962 w 5421466"/>
                <a:gd name="connsiteY29" fmla="*/ 3885807 h 7017706"/>
                <a:gd name="connsiteX30" fmla="*/ 2343706 w 5421466"/>
                <a:gd name="connsiteY30" fmla="*/ 3734978 h 7017706"/>
                <a:gd name="connsiteX31" fmla="*/ 1259624 w 5421466"/>
                <a:gd name="connsiteY31" fmla="*/ 2566055 h 7017706"/>
                <a:gd name="connsiteX32" fmla="*/ 760003 w 5421466"/>
                <a:gd name="connsiteY32" fmla="*/ 2019300 h 7017706"/>
                <a:gd name="connsiteX33" fmla="*/ 213248 w 5421466"/>
                <a:gd name="connsiteY33" fmla="*/ 1510253 h 7017706"/>
                <a:gd name="connsiteX34" fmla="*/ 213248 w 5421466"/>
                <a:gd name="connsiteY34" fmla="*/ 1642228 h 7017706"/>
                <a:gd name="connsiteX35" fmla="*/ 694015 w 5421466"/>
                <a:gd name="connsiteY35" fmla="*/ 2980834 h 7017706"/>
                <a:gd name="connsiteX36" fmla="*/ 1287904 w 5421466"/>
                <a:gd name="connsiteY36" fmla="*/ 4102624 h 7017706"/>
                <a:gd name="connsiteX37" fmla="*/ 2042048 w 5421466"/>
                <a:gd name="connsiteY37" fmla="*/ 4715366 h 7017706"/>
                <a:gd name="connsiteX38" fmla="*/ 2984729 w 5421466"/>
                <a:gd name="connsiteY38" fmla="*/ 5026451 h 7017706"/>
                <a:gd name="connsiteX39" fmla="*/ 2315426 w 5421466"/>
                <a:gd name="connsiteY39" fmla="*/ 5092438 h 7017706"/>
                <a:gd name="connsiteX40" fmla="*/ 1495294 w 5421466"/>
                <a:gd name="connsiteY40" fmla="*/ 4922756 h 7017706"/>
                <a:gd name="connsiteX41" fmla="*/ 760003 w 5421466"/>
                <a:gd name="connsiteY41" fmla="*/ 4187465 h 7017706"/>
                <a:gd name="connsiteX42" fmla="*/ 260382 w 5421466"/>
                <a:gd name="connsiteY42" fmla="*/ 3291919 h 7017706"/>
                <a:gd name="connsiteX43" fmla="*/ 5859 w 5421466"/>
                <a:gd name="connsiteY43" fmla="*/ 2924273 h 7017706"/>
                <a:gd name="connsiteX44" fmla="*/ 109554 w 5421466"/>
                <a:gd name="connsiteY44" fmla="*/ 3518162 h 7017706"/>
                <a:gd name="connsiteX45" fmla="*/ 420638 w 5421466"/>
                <a:gd name="connsiteY45" fmla="*/ 4922756 h 7017706"/>
                <a:gd name="connsiteX46" fmla="*/ 910832 w 5421466"/>
                <a:gd name="connsiteY46" fmla="*/ 5544925 h 7017706"/>
                <a:gd name="connsiteX47" fmla="*/ 1523574 w 5421466"/>
                <a:gd name="connsiteY47" fmla="*/ 5761741 h 7017706"/>
                <a:gd name="connsiteX48" fmla="*/ 2287145 w 5421466"/>
                <a:gd name="connsiteY48" fmla="*/ 5724034 h 7017706"/>
                <a:gd name="connsiteX49" fmla="*/ 3609909 w 5421466"/>
                <a:gd name="connsiteY49" fmla="*/ 5516644 h 7017706"/>
                <a:gd name="connsiteX50" fmla="*/ 3701166 w 5421466"/>
                <a:gd name="connsiteY50" fmla="*/ 5563778 h 7017706"/>
                <a:gd name="connsiteX51" fmla="*/ 3503203 w 5421466"/>
                <a:gd name="connsiteY51" fmla="*/ 6129387 h 7017706"/>
                <a:gd name="connsiteX52" fmla="*/ 3456069 w 5421466"/>
                <a:gd name="connsiteY52" fmla="*/ 6091679 h 7017706"/>
                <a:gd name="connsiteX0" fmla="*/ 3418362 w 5421466"/>
                <a:gd name="connsiteY0" fmla="*/ 6148240 h 6148240"/>
                <a:gd name="connsiteX1" fmla="*/ 4455310 w 5421466"/>
                <a:gd name="connsiteY1" fmla="*/ 6044545 h 6148240"/>
                <a:gd name="connsiteX2" fmla="*/ 4455310 w 5421466"/>
                <a:gd name="connsiteY2" fmla="*/ 6035119 h 6148240"/>
                <a:gd name="connsiteX3" fmla="*/ 4172506 w 5421466"/>
                <a:gd name="connsiteY3" fmla="*/ 5431803 h 6148240"/>
                <a:gd name="connsiteX4" fmla="*/ 4181933 w 5421466"/>
                <a:gd name="connsiteY4" fmla="*/ 5337535 h 6148240"/>
                <a:gd name="connsiteX5" fmla="*/ 4596712 w 5421466"/>
                <a:gd name="connsiteY5" fmla="*/ 4932183 h 6148240"/>
                <a:gd name="connsiteX6" fmla="*/ 5058626 w 5421466"/>
                <a:gd name="connsiteY6" fmla="*/ 3800966 h 6148240"/>
                <a:gd name="connsiteX7" fmla="*/ 5416844 w 5421466"/>
                <a:gd name="connsiteY7" fmla="*/ 2735737 h 6148240"/>
                <a:gd name="connsiteX8" fmla="*/ 5209455 w 5421466"/>
                <a:gd name="connsiteY8" fmla="*/ 2801725 h 6148240"/>
                <a:gd name="connsiteX9" fmla="*/ 4493017 w 5421466"/>
                <a:gd name="connsiteY9" fmla="*/ 3169370 h 6148240"/>
                <a:gd name="connsiteX10" fmla="*/ 3691739 w 5421466"/>
                <a:gd name="connsiteY10" fmla="*/ 4074343 h 6148240"/>
                <a:gd name="connsiteX11" fmla="*/ 3757727 w 5421466"/>
                <a:gd name="connsiteY11" fmla="*/ 3546442 h 6148240"/>
                <a:gd name="connsiteX12" fmla="*/ 4087665 w 5421466"/>
                <a:gd name="connsiteY12" fmla="*/ 2009873 h 6148240"/>
                <a:gd name="connsiteX13" fmla="*/ 4285628 w 5421466"/>
                <a:gd name="connsiteY13" fmla="*/ 1302863 h 6148240"/>
                <a:gd name="connsiteX14" fmla="*/ 4313908 w 5421466"/>
                <a:gd name="connsiteY14" fmla="*/ 963498 h 6148240"/>
                <a:gd name="connsiteX15" fmla="*/ 4049958 w 5421466"/>
                <a:gd name="connsiteY15" fmla="*/ 1199168 h 6148240"/>
                <a:gd name="connsiteX16" fmla="*/ 3569191 w 5421466"/>
                <a:gd name="connsiteY16" fmla="*/ 1840191 h 6148240"/>
                <a:gd name="connsiteX17" fmla="*/ 3408935 w 5421466"/>
                <a:gd name="connsiteY17" fmla="*/ 2349238 h 6148240"/>
                <a:gd name="connsiteX18" fmla="*/ 3324094 w 5421466"/>
                <a:gd name="connsiteY18" fmla="*/ 3518162 h 6148240"/>
                <a:gd name="connsiteX19" fmla="*/ 3267533 w 5421466"/>
                <a:gd name="connsiteY19" fmla="*/ 4093197 h 6148240"/>
                <a:gd name="connsiteX20" fmla="*/ 3267533 w 5421466"/>
                <a:gd name="connsiteY20" fmla="*/ 3885807 h 6148240"/>
                <a:gd name="connsiteX21" fmla="*/ 3069570 w 5421466"/>
                <a:gd name="connsiteY21" fmla="*/ 3188224 h 6148240"/>
                <a:gd name="connsiteX22" fmla="*/ 2428547 w 5421466"/>
                <a:gd name="connsiteY22" fmla="*/ 1604521 h 6148240"/>
                <a:gd name="connsiteX23" fmla="*/ 2042048 w 5421466"/>
                <a:gd name="connsiteY23" fmla="*/ 680694 h 6148240"/>
                <a:gd name="connsiteX24" fmla="*/ 1976061 w 5421466"/>
                <a:gd name="connsiteY24" fmla="*/ 237634 h 6148240"/>
                <a:gd name="connsiteX25" fmla="*/ 1853512 w 5421466"/>
                <a:gd name="connsiteY25" fmla="*/ 1964 h 6148240"/>
                <a:gd name="connsiteX26" fmla="*/ 1674403 w 5421466"/>
                <a:gd name="connsiteY26" fmla="*/ 360183 h 6148240"/>
                <a:gd name="connsiteX27" fmla="*/ 1504721 w 5421466"/>
                <a:gd name="connsiteY27" fmla="*/ 1415985 h 6148240"/>
                <a:gd name="connsiteX28" fmla="*/ 1919500 w 5421466"/>
                <a:gd name="connsiteY28" fmla="*/ 2745164 h 6148240"/>
                <a:gd name="connsiteX29" fmla="*/ 2503962 w 5421466"/>
                <a:gd name="connsiteY29" fmla="*/ 3885807 h 6148240"/>
                <a:gd name="connsiteX30" fmla="*/ 2343706 w 5421466"/>
                <a:gd name="connsiteY30" fmla="*/ 3734978 h 6148240"/>
                <a:gd name="connsiteX31" fmla="*/ 1259624 w 5421466"/>
                <a:gd name="connsiteY31" fmla="*/ 2566055 h 6148240"/>
                <a:gd name="connsiteX32" fmla="*/ 760003 w 5421466"/>
                <a:gd name="connsiteY32" fmla="*/ 2019300 h 6148240"/>
                <a:gd name="connsiteX33" fmla="*/ 213248 w 5421466"/>
                <a:gd name="connsiteY33" fmla="*/ 1510253 h 6148240"/>
                <a:gd name="connsiteX34" fmla="*/ 213248 w 5421466"/>
                <a:gd name="connsiteY34" fmla="*/ 1642228 h 6148240"/>
                <a:gd name="connsiteX35" fmla="*/ 694015 w 5421466"/>
                <a:gd name="connsiteY35" fmla="*/ 2980834 h 6148240"/>
                <a:gd name="connsiteX36" fmla="*/ 1287904 w 5421466"/>
                <a:gd name="connsiteY36" fmla="*/ 4102624 h 6148240"/>
                <a:gd name="connsiteX37" fmla="*/ 2042048 w 5421466"/>
                <a:gd name="connsiteY37" fmla="*/ 4715366 h 6148240"/>
                <a:gd name="connsiteX38" fmla="*/ 2984729 w 5421466"/>
                <a:gd name="connsiteY38" fmla="*/ 5026451 h 6148240"/>
                <a:gd name="connsiteX39" fmla="*/ 2315426 w 5421466"/>
                <a:gd name="connsiteY39" fmla="*/ 5092438 h 6148240"/>
                <a:gd name="connsiteX40" fmla="*/ 1495294 w 5421466"/>
                <a:gd name="connsiteY40" fmla="*/ 4922756 h 6148240"/>
                <a:gd name="connsiteX41" fmla="*/ 760003 w 5421466"/>
                <a:gd name="connsiteY41" fmla="*/ 4187465 h 6148240"/>
                <a:gd name="connsiteX42" fmla="*/ 260382 w 5421466"/>
                <a:gd name="connsiteY42" fmla="*/ 3291919 h 6148240"/>
                <a:gd name="connsiteX43" fmla="*/ 5859 w 5421466"/>
                <a:gd name="connsiteY43" fmla="*/ 2924273 h 6148240"/>
                <a:gd name="connsiteX44" fmla="*/ 109554 w 5421466"/>
                <a:gd name="connsiteY44" fmla="*/ 3518162 h 6148240"/>
                <a:gd name="connsiteX45" fmla="*/ 420638 w 5421466"/>
                <a:gd name="connsiteY45" fmla="*/ 4922756 h 6148240"/>
                <a:gd name="connsiteX46" fmla="*/ 910832 w 5421466"/>
                <a:gd name="connsiteY46" fmla="*/ 5544925 h 6148240"/>
                <a:gd name="connsiteX47" fmla="*/ 1523574 w 5421466"/>
                <a:gd name="connsiteY47" fmla="*/ 5761741 h 6148240"/>
                <a:gd name="connsiteX48" fmla="*/ 2287145 w 5421466"/>
                <a:gd name="connsiteY48" fmla="*/ 5724034 h 6148240"/>
                <a:gd name="connsiteX49" fmla="*/ 3609909 w 5421466"/>
                <a:gd name="connsiteY49" fmla="*/ 5516644 h 6148240"/>
                <a:gd name="connsiteX50" fmla="*/ 3701166 w 5421466"/>
                <a:gd name="connsiteY50" fmla="*/ 5563778 h 6148240"/>
                <a:gd name="connsiteX51" fmla="*/ 3503203 w 5421466"/>
                <a:gd name="connsiteY51" fmla="*/ 6129387 h 6148240"/>
                <a:gd name="connsiteX0" fmla="*/ 4455310 w 5421466"/>
                <a:gd name="connsiteY0" fmla="*/ 6044545 h 6129387"/>
                <a:gd name="connsiteX1" fmla="*/ 4455310 w 5421466"/>
                <a:gd name="connsiteY1" fmla="*/ 6035119 h 6129387"/>
                <a:gd name="connsiteX2" fmla="*/ 4172506 w 5421466"/>
                <a:gd name="connsiteY2" fmla="*/ 5431803 h 6129387"/>
                <a:gd name="connsiteX3" fmla="*/ 4181933 w 5421466"/>
                <a:gd name="connsiteY3" fmla="*/ 5337535 h 6129387"/>
                <a:gd name="connsiteX4" fmla="*/ 4596712 w 5421466"/>
                <a:gd name="connsiteY4" fmla="*/ 4932183 h 6129387"/>
                <a:gd name="connsiteX5" fmla="*/ 5058626 w 5421466"/>
                <a:gd name="connsiteY5" fmla="*/ 3800966 h 6129387"/>
                <a:gd name="connsiteX6" fmla="*/ 5416844 w 5421466"/>
                <a:gd name="connsiteY6" fmla="*/ 2735737 h 6129387"/>
                <a:gd name="connsiteX7" fmla="*/ 5209455 w 5421466"/>
                <a:gd name="connsiteY7" fmla="*/ 2801725 h 6129387"/>
                <a:gd name="connsiteX8" fmla="*/ 4493017 w 5421466"/>
                <a:gd name="connsiteY8" fmla="*/ 3169370 h 6129387"/>
                <a:gd name="connsiteX9" fmla="*/ 3691739 w 5421466"/>
                <a:gd name="connsiteY9" fmla="*/ 4074343 h 6129387"/>
                <a:gd name="connsiteX10" fmla="*/ 3757727 w 5421466"/>
                <a:gd name="connsiteY10" fmla="*/ 3546442 h 6129387"/>
                <a:gd name="connsiteX11" fmla="*/ 4087665 w 5421466"/>
                <a:gd name="connsiteY11" fmla="*/ 2009873 h 6129387"/>
                <a:gd name="connsiteX12" fmla="*/ 4285628 w 5421466"/>
                <a:gd name="connsiteY12" fmla="*/ 1302863 h 6129387"/>
                <a:gd name="connsiteX13" fmla="*/ 4313908 w 5421466"/>
                <a:gd name="connsiteY13" fmla="*/ 963498 h 6129387"/>
                <a:gd name="connsiteX14" fmla="*/ 4049958 w 5421466"/>
                <a:gd name="connsiteY14" fmla="*/ 1199168 h 6129387"/>
                <a:gd name="connsiteX15" fmla="*/ 3569191 w 5421466"/>
                <a:gd name="connsiteY15" fmla="*/ 1840191 h 6129387"/>
                <a:gd name="connsiteX16" fmla="*/ 3408935 w 5421466"/>
                <a:gd name="connsiteY16" fmla="*/ 2349238 h 6129387"/>
                <a:gd name="connsiteX17" fmla="*/ 3324094 w 5421466"/>
                <a:gd name="connsiteY17" fmla="*/ 3518162 h 6129387"/>
                <a:gd name="connsiteX18" fmla="*/ 3267533 w 5421466"/>
                <a:gd name="connsiteY18" fmla="*/ 4093197 h 6129387"/>
                <a:gd name="connsiteX19" fmla="*/ 3267533 w 5421466"/>
                <a:gd name="connsiteY19" fmla="*/ 3885807 h 6129387"/>
                <a:gd name="connsiteX20" fmla="*/ 3069570 w 5421466"/>
                <a:gd name="connsiteY20" fmla="*/ 3188224 h 6129387"/>
                <a:gd name="connsiteX21" fmla="*/ 2428547 w 5421466"/>
                <a:gd name="connsiteY21" fmla="*/ 1604521 h 6129387"/>
                <a:gd name="connsiteX22" fmla="*/ 2042048 w 5421466"/>
                <a:gd name="connsiteY22" fmla="*/ 680694 h 6129387"/>
                <a:gd name="connsiteX23" fmla="*/ 1976061 w 5421466"/>
                <a:gd name="connsiteY23" fmla="*/ 237634 h 6129387"/>
                <a:gd name="connsiteX24" fmla="*/ 1853512 w 5421466"/>
                <a:gd name="connsiteY24" fmla="*/ 1964 h 6129387"/>
                <a:gd name="connsiteX25" fmla="*/ 1674403 w 5421466"/>
                <a:gd name="connsiteY25" fmla="*/ 360183 h 6129387"/>
                <a:gd name="connsiteX26" fmla="*/ 1504721 w 5421466"/>
                <a:gd name="connsiteY26" fmla="*/ 1415985 h 6129387"/>
                <a:gd name="connsiteX27" fmla="*/ 1919500 w 5421466"/>
                <a:gd name="connsiteY27" fmla="*/ 2745164 h 6129387"/>
                <a:gd name="connsiteX28" fmla="*/ 2503962 w 5421466"/>
                <a:gd name="connsiteY28" fmla="*/ 3885807 h 6129387"/>
                <a:gd name="connsiteX29" fmla="*/ 2343706 w 5421466"/>
                <a:gd name="connsiteY29" fmla="*/ 3734978 h 6129387"/>
                <a:gd name="connsiteX30" fmla="*/ 1259624 w 5421466"/>
                <a:gd name="connsiteY30" fmla="*/ 2566055 h 6129387"/>
                <a:gd name="connsiteX31" fmla="*/ 760003 w 5421466"/>
                <a:gd name="connsiteY31" fmla="*/ 2019300 h 6129387"/>
                <a:gd name="connsiteX32" fmla="*/ 213248 w 5421466"/>
                <a:gd name="connsiteY32" fmla="*/ 1510253 h 6129387"/>
                <a:gd name="connsiteX33" fmla="*/ 213248 w 5421466"/>
                <a:gd name="connsiteY33" fmla="*/ 1642228 h 6129387"/>
                <a:gd name="connsiteX34" fmla="*/ 694015 w 5421466"/>
                <a:gd name="connsiteY34" fmla="*/ 2980834 h 6129387"/>
                <a:gd name="connsiteX35" fmla="*/ 1287904 w 5421466"/>
                <a:gd name="connsiteY35" fmla="*/ 4102624 h 6129387"/>
                <a:gd name="connsiteX36" fmla="*/ 2042048 w 5421466"/>
                <a:gd name="connsiteY36" fmla="*/ 4715366 h 6129387"/>
                <a:gd name="connsiteX37" fmla="*/ 2984729 w 5421466"/>
                <a:gd name="connsiteY37" fmla="*/ 5026451 h 6129387"/>
                <a:gd name="connsiteX38" fmla="*/ 2315426 w 5421466"/>
                <a:gd name="connsiteY38" fmla="*/ 5092438 h 6129387"/>
                <a:gd name="connsiteX39" fmla="*/ 1495294 w 5421466"/>
                <a:gd name="connsiteY39" fmla="*/ 4922756 h 6129387"/>
                <a:gd name="connsiteX40" fmla="*/ 760003 w 5421466"/>
                <a:gd name="connsiteY40" fmla="*/ 4187465 h 6129387"/>
                <a:gd name="connsiteX41" fmla="*/ 260382 w 5421466"/>
                <a:gd name="connsiteY41" fmla="*/ 3291919 h 6129387"/>
                <a:gd name="connsiteX42" fmla="*/ 5859 w 5421466"/>
                <a:gd name="connsiteY42" fmla="*/ 2924273 h 6129387"/>
                <a:gd name="connsiteX43" fmla="*/ 109554 w 5421466"/>
                <a:gd name="connsiteY43" fmla="*/ 3518162 h 6129387"/>
                <a:gd name="connsiteX44" fmla="*/ 420638 w 5421466"/>
                <a:gd name="connsiteY44" fmla="*/ 4922756 h 6129387"/>
                <a:gd name="connsiteX45" fmla="*/ 910832 w 5421466"/>
                <a:gd name="connsiteY45" fmla="*/ 5544925 h 6129387"/>
                <a:gd name="connsiteX46" fmla="*/ 1523574 w 5421466"/>
                <a:gd name="connsiteY46" fmla="*/ 5761741 h 6129387"/>
                <a:gd name="connsiteX47" fmla="*/ 2287145 w 5421466"/>
                <a:gd name="connsiteY47" fmla="*/ 5724034 h 6129387"/>
                <a:gd name="connsiteX48" fmla="*/ 3609909 w 5421466"/>
                <a:gd name="connsiteY48" fmla="*/ 5516644 h 6129387"/>
                <a:gd name="connsiteX49" fmla="*/ 3701166 w 5421466"/>
                <a:gd name="connsiteY49" fmla="*/ 5563778 h 6129387"/>
                <a:gd name="connsiteX50" fmla="*/ 3503203 w 5421466"/>
                <a:gd name="connsiteY50" fmla="*/ 6129387 h 6129387"/>
                <a:gd name="connsiteX0" fmla="*/ 4455310 w 5421466"/>
                <a:gd name="connsiteY0" fmla="*/ 6044545 h 6129387"/>
                <a:gd name="connsiteX1" fmla="*/ 4172506 w 5421466"/>
                <a:gd name="connsiteY1" fmla="*/ 5431803 h 6129387"/>
                <a:gd name="connsiteX2" fmla="*/ 4181933 w 5421466"/>
                <a:gd name="connsiteY2" fmla="*/ 5337535 h 6129387"/>
                <a:gd name="connsiteX3" fmla="*/ 4596712 w 5421466"/>
                <a:gd name="connsiteY3" fmla="*/ 4932183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691739 w 5421466"/>
                <a:gd name="connsiteY8" fmla="*/ 4074343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67533 w 5421466"/>
                <a:gd name="connsiteY18" fmla="*/ 3885807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03962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984729 w 5421466"/>
                <a:gd name="connsiteY36" fmla="*/ 5026451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01166 w 5421466"/>
                <a:gd name="connsiteY48" fmla="*/ 5563778 h 6129387"/>
                <a:gd name="connsiteX49" fmla="*/ 3503203 w 5421466"/>
                <a:gd name="connsiteY49" fmla="*/ 6129387 h 6129387"/>
                <a:gd name="connsiteX0" fmla="*/ 4455310 w 5421466"/>
                <a:gd name="connsiteY0" fmla="*/ 6044545 h 6129387"/>
                <a:gd name="connsiteX1" fmla="*/ 4172506 w 5421466"/>
                <a:gd name="connsiteY1" fmla="*/ 5431803 h 6129387"/>
                <a:gd name="connsiteX2" fmla="*/ 4246564 w 5421466"/>
                <a:gd name="connsiteY2" fmla="*/ 5287267 h 6129387"/>
                <a:gd name="connsiteX3" fmla="*/ 4596712 w 5421466"/>
                <a:gd name="connsiteY3" fmla="*/ 4932183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691739 w 5421466"/>
                <a:gd name="connsiteY8" fmla="*/ 4074343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67533 w 5421466"/>
                <a:gd name="connsiteY18" fmla="*/ 3885807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03962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984729 w 5421466"/>
                <a:gd name="connsiteY36" fmla="*/ 5026451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01166 w 5421466"/>
                <a:gd name="connsiteY48" fmla="*/ 5563778 h 6129387"/>
                <a:gd name="connsiteX49" fmla="*/ 3503203 w 5421466"/>
                <a:gd name="connsiteY49" fmla="*/ 6129387 h 6129387"/>
                <a:gd name="connsiteX0" fmla="*/ 4455310 w 5421466"/>
                <a:gd name="connsiteY0" fmla="*/ 6044545 h 6129387"/>
                <a:gd name="connsiteX1" fmla="*/ 4172506 w 5421466"/>
                <a:gd name="connsiteY1" fmla="*/ 5431803 h 6129387"/>
                <a:gd name="connsiteX2" fmla="*/ 4246564 w 5421466"/>
                <a:gd name="connsiteY2" fmla="*/ 5287267 h 6129387"/>
                <a:gd name="connsiteX3" fmla="*/ 4596712 w 5421466"/>
                <a:gd name="connsiteY3" fmla="*/ 4932183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691739 w 5421466"/>
                <a:gd name="connsiteY8" fmla="*/ 4074343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03962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984729 w 5421466"/>
                <a:gd name="connsiteY36" fmla="*/ 5026451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01166 w 5421466"/>
                <a:gd name="connsiteY48" fmla="*/ 5563778 h 6129387"/>
                <a:gd name="connsiteX49" fmla="*/ 3503203 w 5421466"/>
                <a:gd name="connsiteY49" fmla="*/ 6129387 h 6129387"/>
                <a:gd name="connsiteX0" fmla="*/ 4455310 w 5421466"/>
                <a:gd name="connsiteY0" fmla="*/ 6044545 h 6129387"/>
                <a:gd name="connsiteX1" fmla="*/ 4172506 w 5421466"/>
                <a:gd name="connsiteY1" fmla="*/ 5431803 h 6129387"/>
                <a:gd name="connsiteX2" fmla="*/ 4246564 w 5421466"/>
                <a:gd name="connsiteY2" fmla="*/ 5287267 h 6129387"/>
                <a:gd name="connsiteX3" fmla="*/ 4596712 w 5421466"/>
                <a:gd name="connsiteY3" fmla="*/ 4932183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691739 w 5421466"/>
                <a:gd name="connsiteY8" fmla="*/ 4074343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984729 w 5421466"/>
                <a:gd name="connsiteY36" fmla="*/ 5026451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01166 w 5421466"/>
                <a:gd name="connsiteY48" fmla="*/ 5563778 h 6129387"/>
                <a:gd name="connsiteX49" fmla="*/ 3503203 w 5421466"/>
                <a:gd name="connsiteY49" fmla="*/ 6129387 h 6129387"/>
                <a:gd name="connsiteX0" fmla="*/ 4455310 w 5421466"/>
                <a:gd name="connsiteY0" fmla="*/ 6044545 h 6129387"/>
                <a:gd name="connsiteX1" fmla="*/ 4172506 w 5421466"/>
                <a:gd name="connsiteY1" fmla="*/ 5431803 h 6129387"/>
                <a:gd name="connsiteX2" fmla="*/ 4246564 w 5421466"/>
                <a:gd name="connsiteY2" fmla="*/ 5287267 h 6129387"/>
                <a:gd name="connsiteX3" fmla="*/ 4596712 w 5421466"/>
                <a:gd name="connsiteY3" fmla="*/ 4932183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691739 w 5421466"/>
                <a:gd name="connsiteY8" fmla="*/ 4074343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884193 w 5421466"/>
                <a:gd name="connsiteY36" fmla="*/ 5019270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01166 w 5421466"/>
                <a:gd name="connsiteY48" fmla="*/ 5563778 h 6129387"/>
                <a:gd name="connsiteX49" fmla="*/ 3503203 w 5421466"/>
                <a:gd name="connsiteY49" fmla="*/ 6129387 h 6129387"/>
                <a:gd name="connsiteX0" fmla="*/ 4455310 w 5421466"/>
                <a:gd name="connsiteY0" fmla="*/ 6044545 h 6129387"/>
                <a:gd name="connsiteX1" fmla="*/ 4172506 w 5421466"/>
                <a:gd name="connsiteY1" fmla="*/ 5431803 h 6129387"/>
                <a:gd name="connsiteX2" fmla="*/ 4246564 w 5421466"/>
                <a:gd name="connsiteY2" fmla="*/ 5287267 h 6129387"/>
                <a:gd name="connsiteX3" fmla="*/ 4596712 w 5421466"/>
                <a:gd name="connsiteY3" fmla="*/ 4932183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691739 w 5421466"/>
                <a:gd name="connsiteY8" fmla="*/ 4074343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884193 w 5421466"/>
                <a:gd name="connsiteY36" fmla="*/ 5019270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01166 w 5421466"/>
                <a:gd name="connsiteY48" fmla="*/ 5563778 h 6129387"/>
                <a:gd name="connsiteX49" fmla="*/ 3503203 w 5421466"/>
                <a:gd name="connsiteY49" fmla="*/ 6129387 h 6129387"/>
                <a:gd name="connsiteX0" fmla="*/ 4455310 w 5421466"/>
                <a:gd name="connsiteY0" fmla="*/ 6044545 h 6129387"/>
                <a:gd name="connsiteX1" fmla="*/ 4172506 w 5421466"/>
                <a:gd name="connsiteY1" fmla="*/ 5431803 h 6129387"/>
                <a:gd name="connsiteX2" fmla="*/ 4246564 w 5421466"/>
                <a:gd name="connsiteY2" fmla="*/ 5287267 h 6129387"/>
                <a:gd name="connsiteX3" fmla="*/ 4596712 w 5421466"/>
                <a:gd name="connsiteY3" fmla="*/ 4932183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691739 w 5421466"/>
                <a:gd name="connsiteY8" fmla="*/ 4074343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771689 w 5421466"/>
                <a:gd name="connsiteY36" fmla="*/ 5012089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01166 w 5421466"/>
                <a:gd name="connsiteY48" fmla="*/ 5563778 h 6129387"/>
                <a:gd name="connsiteX49" fmla="*/ 3503203 w 5421466"/>
                <a:gd name="connsiteY49" fmla="*/ 6129387 h 6129387"/>
                <a:gd name="connsiteX0" fmla="*/ 4455310 w 5421466"/>
                <a:gd name="connsiteY0" fmla="*/ 6044545 h 6129387"/>
                <a:gd name="connsiteX1" fmla="*/ 4172506 w 5421466"/>
                <a:gd name="connsiteY1" fmla="*/ 5431803 h 6129387"/>
                <a:gd name="connsiteX2" fmla="*/ 4246564 w 5421466"/>
                <a:gd name="connsiteY2" fmla="*/ 5287267 h 6129387"/>
                <a:gd name="connsiteX3" fmla="*/ 4596712 w 5421466"/>
                <a:gd name="connsiteY3" fmla="*/ 4932183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691739 w 5421466"/>
                <a:gd name="connsiteY8" fmla="*/ 4074343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771689 w 5421466"/>
                <a:gd name="connsiteY36" fmla="*/ 5012089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01166 w 5421466"/>
                <a:gd name="connsiteY48" fmla="*/ 5563778 h 6129387"/>
                <a:gd name="connsiteX49" fmla="*/ 3503203 w 5421466"/>
                <a:gd name="connsiteY49" fmla="*/ 6129387 h 6129387"/>
                <a:gd name="connsiteX0" fmla="*/ 4455310 w 5421466"/>
                <a:gd name="connsiteY0" fmla="*/ 6044545 h 6129387"/>
                <a:gd name="connsiteX1" fmla="*/ 4172506 w 5421466"/>
                <a:gd name="connsiteY1" fmla="*/ 5431803 h 6129387"/>
                <a:gd name="connsiteX2" fmla="*/ 4246564 w 5421466"/>
                <a:gd name="connsiteY2" fmla="*/ 5287267 h 6129387"/>
                <a:gd name="connsiteX3" fmla="*/ 4596712 w 5421466"/>
                <a:gd name="connsiteY3" fmla="*/ 4932183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722857 w 5421466"/>
                <a:gd name="connsiteY8" fmla="*/ 4079130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771689 w 5421466"/>
                <a:gd name="connsiteY36" fmla="*/ 5012089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01166 w 5421466"/>
                <a:gd name="connsiteY48" fmla="*/ 5563778 h 6129387"/>
                <a:gd name="connsiteX49" fmla="*/ 3503203 w 5421466"/>
                <a:gd name="connsiteY49" fmla="*/ 6129387 h 6129387"/>
                <a:gd name="connsiteX0" fmla="*/ 4455310 w 5421466"/>
                <a:gd name="connsiteY0" fmla="*/ 6044545 h 6129387"/>
                <a:gd name="connsiteX1" fmla="*/ 4204745 w 5421466"/>
                <a:gd name="connsiteY1" fmla="*/ 5516795 h 6129387"/>
                <a:gd name="connsiteX2" fmla="*/ 4246564 w 5421466"/>
                <a:gd name="connsiteY2" fmla="*/ 5287267 h 6129387"/>
                <a:gd name="connsiteX3" fmla="*/ 4596712 w 5421466"/>
                <a:gd name="connsiteY3" fmla="*/ 4932183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722857 w 5421466"/>
                <a:gd name="connsiteY8" fmla="*/ 4079130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771689 w 5421466"/>
                <a:gd name="connsiteY36" fmla="*/ 5012089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01166 w 5421466"/>
                <a:gd name="connsiteY48" fmla="*/ 5563778 h 6129387"/>
                <a:gd name="connsiteX49" fmla="*/ 3503203 w 5421466"/>
                <a:gd name="connsiteY49" fmla="*/ 6129387 h 6129387"/>
                <a:gd name="connsiteX0" fmla="*/ 4455310 w 5421466"/>
                <a:gd name="connsiteY0" fmla="*/ 6044545 h 6129387"/>
                <a:gd name="connsiteX1" fmla="*/ 4204745 w 5421466"/>
                <a:gd name="connsiteY1" fmla="*/ 5516795 h 6129387"/>
                <a:gd name="connsiteX2" fmla="*/ 4281733 w 5421466"/>
                <a:gd name="connsiteY2" fmla="*/ 5237444 h 6129387"/>
                <a:gd name="connsiteX3" fmla="*/ 4596712 w 5421466"/>
                <a:gd name="connsiteY3" fmla="*/ 4932183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722857 w 5421466"/>
                <a:gd name="connsiteY8" fmla="*/ 4079130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771689 w 5421466"/>
                <a:gd name="connsiteY36" fmla="*/ 5012089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01166 w 5421466"/>
                <a:gd name="connsiteY48" fmla="*/ 5563778 h 6129387"/>
                <a:gd name="connsiteX49" fmla="*/ 3503203 w 5421466"/>
                <a:gd name="connsiteY49" fmla="*/ 6129387 h 6129387"/>
                <a:gd name="connsiteX0" fmla="*/ 4455310 w 5421466"/>
                <a:gd name="connsiteY0" fmla="*/ 6044545 h 6129387"/>
                <a:gd name="connsiteX1" fmla="*/ 4204745 w 5421466"/>
                <a:gd name="connsiteY1" fmla="*/ 5516795 h 6129387"/>
                <a:gd name="connsiteX2" fmla="*/ 4281733 w 5421466"/>
                <a:gd name="connsiteY2" fmla="*/ 5237444 h 6129387"/>
                <a:gd name="connsiteX3" fmla="*/ 4631881 w 5421466"/>
                <a:gd name="connsiteY3" fmla="*/ 4847191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722857 w 5421466"/>
                <a:gd name="connsiteY8" fmla="*/ 4079130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771689 w 5421466"/>
                <a:gd name="connsiteY36" fmla="*/ 5012089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01166 w 5421466"/>
                <a:gd name="connsiteY48" fmla="*/ 5563778 h 6129387"/>
                <a:gd name="connsiteX49" fmla="*/ 3503203 w 5421466"/>
                <a:gd name="connsiteY49" fmla="*/ 6129387 h 6129387"/>
                <a:gd name="connsiteX0" fmla="*/ 4455310 w 5421466"/>
                <a:gd name="connsiteY0" fmla="*/ 6044545 h 6129387"/>
                <a:gd name="connsiteX1" fmla="*/ 4204745 w 5421466"/>
                <a:gd name="connsiteY1" fmla="*/ 5516795 h 6129387"/>
                <a:gd name="connsiteX2" fmla="*/ 4281733 w 5421466"/>
                <a:gd name="connsiteY2" fmla="*/ 5237444 h 6129387"/>
                <a:gd name="connsiteX3" fmla="*/ 4631881 w 5421466"/>
                <a:gd name="connsiteY3" fmla="*/ 4847191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722857 w 5421466"/>
                <a:gd name="connsiteY8" fmla="*/ 4079130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771689 w 5421466"/>
                <a:gd name="connsiteY36" fmla="*/ 5012089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01166 w 5421466"/>
                <a:gd name="connsiteY48" fmla="*/ 5563778 h 6129387"/>
                <a:gd name="connsiteX49" fmla="*/ 3503203 w 5421466"/>
                <a:gd name="connsiteY49" fmla="*/ 6129387 h 6129387"/>
                <a:gd name="connsiteX0" fmla="*/ 4455310 w 5421466"/>
                <a:gd name="connsiteY0" fmla="*/ 6044545 h 6129387"/>
                <a:gd name="connsiteX1" fmla="*/ 4204745 w 5421466"/>
                <a:gd name="connsiteY1" fmla="*/ 5516795 h 6129387"/>
                <a:gd name="connsiteX2" fmla="*/ 4281733 w 5421466"/>
                <a:gd name="connsiteY2" fmla="*/ 5237444 h 6129387"/>
                <a:gd name="connsiteX3" fmla="*/ 4631881 w 5421466"/>
                <a:gd name="connsiteY3" fmla="*/ 4847191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722857 w 5421466"/>
                <a:gd name="connsiteY8" fmla="*/ 4079130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771689 w 5421466"/>
                <a:gd name="connsiteY36" fmla="*/ 5012089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27543 w 5421466"/>
                <a:gd name="connsiteY48" fmla="*/ 5581363 h 6129387"/>
                <a:gd name="connsiteX49" fmla="*/ 3503203 w 5421466"/>
                <a:gd name="connsiteY49" fmla="*/ 6129387 h 6129387"/>
                <a:gd name="connsiteX0" fmla="*/ 4455310 w 5421466"/>
                <a:gd name="connsiteY0" fmla="*/ 6044545 h 6129387"/>
                <a:gd name="connsiteX1" fmla="*/ 4204745 w 5421466"/>
                <a:gd name="connsiteY1" fmla="*/ 5516795 h 6129387"/>
                <a:gd name="connsiteX2" fmla="*/ 4281733 w 5421466"/>
                <a:gd name="connsiteY2" fmla="*/ 5237444 h 6129387"/>
                <a:gd name="connsiteX3" fmla="*/ 4631881 w 5421466"/>
                <a:gd name="connsiteY3" fmla="*/ 4847191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722857 w 5421466"/>
                <a:gd name="connsiteY8" fmla="*/ 4079130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771689 w 5421466"/>
                <a:gd name="connsiteY36" fmla="*/ 5012089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27543 w 5421466"/>
                <a:gd name="connsiteY48" fmla="*/ 5581363 h 6129387"/>
                <a:gd name="connsiteX49" fmla="*/ 3503203 w 5421466"/>
                <a:gd name="connsiteY49" fmla="*/ 6129387 h 6129387"/>
                <a:gd name="connsiteX0" fmla="*/ 4455310 w 5421466"/>
                <a:gd name="connsiteY0" fmla="*/ 6044545 h 6129387"/>
                <a:gd name="connsiteX1" fmla="*/ 4204745 w 5421466"/>
                <a:gd name="connsiteY1" fmla="*/ 5516795 h 6129387"/>
                <a:gd name="connsiteX2" fmla="*/ 4281733 w 5421466"/>
                <a:gd name="connsiteY2" fmla="*/ 5237444 h 6129387"/>
                <a:gd name="connsiteX3" fmla="*/ 4631881 w 5421466"/>
                <a:gd name="connsiteY3" fmla="*/ 4847191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722857 w 5421466"/>
                <a:gd name="connsiteY8" fmla="*/ 4079130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771689 w 5421466"/>
                <a:gd name="connsiteY36" fmla="*/ 5012089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27543 w 5421466"/>
                <a:gd name="connsiteY48" fmla="*/ 5581363 h 6129387"/>
                <a:gd name="connsiteX49" fmla="*/ 3503203 w 5421466"/>
                <a:gd name="connsiteY49" fmla="*/ 6129387 h 6129387"/>
                <a:gd name="connsiteX0" fmla="*/ 4469964 w 5421466"/>
                <a:gd name="connsiteY0" fmla="*/ 6067991 h 6129387"/>
                <a:gd name="connsiteX1" fmla="*/ 4204745 w 5421466"/>
                <a:gd name="connsiteY1" fmla="*/ 5516795 h 6129387"/>
                <a:gd name="connsiteX2" fmla="*/ 4281733 w 5421466"/>
                <a:gd name="connsiteY2" fmla="*/ 5237444 h 6129387"/>
                <a:gd name="connsiteX3" fmla="*/ 4631881 w 5421466"/>
                <a:gd name="connsiteY3" fmla="*/ 4847191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722857 w 5421466"/>
                <a:gd name="connsiteY8" fmla="*/ 4079130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771689 w 5421466"/>
                <a:gd name="connsiteY36" fmla="*/ 5012089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27543 w 5421466"/>
                <a:gd name="connsiteY48" fmla="*/ 5581363 h 6129387"/>
                <a:gd name="connsiteX49" fmla="*/ 3503203 w 5421466"/>
                <a:gd name="connsiteY49" fmla="*/ 6129387 h 6129387"/>
                <a:gd name="connsiteX0" fmla="*/ 4469964 w 5421466"/>
                <a:gd name="connsiteY0" fmla="*/ 6067991 h 6129387"/>
                <a:gd name="connsiteX1" fmla="*/ 4204745 w 5421466"/>
                <a:gd name="connsiteY1" fmla="*/ 5516795 h 6129387"/>
                <a:gd name="connsiteX2" fmla="*/ 4281733 w 5421466"/>
                <a:gd name="connsiteY2" fmla="*/ 5237444 h 6129387"/>
                <a:gd name="connsiteX3" fmla="*/ 4631881 w 5421466"/>
                <a:gd name="connsiteY3" fmla="*/ 4847191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722857 w 5421466"/>
                <a:gd name="connsiteY8" fmla="*/ 4079130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771689 w 5421466"/>
                <a:gd name="connsiteY36" fmla="*/ 5012089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27543 w 5421466"/>
                <a:gd name="connsiteY48" fmla="*/ 5581363 h 6129387"/>
                <a:gd name="connsiteX49" fmla="*/ 3503203 w 5421466"/>
                <a:gd name="connsiteY49" fmla="*/ 6129387 h 6129387"/>
                <a:gd name="connsiteX0" fmla="*/ 4469964 w 5421466"/>
                <a:gd name="connsiteY0" fmla="*/ 6067991 h 6199726"/>
                <a:gd name="connsiteX1" fmla="*/ 4204745 w 5421466"/>
                <a:gd name="connsiteY1" fmla="*/ 5516795 h 6199726"/>
                <a:gd name="connsiteX2" fmla="*/ 4281733 w 5421466"/>
                <a:gd name="connsiteY2" fmla="*/ 5237444 h 6199726"/>
                <a:gd name="connsiteX3" fmla="*/ 4631881 w 5421466"/>
                <a:gd name="connsiteY3" fmla="*/ 4847191 h 6199726"/>
                <a:gd name="connsiteX4" fmla="*/ 5058626 w 5421466"/>
                <a:gd name="connsiteY4" fmla="*/ 3800966 h 6199726"/>
                <a:gd name="connsiteX5" fmla="*/ 5416844 w 5421466"/>
                <a:gd name="connsiteY5" fmla="*/ 2735737 h 6199726"/>
                <a:gd name="connsiteX6" fmla="*/ 5209455 w 5421466"/>
                <a:gd name="connsiteY6" fmla="*/ 2801725 h 6199726"/>
                <a:gd name="connsiteX7" fmla="*/ 4493017 w 5421466"/>
                <a:gd name="connsiteY7" fmla="*/ 3169370 h 6199726"/>
                <a:gd name="connsiteX8" fmla="*/ 3722857 w 5421466"/>
                <a:gd name="connsiteY8" fmla="*/ 4079130 h 6199726"/>
                <a:gd name="connsiteX9" fmla="*/ 3757727 w 5421466"/>
                <a:gd name="connsiteY9" fmla="*/ 3546442 h 6199726"/>
                <a:gd name="connsiteX10" fmla="*/ 4087665 w 5421466"/>
                <a:gd name="connsiteY10" fmla="*/ 2009873 h 6199726"/>
                <a:gd name="connsiteX11" fmla="*/ 4285628 w 5421466"/>
                <a:gd name="connsiteY11" fmla="*/ 1302863 h 6199726"/>
                <a:gd name="connsiteX12" fmla="*/ 4313908 w 5421466"/>
                <a:gd name="connsiteY12" fmla="*/ 963498 h 6199726"/>
                <a:gd name="connsiteX13" fmla="*/ 4049958 w 5421466"/>
                <a:gd name="connsiteY13" fmla="*/ 1199168 h 6199726"/>
                <a:gd name="connsiteX14" fmla="*/ 3569191 w 5421466"/>
                <a:gd name="connsiteY14" fmla="*/ 1840191 h 6199726"/>
                <a:gd name="connsiteX15" fmla="*/ 3408935 w 5421466"/>
                <a:gd name="connsiteY15" fmla="*/ 2349238 h 6199726"/>
                <a:gd name="connsiteX16" fmla="*/ 3324094 w 5421466"/>
                <a:gd name="connsiteY16" fmla="*/ 3518162 h 6199726"/>
                <a:gd name="connsiteX17" fmla="*/ 3267533 w 5421466"/>
                <a:gd name="connsiteY17" fmla="*/ 4093197 h 6199726"/>
                <a:gd name="connsiteX18" fmla="*/ 3224446 w 5421466"/>
                <a:gd name="connsiteY18" fmla="*/ 3852295 h 6199726"/>
                <a:gd name="connsiteX19" fmla="*/ 3069570 w 5421466"/>
                <a:gd name="connsiteY19" fmla="*/ 3188224 h 6199726"/>
                <a:gd name="connsiteX20" fmla="*/ 2428547 w 5421466"/>
                <a:gd name="connsiteY20" fmla="*/ 1604521 h 6199726"/>
                <a:gd name="connsiteX21" fmla="*/ 2042048 w 5421466"/>
                <a:gd name="connsiteY21" fmla="*/ 680694 h 6199726"/>
                <a:gd name="connsiteX22" fmla="*/ 1976061 w 5421466"/>
                <a:gd name="connsiteY22" fmla="*/ 237634 h 6199726"/>
                <a:gd name="connsiteX23" fmla="*/ 1853512 w 5421466"/>
                <a:gd name="connsiteY23" fmla="*/ 1964 h 6199726"/>
                <a:gd name="connsiteX24" fmla="*/ 1674403 w 5421466"/>
                <a:gd name="connsiteY24" fmla="*/ 360183 h 6199726"/>
                <a:gd name="connsiteX25" fmla="*/ 1504721 w 5421466"/>
                <a:gd name="connsiteY25" fmla="*/ 1415985 h 6199726"/>
                <a:gd name="connsiteX26" fmla="*/ 1919500 w 5421466"/>
                <a:gd name="connsiteY26" fmla="*/ 2745164 h 6199726"/>
                <a:gd name="connsiteX27" fmla="*/ 2525505 w 5421466"/>
                <a:gd name="connsiteY27" fmla="*/ 3885807 h 6199726"/>
                <a:gd name="connsiteX28" fmla="*/ 2343706 w 5421466"/>
                <a:gd name="connsiteY28" fmla="*/ 3734978 h 6199726"/>
                <a:gd name="connsiteX29" fmla="*/ 1259624 w 5421466"/>
                <a:gd name="connsiteY29" fmla="*/ 2566055 h 6199726"/>
                <a:gd name="connsiteX30" fmla="*/ 760003 w 5421466"/>
                <a:gd name="connsiteY30" fmla="*/ 2019300 h 6199726"/>
                <a:gd name="connsiteX31" fmla="*/ 213248 w 5421466"/>
                <a:gd name="connsiteY31" fmla="*/ 1510253 h 6199726"/>
                <a:gd name="connsiteX32" fmla="*/ 213248 w 5421466"/>
                <a:gd name="connsiteY32" fmla="*/ 1642228 h 6199726"/>
                <a:gd name="connsiteX33" fmla="*/ 694015 w 5421466"/>
                <a:gd name="connsiteY33" fmla="*/ 2980834 h 6199726"/>
                <a:gd name="connsiteX34" fmla="*/ 1287904 w 5421466"/>
                <a:gd name="connsiteY34" fmla="*/ 4102624 h 6199726"/>
                <a:gd name="connsiteX35" fmla="*/ 2042048 w 5421466"/>
                <a:gd name="connsiteY35" fmla="*/ 4715366 h 6199726"/>
                <a:gd name="connsiteX36" fmla="*/ 2771689 w 5421466"/>
                <a:gd name="connsiteY36" fmla="*/ 5012089 h 6199726"/>
                <a:gd name="connsiteX37" fmla="*/ 2315426 w 5421466"/>
                <a:gd name="connsiteY37" fmla="*/ 5092438 h 6199726"/>
                <a:gd name="connsiteX38" fmla="*/ 1495294 w 5421466"/>
                <a:gd name="connsiteY38" fmla="*/ 4922756 h 6199726"/>
                <a:gd name="connsiteX39" fmla="*/ 760003 w 5421466"/>
                <a:gd name="connsiteY39" fmla="*/ 4187465 h 6199726"/>
                <a:gd name="connsiteX40" fmla="*/ 260382 w 5421466"/>
                <a:gd name="connsiteY40" fmla="*/ 3291919 h 6199726"/>
                <a:gd name="connsiteX41" fmla="*/ 5859 w 5421466"/>
                <a:gd name="connsiteY41" fmla="*/ 2924273 h 6199726"/>
                <a:gd name="connsiteX42" fmla="*/ 109554 w 5421466"/>
                <a:gd name="connsiteY42" fmla="*/ 3518162 h 6199726"/>
                <a:gd name="connsiteX43" fmla="*/ 420638 w 5421466"/>
                <a:gd name="connsiteY43" fmla="*/ 4922756 h 6199726"/>
                <a:gd name="connsiteX44" fmla="*/ 910832 w 5421466"/>
                <a:gd name="connsiteY44" fmla="*/ 5544925 h 6199726"/>
                <a:gd name="connsiteX45" fmla="*/ 1523574 w 5421466"/>
                <a:gd name="connsiteY45" fmla="*/ 5761741 h 6199726"/>
                <a:gd name="connsiteX46" fmla="*/ 2287145 w 5421466"/>
                <a:gd name="connsiteY46" fmla="*/ 5724034 h 6199726"/>
                <a:gd name="connsiteX47" fmla="*/ 3609909 w 5421466"/>
                <a:gd name="connsiteY47" fmla="*/ 5516644 h 6199726"/>
                <a:gd name="connsiteX48" fmla="*/ 3727543 w 5421466"/>
                <a:gd name="connsiteY48" fmla="*/ 5581363 h 6199726"/>
                <a:gd name="connsiteX49" fmla="*/ 3506134 w 5421466"/>
                <a:gd name="connsiteY49" fmla="*/ 6199726 h 6199726"/>
                <a:gd name="connsiteX0" fmla="*/ 4469964 w 5421466"/>
                <a:gd name="connsiteY0" fmla="*/ 6067991 h 6199726"/>
                <a:gd name="connsiteX1" fmla="*/ 4204745 w 5421466"/>
                <a:gd name="connsiteY1" fmla="*/ 5516795 h 6199726"/>
                <a:gd name="connsiteX2" fmla="*/ 4281733 w 5421466"/>
                <a:gd name="connsiteY2" fmla="*/ 5237444 h 6199726"/>
                <a:gd name="connsiteX3" fmla="*/ 4631881 w 5421466"/>
                <a:gd name="connsiteY3" fmla="*/ 4847191 h 6199726"/>
                <a:gd name="connsiteX4" fmla="*/ 5058626 w 5421466"/>
                <a:gd name="connsiteY4" fmla="*/ 3800966 h 6199726"/>
                <a:gd name="connsiteX5" fmla="*/ 5416844 w 5421466"/>
                <a:gd name="connsiteY5" fmla="*/ 2735737 h 6199726"/>
                <a:gd name="connsiteX6" fmla="*/ 5209455 w 5421466"/>
                <a:gd name="connsiteY6" fmla="*/ 2801725 h 6199726"/>
                <a:gd name="connsiteX7" fmla="*/ 4493017 w 5421466"/>
                <a:gd name="connsiteY7" fmla="*/ 3169370 h 6199726"/>
                <a:gd name="connsiteX8" fmla="*/ 3722857 w 5421466"/>
                <a:gd name="connsiteY8" fmla="*/ 4079130 h 6199726"/>
                <a:gd name="connsiteX9" fmla="*/ 3757727 w 5421466"/>
                <a:gd name="connsiteY9" fmla="*/ 3546442 h 6199726"/>
                <a:gd name="connsiteX10" fmla="*/ 4087665 w 5421466"/>
                <a:gd name="connsiteY10" fmla="*/ 2009873 h 6199726"/>
                <a:gd name="connsiteX11" fmla="*/ 4285628 w 5421466"/>
                <a:gd name="connsiteY11" fmla="*/ 1302863 h 6199726"/>
                <a:gd name="connsiteX12" fmla="*/ 4313908 w 5421466"/>
                <a:gd name="connsiteY12" fmla="*/ 963498 h 6199726"/>
                <a:gd name="connsiteX13" fmla="*/ 4049958 w 5421466"/>
                <a:gd name="connsiteY13" fmla="*/ 1199168 h 6199726"/>
                <a:gd name="connsiteX14" fmla="*/ 3569191 w 5421466"/>
                <a:gd name="connsiteY14" fmla="*/ 1840191 h 6199726"/>
                <a:gd name="connsiteX15" fmla="*/ 3408935 w 5421466"/>
                <a:gd name="connsiteY15" fmla="*/ 2349238 h 6199726"/>
                <a:gd name="connsiteX16" fmla="*/ 3324094 w 5421466"/>
                <a:gd name="connsiteY16" fmla="*/ 3518162 h 6199726"/>
                <a:gd name="connsiteX17" fmla="*/ 3267533 w 5421466"/>
                <a:gd name="connsiteY17" fmla="*/ 4093197 h 6199726"/>
                <a:gd name="connsiteX18" fmla="*/ 3224446 w 5421466"/>
                <a:gd name="connsiteY18" fmla="*/ 3852295 h 6199726"/>
                <a:gd name="connsiteX19" fmla="*/ 3069570 w 5421466"/>
                <a:gd name="connsiteY19" fmla="*/ 3188224 h 6199726"/>
                <a:gd name="connsiteX20" fmla="*/ 2428547 w 5421466"/>
                <a:gd name="connsiteY20" fmla="*/ 1604521 h 6199726"/>
                <a:gd name="connsiteX21" fmla="*/ 2042048 w 5421466"/>
                <a:gd name="connsiteY21" fmla="*/ 680694 h 6199726"/>
                <a:gd name="connsiteX22" fmla="*/ 1976061 w 5421466"/>
                <a:gd name="connsiteY22" fmla="*/ 237634 h 6199726"/>
                <a:gd name="connsiteX23" fmla="*/ 1853512 w 5421466"/>
                <a:gd name="connsiteY23" fmla="*/ 1964 h 6199726"/>
                <a:gd name="connsiteX24" fmla="*/ 1674403 w 5421466"/>
                <a:gd name="connsiteY24" fmla="*/ 360183 h 6199726"/>
                <a:gd name="connsiteX25" fmla="*/ 1504721 w 5421466"/>
                <a:gd name="connsiteY25" fmla="*/ 1415985 h 6199726"/>
                <a:gd name="connsiteX26" fmla="*/ 1919500 w 5421466"/>
                <a:gd name="connsiteY26" fmla="*/ 2745164 h 6199726"/>
                <a:gd name="connsiteX27" fmla="*/ 2525505 w 5421466"/>
                <a:gd name="connsiteY27" fmla="*/ 3885807 h 6199726"/>
                <a:gd name="connsiteX28" fmla="*/ 2343706 w 5421466"/>
                <a:gd name="connsiteY28" fmla="*/ 3734978 h 6199726"/>
                <a:gd name="connsiteX29" fmla="*/ 1259624 w 5421466"/>
                <a:gd name="connsiteY29" fmla="*/ 2566055 h 6199726"/>
                <a:gd name="connsiteX30" fmla="*/ 760003 w 5421466"/>
                <a:gd name="connsiteY30" fmla="*/ 2019300 h 6199726"/>
                <a:gd name="connsiteX31" fmla="*/ 213248 w 5421466"/>
                <a:gd name="connsiteY31" fmla="*/ 1510253 h 6199726"/>
                <a:gd name="connsiteX32" fmla="*/ 213248 w 5421466"/>
                <a:gd name="connsiteY32" fmla="*/ 1642228 h 6199726"/>
                <a:gd name="connsiteX33" fmla="*/ 694015 w 5421466"/>
                <a:gd name="connsiteY33" fmla="*/ 2980834 h 6199726"/>
                <a:gd name="connsiteX34" fmla="*/ 1287904 w 5421466"/>
                <a:gd name="connsiteY34" fmla="*/ 4102624 h 6199726"/>
                <a:gd name="connsiteX35" fmla="*/ 2042048 w 5421466"/>
                <a:gd name="connsiteY35" fmla="*/ 4715366 h 6199726"/>
                <a:gd name="connsiteX36" fmla="*/ 2771689 w 5421466"/>
                <a:gd name="connsiteY36" fmla="*/ 5012089 h 6199726"/>
                <a:gd name="connsiteX37" fmla="*/ 2315426 w 5421466"/>
                <a:gd name="connsiteY37" fmla="*/ 5092438 h 6199726"/>
                <a:gd name="connsiteX38" fmla="*/ 1495294 w 5421466"/>
                <a:gd name="connsiteY38" fmla="*/ 4922756 h 6199726"/>
                <a:gd name="connsiteX39" fmla="*/ 760003 w 5421466"/>
                <a:gd name="connsiteY39" fmla="*/ 4187465 h 6199726"/>
                <a:gd name="connsiteX40" fmla="*/ 260382 w 5421466"/>
                <a:gd name="connsiteY40" fmla="*/ 3291919 h 6199726"/>
                <a:gd name="connsiteX41" fmla="*/ 5859 w 5421466"/>
                <a:gd name="connsiteY41" fmla="*/ 2924273 h 6199726"/>
                <a:gd name="connsiteX42" fmla="*/ 109554 w 5421466"/>
                <a:gd name="connsiteY42" fmla="*/ 3518162 h 6199726"/>
                <a:gd name="connsiteX43" fmla="*/ 420638 w 5421466"/>
                <a:gd name="connsiteY43" fmla="*/ 4922756 h 6199726"/>
                <a:gd name="connsiteX44" fmla="*/ 910832 w 5421466"/>
                <a:gd name="connsiteY44" fmla="*/ 5544925 h 6199726"/>
                <a:gd name="connsiteX45" fmla="*/ 1523574 w 5421466"/>
                <a:gd name="connsiteY45" fmla="*/ 5761741 h 6199726"/>
                <a:gd name="connsiteX46" fmla="*/ 2287145 w 5421466"/>
                <a:gd name="connsiteY46" fmla="*/ 5724034 h 6199726"/>
                <a:gd name="connsiteX47" fmla="*/ 3609909 w 5421466"/>
                <a:gd name="connsiteY47" fmla="*/ 5516644 h 6199726"/>
                <a:gd name="connsiteX48" fmla="*/ 3727543 w 5421466"/>
                <a:gd name="connsiteY48" fmla="*/ 5581363 h 6199726"/>
                <a:gd name="connsiteX49" fmla="*/ 3506134 w 5421466"/>
                <a:gd name="connsiteY49" fmla="*/ 6199726 h 6199726"/>
                <a:gd name="connsiteX0" fmla="*/ 4469964 w 5421466"/>
                <a:gd name="connsiteY0" fmla="*/ 6067991 h 6199726"/>
                <a:gd name="connsiteX1" fmla="*/ 4204745 w 5421466"/>
                <a:gd name="connsiteY1" fmla="*/ 5516795 h 6199726"/>
                <a:gd name="connsiteX2" fmla="*/ 4281733 w 5421466"/>
                <a:gd name="connsiteY2" fmla="*/ 5237444 h 6199726"/>
                <a:gd name="connsiteX3" fmla="*/ 4631881 w 5421466"/>
                <a:gd name="connsiteY3" fmla="*/ 4847191 h 6199726"/>
                <a:gd name="connsiteX4" fmla="*/ 5058626 w 5421466"/>
                <a:gd name="connsiteY4" fmla="*/ 3800966 h 6199726"/>
                <a:gd name="connsiteX5" fmla="*/ 5416844 w 5421466"/>
                <a:gd name="connsiteY5" fmla="*/ 2735737 h 6199726"/>
                <a:gd name="connsiteX6" fmla="*/ 5209455 w 5421466"/>
                <a:gd name="connsiteY6" fmla="*/ 2801725 h 6199726"/>
                <a:gd name="connsiteX7" fmla="*/ 4493017 w 5421466"/>
                <a:gd name="connsiteY7" fmla="*/ 3169370 h 6199726"/>
                <a:gd name="connsiteX8" fmla="*/ 3722857 w 5421466"/>
                <a:gd name="connsiteY8" fmla="*/ 4079130 h 6199726"/>
                <a:gd name="connsiteX9" fmla="*/ 3757727 w 5421466"/>
                <a:gd name="connsiteY9" fmla="*/ 3546442 h 6199726"/>
                <a:gd name="connsiteX10" fmla="*/ 4087665 w 5421466"/>
                <a:gd name="connsiteY10" fmla="*/ 2009873 h 6199726"/>
                <a:gd name="connsiteX11" fmla="*/ 4285628 w 5421466"/>
                <a:gd name="connsiteY11" fmla="*/ 1302863 h 6199726"/>
                <a:gd name="connsiteX12" fmla="*/ 4313908 w 5421466"/>
                <a:gd name="connsiteY12" fmla="*/ 963498 h 6199726"/>
                <a:gd name="connsiteX13" fmla="*/ 4049958 w 5421466"/>
                <a:gd name="connsiteY13" fmla="*/ 1199168 h 6199726"/>
                <a:gd name="connsiteX14" fmla="*/ 3569191 w 5421466"/>
                <a:gd name="connsiteY14" fmla="*/ 1840191 h 6199726"/>
                <a:gd name="connsiteX15" fmla="*/ 3408935 w 5421466"/>
                <a:gd name="connsiteY15" fmla="*/ 2349238 h 6199726"/>
                <a:gd name="connsiteX16" fmla="*/ 3324094 w 5421466"/>
                <a:gd name="connsiteY16" fmla="*/ 3518162 h 6199726"/>
                <a:gd name="connsiteX17" fmla="*/ 3267533 w 5421466"/>
                <a:gd name="connsiteY17" fmla="*/ 4093197 h 6199726"/>
                <a:gd name="connsiteX18" fmla="*/ 3224446 w 5421466"/>
                <a:gd name="connsiteY18" fmla="*/ 3852295 h 6199726"/>
                <a:gd name="connsiteX19" fmla="*/ 3069570 w 5421466"/>
                <a:gd name="connsiteY19" fmla="*/ 3188224 h 6199726"/>
                <a:gd name="connsiteX20" fmla="*/ 2428547 w 5421466"/>
                <a:gd name="connsiteY20" fmla="*/ 1604521 h 6199726"/>
                <a:gd name="connsiteX21" fmla="*/ 2042048 w 5421466"/>
                <a:gd name="connsiteY21" fmla="*/ 680694 h 6199726"/>
                <a:gd name="connsiteX22" fmla="*/ 1976061 w 5421466"/>
                <a:gd name="connsiteY22" fmla="*/ 237634 h 6199726"/>
                <a:gd name="connsiteX23" fmla="*/ 1853512 w 5421466"/>
                <a:gd name="connsiteY23" fmla="*/ 1964 h 6199726"/>
                <a:gd name="connsiteX24" fmla="*/ 1674403 w 5421466"/>
                <a:gd name="connsiteY24" fmla="*/ 360183 h 6199726"/>
                <a:gd name="connsiteX25" fmla="*/ 1504721 w 5421466"/>
                <a:gd name="connsiteY25" fmla="*/ 1415985 h 6199726"/>
                <a:gd name="connsiteX26" fmla="*/ 1919500 w 5421466"/>
                <a:gd name="connsiteY26" fmla="*/ 2745164 h 6199726"/>
                <a:gd name="connsiteX27" fmla="*/ 2525505 w 5421466"/>
                <a:gd name="connsiteY27" fmla="*/ 3885807 h 6199726"/>
                <a:gd name="connsiteX28" fmla="*/ 2343706 w 5421466"/>
                <a:gd name="connsiteY28" fmla="*/ 3734978 h 6199726"/>
                <a:gd name="connsiteX29" fmla="*/ 1259624 w 5421466"/>
                <a:gd name="connsiteY29" fmla="*/ 2566055 h 6199726"/>
                <a:gd name="connsiteX30" fmla="*/ 760003 w 5421466"/>
                <a:gd name="connsiteY30" fmla="*/ 2019300 h 6199726"/>
                <a:gd name="connsiteX31" fmla="*/ 213248 w 5421466"/>
                <a:gd name="connsiteY31" fmla="*/ 1510253 h 6199726"/>
                <a:gd name="connsiteX32" fmla="*/ 213248 w 5421466"/>
                <a:gd name="connsiteY32" fmla="*/ 1642228 h 6199726"/>
                <a:gd name="connsiteX33" fmla="*/ 694015 w 5421466"/>
                <a:gd name="connsiteY33" fmla="*/ 2980834 h 6199726"/>
                <a:gd name="connsiteX34" fmla="*/ 1287904 w 5421466"/>
                <a:gd name="connsiteY34" fmla="*/ 4102624 h 6199726"/>
                <a:gd name="connsiteX35" fmla="*/ 2042048 w 5421466"/>
                <a:gd name="connsiteY35" fmla="*/ 4715366 h 6199726"/>
                <a:gd name="connsiteX36" fmla="*/ 2771689 w 5421466"/>
                <a:gd name="connsiteY36" fmla="*/ 5012089 h 6199726"/>
                <a:gd name="connsiteX37" fmla="*/ 2315426 w 5421466"/>
                <a:gd name="connsiteY37" fmla="*/ 5092438 h 6199726"/>
                <a:gd name="connsiteX38" fmla="*/ 1495294 w 5421466"/>
                <a:gd name="connsiteY38" fmla="*/ 4922756 h 6199726"/>
                <a:gd name="connsiteX39" fmla="*/ 760003 w 5421466"/>
                <a:gd name="connsiteY39" fmla="*/ 4187465 h 6199726"/>
                <a:gd name="connsiteX40" fmla="*/ 260382 w 5421466"/>
                <a:gd name="connsiteY40" fmla="*/ 3291919 h 6199726"/>
                <a:gd name="connsiteX41" fmla="*/ 5859 w 5421466"/>
                <a:gd name="connsiteY41" fmla="*/ 2924273 h 6199726"/>
                <a:gd name="connsiteX42" fmla="*/ 109554 w 5421466"/>
                <a:gd name="connsiteY42" fmla="*/ 3518162 h 6199726"/>
                <a:gd name="connsiteX43" fmla="*/ 420638 w 5421466"/>
                <a:gd name="connsiteY43" fmla="*/ 4922756 h 6199726"/>
                <a:gd name="connsiteX44" fmla="*/ 910832 w 5421466"/>
                <a:gd name="connsiteY44" fmla="*/ 5544925 h 6199726"/>
                <a:gd name="connsiteX45" fmla="*/ 1523574 w 5421466"/>
                <a:gd name="connsiteY45" fmla="*/ 5761741 h 6199726"/>
                <a:gd name="connsiteX46" fmla="*/ 2336968 w 5421466"/>
                <a:gd name="connsiteY46" fmla="*/ 5729895 h 6199726"/>
                <a:gd name="connsiteX47" fmla="*/ 3609909 w 5421466"/>
                <a:gd name="connsiteY47" fmla="*/ 5516644 h 6199726"/>
                <a:gd name="connsiteX48" fmla="*/ 3727543 w 5421466"/>
                <a:gd name="connsiteY48" fmla="*/ 5581363 h 6199726"/>
                <a:gd name="connsiteX49" fmla="*/ 3506134 w 5421466"/>
                <a:gd name="connsiteY49" fmla="*/ 6199726 h 6199726"/>
                <a:gd name="connsiteX0" fmla="*/ 4469964 w 5421466"/>
                <a:gd name="connsiteY0" fmla="*/ 6067991 h 6199726"/>
                <a:gd name="connsiteX1" fmla="*/ 4204745 w 5421466"/>
                <a:gd name="connsiteY1" fmla="*/ 5516795 h 6199726"/>
                <a:gd name="connsiteX2" fmla="*/ 4281733 w 5421466"/>
                <a:gd name="connsiteY2" fmla="*/ 5237444 h 6199726"/>
                <a:gd name="connsiteX3" fmla="*/ 4631881 w 5421466"/>
                <a:gd name="connsiteY3" fmla="*/ 4847191 h 6199726"/>
                <a:gd name="connsiteX4" fmla="*/ 5058626 w 5421466"/>
                <a:gd name="connsiteY4" fmla="*/ 3800966 h 6199726"/>
                <a:gd name="connsiteX5" fmla="*/ 5416844 w 5421466"/>
                <a:gd name="connsiteY5" fmla="*/ 2735737 h 6199726"/>
                <a:gd name="connsiteX6" fmla="*/ 5209455 w 5421466"/>
                <a:gd name="connsiteY6" fmla="*/ 2801725 h 6199726"/>
                <a:gd name="connsiteX7" fmla="*/ 4493017 w 5421466"/>
                <a:gd name="connsiteY7" fmla="*/ 3169370 h 6199726"/>
                <a:gd name="connsiteX8" fmla="*/ 3722857 w 5421466"/>
                <a:gd name="connsiteY8" fmla="*/ 4079130 h 6199726"/>
                <a:gd name="connsiteX9" fmla="*/ 3757727 w 5421466"/>
                <a:gd name="connsiteY9" fmla="*/ 3546442 h 6199726"/>
                <a:gd name="connsiteX10" fmla="*/ 4087665 w 5421466"/>
                <a:gd name="connsiteY10" fmla="*/ 2009873 h 6199726"/>
                <a:gd name="connsiteX11" fmla="*/ 4285628 w 5421466"/>
                <a:gd name="connsiteY11" fmla="*/ 1302863 h 6199726"/>
                <a:gd name="connsiteX12" fmla="*/ 4313908 w 5421466"/>
                <a:gd name="connsiteY12" fmla="*/ 963498 h 6199726"/>
                <a:gd name="connsiteX13" fmla="*/ 4049958 w 5421466"/>
                <a:gd name="connsiteY13" fmla="*/ 1199168 h 6199726"/>
                <a:gd name="connsiteX14" fmla="*/ 3569191 w 5421466"/>
                <a:gd name="connsiteY14" fmla="*/ 1840191 h 6199726"/>
                <a:gd name="connsiteX15" fmla="*/ 3408935 w 5421466"/>
                <a:gd name="connsiteY15" fmla="*/ 2349238 h 6199726"/>
                <a:gd name="connsiteX16" fmla="*/ 3324094 w 5421466"/>
                <a:gd name="connsiteY16" fmla="*/ 3518162 h 6199726"/>
                <a:gd name="connsiteX17" fmla="*/ 3267533 w 5421466"/>
                <a:gd name="connsiteY17" fmla="*/ 4093197 h 6199726"/>
                <a:gd name="connsiteX18" fmla="*/ 3224446 w 5421466"/>
                <a:gd name="connsiteY18" fmla="*/ 3852295 h 6199726"/>
                <a:gd name="connsiteX19" fmla="*/ 3069570 w 5421466"/>
                <a:gd name="connsiteY19" fmla="*/ 3188224 h 6199726"/>
                <a:gd name="connsiteX20" fmla="*/ 2428547 w 5421466"/>
                <a:gd name="connsiteY20" fmla="*/ 1604521 h 6199726"/>
                <a:gd name="connsiteX21" fmla="*/ 2042048 w 5421466"/>
                <a:gd name="connsiteY21" fmla="*/ 680694 h 6199726"/>
                <a:gd name="connsiteX22" fmla="*/ 1976061 w 5421466"/>
                <a:gd name="connsiteY22" fmla="*/ 237634 h 6199726"/>
                <a:gd name="connsiteX23" fmla="*/ 1853512 w 5421466"/>
                <a:gd name="connsiteY23" fmla="*/ 1964 h 6199726"/>
                <a:gd name="connsiteX24" fmla="*/ 1674403 w 5421466"/>
                <a:gd name="connsiteY24" fmla="*/ 360183 h 6199726"/>
                <a:gd name="connsiteX25" fmla="*/ 1504721 w 5421466"/>
                <a:gd name="connsiteY25" fmla="*/ 1415985 h 6199726"/>
                <a:gd name="connsiteX26" fmla="*/ 1919500 w 5421466"/>
                <a:gd name="connsiteY26" fmla="*/ 2745164 h 6199726"/>
                <a:gd name="connsiteX27" fmla="*/ 2525505 w 5421466"/>
                <a:gd name="connsiteY27" fmla="*/ 3885807 h 6199726"/>
                <a:gd name="connsiteX28" fmla="*/ 2343706 w 5421466"/>
                <a:gd name="connsiteY28" fmla="*/ 3734978 h 6199726"/>
                <a:gd name="connsiteX29" fmla="*/ 1259624 w 5421466"/>
                <a:gd name="connsiteY29" fmla="*/ 2566055 h 6199726"/>
                <a:gd name="connsiteX30" fmla="*/ 760003 w 5421466"/>
                <a:gd name="connsiteY30" fmla="*/ 2019300 h 6199726"/>
                <a:gd name="connsiteX31" fmla="*/ 213248 w 5421466"/>
                <a:gd name="connsiteY31" fmla="*/ 1510253 h 6199726"/>
                <a:gd name="connsiteX32" fmla="*/ 213248 w 5421466"/>
                <a:gd name="connsiteY32" fmla="*/ 1642228 h 6199726"/>
                <a:gd name="connsiteX33" fmla="*/ 694015 w 5421466"/>
                <a:gd name="connsiteY33" fmla="*/ 2980834 h 6199726"/>
                <a:gd name="connsiteX34" fmla="*/ 1287904 w 5421466"/>
                <a:gd name="connsiteY34" fmla="*/ 4102624 h 6199726"/>
                <a:gd name="connsiteX35" fmla="*/ 2042048 w 5421466"/>
                <a:gd name="connsiteY35" fmla="*/ 4715366 h 6199726"/>
                <a:gd name="connsiteX36" fmla="*/ 2771689 w 5421466"/>
                <a:gd name="connsiteY36" fmla="*/ 5012089 h 6199726"/>
                <a:gd name="connsiteX37" fmla="*/ 2315426 w 5421466"/>
                <a:gd name="connsiteY37" fmla="*/ 5092438 h 6199726"/>
                <a:gd name="connsiteX38" fmla="*/ 1495294 w 5421466"/>
                <a:gd name="connsiteY38" fmla="*/ 4922756 h 6199726"/>
                <a:gd name="connsiteX39" fmla="*/ 760003 w 5421466"/>
                <a:gd name="connsiteY39" fmla="*/ 4187465 h 6199726"/>
                <a:gd name="connsiteX40" fmla="*/ 260382 w 5421466"/>
                <a:gd name="connsiteY40" fmla="*/ 3291919 h 6199726"/>
                <a:gd name="connsiteX41" fmla="*/ 5859 w 5421466"/>
                <a:gd name="connsiteY41" fmla="*/ 2924273 h 6199726"/>
                <a:gd name="connsiteX42" fmla="*/ 109554 w 5421466"/>
                <a:gd name="connsiteY42" fmla="*/ 3518162 h 6199726"/>
                <a:gd name="connsiteX43" fmla="*/ 420638 w 5421466"/>
                <a:gd name="connsiteY43" fmla="*/ 4922756 h 6199726"/>
                <a:gd name="connsiteX44" fmla="*/ 910832 w 5421466"/>
                <a:gd name="connsiteY44" fmla="*/ 5544925 h 6199726"/>
                <a:gd name="connsiteX45" fmla="*/ 1523574 w 5421466"/>
                <a:gd name="connsiteY45" fmla="*/ 5761741 h 6199726"/>
                <a:gd name="connsiteX46" fmla="*/ 2336968 w 5421466"/>
                <a:gd name="connsiteY46" fmla="*/ 5729895 h 6199726"/>
                <a:gd name="connsiteX47" fmla="*/ 3483886 w 5421466"/>
                <a:gd name="connsiteY47" fmla="*/ 5540090 h 6199726"/>
                <a:gd name="connsiteX48" fmla="*/ 3727543 w 5421466"/>
                <a:gd name="connsiteY48" fmla="*/ 5581363 h 6199726"/>
                <a:gd name="connsiteX49" fmla="*/ 3506134 w 5421466"/>
                <a:gd name="connsiteY49" fmla="*/ 6199726 h 6199726"/>
                <a:gd name="connsiteX0" fmla="*/ 4469964 w 5421466"/>
                <a:gd name="connsiteY0" fmla="*/ 6067991 h 6199726"/>
                <a:gd name="connsiteX1" fmla="*/ 4204745 w 5421466"/>
                <a:gd name="connsiteY1" fmla="*/ 5516795 h 6199726"/>
                <a:gd name="connsiteX2" fmla="*/ 4281733 w 5421466"/>
                <a:gd name="connsiteY2" fmla="*/ 5237444 h 6199726"/>
                <a:gd name="connsiteX3" fmla="*/ 4631881 w 5421466"/>
                <a:gd name="connsiteY3" fmla="*/ 4847191 h 6199726"/>
                <a:gd name="connsiteX4" fmla="*/ 5058626 w 5421466"/>
                <a:gd name="connsiteY4" fmla="*/ 3800966 h 6199726"/>
                <a:gd name="connsiteX5" fmla="*/ 5416844 w 5421466"/>
                <a:gd name="connsiteY5" fmla="*/ 2735737 h 6199726"/>
                <a:gd name="connsiteX6" fmla="*/ 5209455 w 5421466"/>
                <a:gd name="connsiteY6" fmla="*/ 2801725 h 6199726"/>
                <a:gd name="connsiteX7" fmla="*/ 4493017 w 5421466"/>
                <a:gd name="connsiteY7" fmla="*/ 3169370 h 6199726"/>
                <a:gd name="connsiteX8" fmla="*/ 3722857 w 5421466"/>
                <a:gd name="connsiteY8" fmla="*/ 4079130 h 6199726"/>
                <a:gd name="connsiteX9" fmla="*/ 3757727 w 5421466"/>
                <a:gd name="connsiteY9" fmla="*/ 3546442 h 6199726"/>
                <a:gd name="connsiteX10" fmla="*/ 4087665 w 5421466"/>
                <a:gd name="connsiteY10" fmla="*/ 2009873 h 6199726"/>
                <a:gd name="connsiteX11" fmla="*/ 4285628 w 5421466"/>
                <a:gd name="connsiteY11" fmla="*/ 1302863 h 6199726"/>
                <a:gd name="connsiteX12" fmla="*/ 4313908 w 5421466"/>
                <a:gd name="connsiteY12" fmla="*/ 963498 h 6199726"/>
                <a:gd name="connsiteX13" fmla="*/ 4049958 w 5421466"/>
                <a:gd name="connsiteY13" fmla="*/ 1199168 h 6199726"/>
                <a:gd name="connsiteX14" fmla="*/ 3569191 w 5421466"/>
                <a:gd name="connsiteY14" fmla="*/ 1840191 h 6199726"/>
                <a:gd name="connsiteX15" fmla="*/ 3408935 w 5421466"/>
                <a:gd name="connsiteY15" fmla="*/ 2349238 h 6199726"/>
                <a:gd name="connsiteX16" fmla="*/ 3324094 w 5421466"/>
                <a:gd name="connsiteY16" fmla="*/ 3518162 h 6199726"/>
                <a:gd name="connsiteX17" fmla="*/ 3267533 w 5421466"/>
                <a:gd name="connsiteY17" fmla="*/ 4093197 h 6199726"/>
                <a:gd name="connsiteX18" fmla="*/ 3224446 w 5421466"/>
                <a:gd name="connsiteY18" fmla="*/ 3852295 h 6199726"/>
                <a:gd name="connsiteX19" fmla="*/ 3069570 w 5421466"/>
                <a:gd name="connsiteY19" fmla="*/ 3188224 h 6199726"/>
                <a:gd name="connsiteX20" fmla="*/ 2428547 w 5421466"/>
                <a:gd name="connsiteY20" fmla="*/ 1604521 h 6199726"/>
                <a:gd name="connsiteX21" fmla="*/ 2042048 w 5421466"/>
                <a:gd name="connsiteY21" fmla="*/ 680694 h 6199726"/>
                <a:gd name="connsiteX22" fmla="*/ 1976061 w 5421466"/>
                <a:gd name="connsiteY22" fmla="*/ 237634 h 6199726"/>
                <a:gd name="connsiteX23" fmla="*/ 1853512 w 5421466"/>
                <a:gd name="connsiteY23" fmla="*/ 1964 h 6199726"/>
                <a:gd name="connsiteX24" fmla="*/ 1674403 w 5421466"/>
                <a:gd name="connsiteY24" fmla="*/ 360183 h 6199726"/>
                <a:gd name="connsiteX25" fmla="*/ 1504721 w 5421466"/>
                <a:gd name="connsiteY25" fmla="*/ 1415985 h 6199726"/>
                <a:gd name="connsiteX26" fmla="*/ 1919500 w 5421466"/>
                <a:gd name="connsiteY26" fmla="*/ 2745164 h 6199726"/>
                <a:gd name="connsiteX27" fmla="*/ 2525505 w 5421466"/>
                <a:gd name="connsiteY27" fmla="*/ 3885807 h 6199726"/>
                <a:gd name="connsiteX28" fmla="*/ 2343706 w 5421466"/>
                <a:gd name="connsiteY28" fmla="*/ 3734978 h 6199726"/>
                <a:gd name="connsiteX29" fmla="*/ 1259624 w 5421466"/>
                <a:gd name="connsiteY29" fmla="*/ 2566055 h 6199726"/>
                <a:gd name="connsiteX30" fmla="*/ 760003 w 5421466"/>
                <a:gd name="connsiteY30" fmla="*/ 2019300 h 6199726"/>
                <a:gd name="connsiteX31" fmla="*/ 213248 w 5421466"/>
                <a:gd name="connsiteY31" fmla="*/ 1510253 h 6199726"/>
                <a:gd name="connsiteX32" fmla="*/ 213248 w 5421466"/>
                <a:gd name="connsiteY32" fmla="*/ 1642228 h 6199726"/>
                <a:gd name="connsiteX33" fmla="*/ 694015 w 5421466"/>
                <a:gd name="connsiteY33" fmla="*/ 2980834 h 6199726"/>
                <a:gd name="connsiteX34" fmla="*/ 1287904 w 5421466"/>
                <a:gd name="connsiteY34" fmla="*/ 4102624 h 6199726"/>
                <a:gd name="connsiteX35" fmla="*/ 2042048 w 5421466"/>
                <a:gd name="connsiteY35" fmla="*/ 4715366 h 6199726"/>
                <a:gd name="connsiteX36" fmla="*/ 2771689 w 5421466"/>
                <a:gd name="connsiteY36" fmla="*/ 5012089 h 6199726"/>
                <a:gd name="connsiteX37" fmla="*/ 2315426 w 5421466"/>
                <a:gd name="connsiteY37" fmla="*/ 5092438 h 6199726"/>
                <a:gd name="connsiteX38" fmla="*/ 1495294 w 5421466"/>
                <a:gd name="connsiteY38" fmla="*/ 4922756 h 6199726"/>
                <a:gd name="connsiteX39" fmla="*/ 760003 w 5421466"/>
                <a:gd name="connsiteY39" fmla="*/ 4187465 h 6199726"/>
                <a:gd name="connsiteX40" fmla="*/ 260382 w 5421466"/>
                <a:gd name="connsiteY40" fmla="*/ 3291919 h 6199726"/>
                <a:gd name="connsiteX41" fmla="*/ 5859 w 5421466"/>
                <a:gd name="connsiteY41" fmla="*/ 2924273 h 6199726"/>
                <a:gd name="connsiteX42" fmla="*/ 109554 w 5421466"/>
                <a:gd name="connsiteY42" fmla="*/ 3518162 h 6199726"/>
                <a:gd name="connsiteX43" fmla="*/ 420638 w 5421466"/>
                <a:gd name="connsiteY43" fmla="*/ 4922756 h 6199726"/>
                <a:gd name="connsiteX44" fmla="*/ 910832 w 5421466"/>
                <a:gd name="connsiteY44" fmla="*/ 5544925 h 6199726"/>
                <a:gd name="connsiteX45" fmla="*/ 1523574 w 5421466"/>
                <a:gd name="connsiteY45" fmla="*/ 5761741 h 6199726"/>
                <a:gd name="connsiteX46" fmla="*/ 2336968 w 5421466"/>
                <a:gd name="connsiteY46" fmla="*/ 5729895 h 6199726"/>
                <a:gd name="connsiteX47" fmla="*/ 3483886 w 5421466"/>
                <a:gd name="connsiteY47" fmla="*/ 5540090 h 6199726"/>
                <a:gd name="connsiteX48" fmla="*/ 3727543 w 5421466"/>
                <a:gd name="connsiteY48" fmla="*/ 5581363 h 6199726"/>
                <a:gd name="connsiteX49" fmla="*/ 3506134 w 5421466"/>
                <a:gd name="connsiteY49" fmla="*/ 6199726 h 6199726"/>
                <a:gd name="connsiteX0" fmla="*/ 4469964 w 5421466"/>
                <a:gd name="connsiteY0" fmla="*/ 6067991 h 6199726"/>
                <a:gd name="connsiteX1" fmla="*/ 4204745 w 5421466"/>
                <a:gd name="connsiteY1" fmla="*/ 5516795 h 6199726"/>
                <a:gd name="connsiteX2" fmla="*/ 4281733 w 5421466"/>
                <a:gd name="connsiteY2" fmla="*/ 5237444 h 6199726"/>
                <a:gd name="connsiteX3" fmla="*/ 4631881 w 5421466"/>
                <a:gd name="connsiteY3" fmla="*/ 4847191 h 6199726"/>
                <a:gd name="connsiteX4" fmla="*/ 5058626 w 5421466"/>
                <a:gd name="connsiteY4" fmla="*/ 3800966 h 6199726"/>
                <a:gd name="connsiteX5" fmla="*/ 5416844 w 5421466"/>
                <a:gd name="connsiteY5" fmla="*/ 2735737 h 6199726"/>
                <a:gd name="connsiteX6" fmla="*/ 5209455 w 5421466"/>
                <a:gd name="connsiteY6" fmla="*/ 2801725 h 6199726"/>
                <a:gd name="connsiteX7" fmla="*/ 4493017 w 5421466"/>
                <a:gd name="connsiteY7" fmla="*/ 3169370 h 6199726"/>
                <a:gd name="connsiteX8" fmla="*/ 3722857 w 5421466"/>
                <a:gd name="connsiteY8" fmla="*/ 4079130 h 6199726"/>
                <a:gd name="connsiteX9" fmla="*/ 3757727 w 5421466"/>
                <a:gd name="connsiteY9" fmla="*/ 3546442 h 6199726"/>
                <a:gd name="connsiteX10" fmla="*/ 4087665 w 5421466"/>
                <a:gd name="connsiteY10" fmla="*/ 2009873 h 6199726"/>
                <a:gd name="connsiteX11" fmla="*/ 4285628 w 5421466"/>
                <a:gd name="connsiteY11" fmla="*/ 1302863 h 6199726"/>
                <a:gd name="connsiteX12" fmla="*/ 4313908 w 5421466"/>
                <a:gd name="connsiteY12" fmla="*/ 963498 h 6199726"/>
                <a:gd name="connsiteX13" fmla="*/ 4049958 w 5421466"/>
                <a:gd name="connsiteY13" fmla="*/ 1199168 h 6199726"/>
                <a:gd name="connsiteX14" fmla="*/ 3569191 w 5421466"/>
                <a:gd name="connsiteY14" fmla="*/ 1840191 h 6199726"/>
                <a:gd name="connsiteX15" fmla="*/ 3408935 w 5421466"/>
                <a:gd name="connsiteY15" fmla="*/ 2349238 h 6199726"/>
                <a:gd name="connsiteX16" fmla="*/ 3324094 w 5421466"/>
                <a:gd name="connsiteY16" fmla="*/ 3518162 h 6199726"/>
                <a:gd name="connsiteX17" fmla="*/ 3267533 w 5421466"/>
                <a:gd name="connsiteY17" fmla="*/ 4093197 h 6199726"/>
                <a:gd name="connsiteX18" fmla="*/ 3224446 w 5421466"/>
                <a:gd name="connsiteY18" fmla="*/ 3852295 h 6199726"/>
                <a:gd name="connsiteX19" fmla="*/ 3069570 w 5421466"/>
                <a:gd name="connsiteY19" fmla="*/ 3188224 h 6199726"/>
                <a:gd name="connsiteX20" fmla="*/ 2428547 w 5421466"/>
                <a:gd name="connsiteY20" fmla="*/ 1604521 h 6199726"/>
                <a:gd name="connsiteX21" fmla="*/ 2042048 w 5421466"/>
                <a:gd name="connsiteY21" fmla="*/ 680694 h 6199726"/>
                <a:gd name="connsiteX22" fmla="*/ 1976061 w 5421466"/>
                <a:gd name="connsiteY22" fmla="*/ 237634 h 6199726"/>
                <a:gd name="connsiteX23" fmla="*/ 1853512 w 5421466"/>
                <a:gd name="connsiteY23" fmla="*/ 1964 h 6199726"/>
                <a:gd name="connsiteX24" fmla="*/ 1674403 w 5421466"/>
                <a:gd name="connsiteY24" fmla="*/ 360183 h 6199726"/>
                <a:gd name="connsiteX25" fmla="*/ 1504721 w 5421466"/>
                <a:gd name="connsiteY25" fmla="*/ 1415985 h 6199726"/>
                <a:gd name="connsiteX26" fmla="*/ 1919500 w 5421466"/>
                <a:gd name="connsiteY26" fmla="*/ 2745164 h 6199726"/>
                <a:gd name="connsiteX27" fmla="*/ 2525505 w 5421466"/>
                <a:gd name="connsiteY27" fmla="*/ 3885807 h 6199726"/>
                <a:gd name="connsiteX28" fmla="*/ 2343706 w 5421466"/>
                <a:gd name="connsiteY28" fmla="*/ 3734978 h 6199726"/>
                <a:gd name="connsiteX29" fmla="*/ 1259624 w 5421466"/>
                <a:gd name="connsiteY29" fmla="*/ 2566055 h 6199726"/>
                <a:gd name="connsiteX30" fmla="*/ 760003 w 5421466"/>
                <a:gd name="connsiteY30" fmla="*/ 2019300 h 6199726"/>
                <a:gd name="connsiteX31" fmla="*/ 213248 w 5421466"/>
                <a:gd name="connsiteY31" fmla="*/ 1510253 h 6199726"/>
                <a:gd name="connsiteX32" fmla="*/ 213248 w 5421466"/>
                <a:gd name="connsiteY32" fmla="*/ 1642228 h 6199726"/>
                <a:gd name="connsiteX33" fmla="*/ 694015 w 5421466"/>
                <a:gd name="connsiteY33" fmla="*/ 2980834 h 6199726"/>
                <a:gd name="connsiteX34" fmla="*/ 1287904 w 5421466"/>
                <a:gd name="connsiteY34" fmla="*/ 4102624 h 6199726"/>
                <a:gd name="connsiteX35" fmla="*/ 2042048 w 5421466"/>
                <a:gd name="connsiteY35" fmla="*/ 4715366 h 6199726"/>
                <a:gd name="connsiteX36" fmla="*/ 2771689 w 5421466"/>
                <a:gd name="connsiteY36" fmla="*/ 5012089 h 6199726"/>
                <a:gd name="connsiteX37" fmla="*/ 2315426 w 5421466"/>
                <a:gd name="connsiteY37" fmla="*/ 5092438 h 6199726"/>
                <a:gd name="connsiteX38" fmla="*/ 1495294 w 5421466"/>
                <a:gd name="connsiteY38" fmla="*/ 4922756 h 6199726"/>
                <a:gd name="connsiteX39" fmla="*/ 760003 w 5421466"/>
                <a:gd name="connsiteY39" fmla="*/ 4187465 h 6199726"/>
                <a:gd name="connsiteX40" fmla="*/ 260382 w 5421466"/>
                <a:gd name="connsiteY40" fmla="*/ 3291919 h 6199726"/>
                <a:gd name="connsiteX41" fmla="*/ 5859 w 5421466"/>
                <a:gd name="connsiteY41" fmla="*/ 2924273 h 6199726"/>
                <a:gd name="connsiteX42" fmla="*/ 109554 w 5421466"/>
                <a:gd name="connsiteY42" fmla="*/ 3518162 h 6199726"/>
                <a:gd name="connsiteX43" fmla="*/ 420638 w 5421466"/>
                <a:gd name="connsiteY43" fmla="*/ 4922756 h 6199726"/>
                <a:gd name="connsiteX44" fmla="*/ 910832 w 5421466"/>
                <a:gd name="connsiteY44" fmla="*/ 5544925 h 6199726"/>
                <a:gd name="connsiteX45" fmla="*/ 1523574 w 5421466"/>
                <a:gd name="connsiteY45" fmla="*/ 5761741 h 6199726"/>
                <a:gd name="connsiteX46" fmla="*/ 2336968 w 5421466"/>
                <a:gd name="connsiteY46" fmla="*/ 5729895 h 6199726"/>
                <a:gd name="connsiteX47" fmla="*/ 3483886 w 5421466"/>
                <a:gd name="connsiteY47" fmla="*/ 5540090 h 6199726"/>
                <a:gd name="connsiteX48" fmla="*/ 3704096 w 5421466"/>
                <a:gd name="connsiteY48" fmla="*/ 5581363 h 6199726"/>
                <a:gd name="connsiteX49" fmla="*/ 3506134 w 5421466"/>
                <a:gd name="connsiteY49" fmla="*/ 6199726 h 6199726"/>
                <a:gd name="connsiteX0" fmla="*/ 4469964 w 5421362"/>
                <a:gd name="connsiteY0" fmla="*/ 6067991 h 6199726"/>
                <a:gd name="connsiteX1" fmla="*/ 4204745 w 5421362"/>
                <a:gd name="connsiteY1" fmla="*/ 5516795 h 6199726"/>
                <a:gd name="connsiteX2" fmla="*/ 4281733 w 5421362"/>
                <a:gd name="connsiteY2" fmla="*/ 5237444 h 6199726"/>
                <a:gd name="connsiteX3" fmla="*/ 4631881 w 5421362"/>
                <a:gd name="connsiteY3" fmla="*/ 4847191 h 6199726"/>
                <a:gd name="connsiteX4" fmla="*/ 5058626 w 5421362"/>
                <a:gd name="connsiteY4" fmla="*/ 3800966 h 6199726"/>
                <a:gd name="connsiteX5" fmla="*/ 5416844 w 5421362"/>
                <a:gd name="connsiteY5" fmla="*/ 2735737 h 6199726"/>
                <a:gd name="connsiteX6" fmla="*/ 5209455 w 5421362"/>
                <a:gd name="connsiteY6" fmla="*/ 2801725 h 6199726"/>
                <a:gd name="connsiteX7" fmla="*/ 4508837 w 5421362"/>
                <a:gd name="connsiteY7" fmla="*/ 3248470 h 6199726"/>
                <a:gd name="connsiteX8" fmla="*/ 3722857 w 5421362"/>
                <a:gd name="connsiteY8" fmla="*/ 4079130 h 6199726"/>
                <a:gd name="connsiteX9" fmla="*/ 3757727 w 5421362"/>
                <a:gd name="connsiteY9" fmla="*/ 3546442 h 6199726"/>
                <a:gd name="connsiteX10" fmla="*/ 4087665 w 5421362"/>
                <a:gd name="connsiteY10" fmla="*/ 2009873 h 6199726"/>
                <a:gd name="connsiteX11" fmla="*/ 4285628 w 5421362"/>
                <a:gd name="connsiteY11" fmla="*/ 1302863 h 6199726"/>
                <a:gd name="connsiteX12" fmla="*/ 4313908 w 5421362"/>
                <a:gd name="connsiteY12" fmla="*/ 963498 h 6199726"/>
                <a:gd name="connsiteX13" fmla="*/ 4049958 w 5421362"/>
                <a:gd name="connsiteY13" fmla="*/ 1199168 h 6199726"/>
                <a:gd name="connsiteX14" fmla="*/ 3569191 w 5421362"/>
                <a:gd name="connsiteY14" fmla="*/ 1840191 h 6199726"/>
                <a:gd name="connsiteX15" fmla="*/ 3408935 w 5421362"/>
                <a:gd name="connsiteY15" fmla="*/ 2349238 h 6199726"/>
                <a:gd name="connsiteX16" fmla="*/ 3324094 w 5421362"/>
                <a:gd name="connsiteY16" fmla="*/ 3518162 h 6199726"/>
                <a:gd name="connsiteX17" fmla="*/ 3267533 w 5421362"/>
                <a:gd name="connsiteY17" fmla="*/ 4093197 h 6199726"/>
                <a:gd name="connsiteX18" fmla="*/ 3224446 w 5421362"/>
                <a:gd name="connsiteY18" fmla="*/ 3852295 h 6199726"/>
                <a:gd name="connsiteX19" fmla="*/ 3069570 w 5421362"/>
                <a:gd name="connsiteY19" fmla="*/ 3188224 h 6199726"/>
                <a:gd name="connsiteX20" fmla="*/ 2428547 w 5421362"/>
                <a:gd name="connsiteY20" fmla="*/ 1604521 h 6199726"/>
                <a:gd name="connsiteX21" fmla="*/ 2042048 w 5421362"/>
                <a:gd name="connsiteY21" fmla="*/ 680694 h 6199726"/>
                <a:gd name="connsiteX22" fmla="*/ 1976061 w 5421362"/>
                <a:gd name="connsiteY22" fmla="*/ 237634 h 6199726"/>
                <a:gd name="connsiteX23" fmla="*/ 1853512 w 5421362"/>
                <a:gd name="connsiteY23" fmla="*/ 1964 h 6199726"/>
                <a:gd name="connsiteX24" fmla="*/ 1674403 w 5421362"/>
                <a:gd name="connsiteY24" fmla="*/ 360183 h 6199726"/>
                <a:gd name="connsiteX25" fmla="*/ 1504721 w 5421362"/>
                <a:gd name="connsiteY25" fmla="*/ 1415985 h 6199726"/>
                <a:gd name="connsiteX26" fmla="*/ 1919500 w 5421362"/>
                <a:gd name="connsiteY26" fmla="*/ 2745164 h 6199726"/>
                <a:gd name="connsiteX27" fmla="*/ 2525505 w 5421362"/>
                <a:gd name="connsiteY27" fmla="*/ 3885807 h 6199726"/>
                <a:gd name="connsiteX28" fmla="*/ 2343706 w 5421362"/>
                <a:gd name="connsiteY28" fmla="*/ 3734978 h 6199726"/>
                <a:gd name="connsiteX29" fmla="*/ 1259624 w 5421362"/>
                <a:gd name="connsiteY29" fmla="*/ 2566055 h 6199726"/>
                <a:gd name="connsiteX30" fmla="*/ 760003 w 5421362"/>
                <a:gd name="connsiteY30" fmla="*/ 2019300 h 6199726"/>
                <a:gd name="connsiteX31" fmla="*/ 213248 w 5421362"/>
                <a:gd name="connsiteY31" fmla="*/ 1510253 h 6199726"/>
                <a:gd name="connsiteX32" fmla="*/ 213248 w 5421362"/>
                <a:gd name="connsiteY32" fmla="*/ 1642228 h 6199726"/>
                <a:gd name="connsiteX33" fmla="*/ 694015 w 5421362"/>
                <a:gd name="connsiteY33" fmla="*/ 2980834 h 6199726"/>
                <a:gd name="connsiteX34" fmla="*/ 1287904 w 5421362"/>
                <a:gd name="connsiteY34" fmla="*/ 4102624 h 6199726"/>
                <a:gd name="connsiteX35" fmla="*/ 2042048 w 5421362"/>
                <a:gd name="connsiteY35" fmla="*/ 4715366 h 6199726"/>
                <a:gd name="connsiteX36" fmla="*/ 2771689 w 5421362"/>
                <a:gd name="connsiteY36" fmla="*/ 5012089 h 6199726"/>
                <a:gd name="connsiteX37" fmla="*/ 2315426 w 5421362"/>
                <a:gd name="connsiteY37" fmla="*/ 5092438 h 6199726"/>
                <a:gd name="connsiteX38" fmla="*/ 1495294 w 5421362"/>
                <a:gd name="connsiteY38" fmla="*/ 4922756 h 6199726"/>
                <a:gd name="connsiteX39" fmla="*/ 760003 w 5421362"/>
                <a:gd name="connsiteY39" fmla="*/ 4187465 h 6199726"/>
                <a:gd name="connsiteX40" fmla="*/ 260382 w 5421362"/>
                <a:gd name="connsiteY40" fmla="*/ 3291919 h 6199726"/>
                <a:gd name="connsiteX41" fmla="*/ 5859 w 5421362"/>
                <a:gd name="connsiteY41" fmla="*/ 2924273 h 6199726"/>
                <a:gd name="connsiteX42" fmla="*/ 109554 w 5421362"/>
                <a:gd name="connsiteY42" fmla="*/ 3518162 h 6199726"/>
                <a:gd name="connsiteX43" fmla="*/ 420638 w 5421362"/>
                <a:gd name="connsiteY43" fmla="*/ 4922756 h 6199726"/>
                <a:gd name="connsiteX44" fmla="*/ 910832 w 5421362"/>
                <a:gd name="connsiteY44" fmla="*/ 5544925 h 6199726"/>
                <a:gd name="connsiteX45" fmla="*/ 1523574 w 5421362"/>
                <a:gd name="connsiteY45" fmla="*/ 5761741 h 6199726"/>
                <a:gd name="connsiteX46" fmla="*/ 2336968 w 5421362"/>
                <a:gd name="connsiteY46" fmla="*/ 5729895 h 6199726"/>
                <a:gd name="connsiteX47" fmla="*/ 3483886 w 5421362"/>
                <a:gd name="connsiteY47" fmla="*/ 5540090 h 6199726"/>
                <a:gd name="connsiteX48" fmla="*/ 3704096 w 5421362"/>
                <a:gd name="connsiteY48" fmla="*/ 5581363 h 6199726"/>
                <a:gd name="connsiteX49" fmla="*/ 3506134 w 5421362"/>
                <a:gd name="connsiteY49" fmla="*/ 6199726 h 6199726"/>
                <a:gd name="connsiteX0" fmla="*/ 4469964 w 5421094"/>
                <a:gd name="connsiteY0" fmla="*/ 6067991 h 6199726"/>
                <a:gd name="connsiteX1" fmla="*/ 4204745 w 5421094"/>
                <a:gd name="connsiteY1" fmla="*/ 5516795 h 6199726"/>
                <a:gd name="connsiteX2" fmla="*/ 4281733 w 5421094"/>
                <a:gd name="connsiteY2" fmla="*/ 5237444 h 6199726"/>
                <a:gd name="connsiteX3" fmla="*/ 4631881 w 5421094"/>
                <a:gd name="connsiteY3" fmla="*/ 4847191 h 6199726"/>
                <a:gd name="connsiteX4" fmla="*/ 5058626 w 5421094"/>
                <a:gd name="connsiteY4" fmla="*/ 3800966 h 6199726"/>
                <a:gd name="connsiteX5" fmla="*/ 5416844 w 5421094"/>
                <a:gd name="connsiteY5" fmla="*/ 2735737 h 6199726"/>
                <a:gd name="connsiteX6" fmla="*/ 5209455 w 5421094"/>
                <a:gd name="connsiteY6" fmla="*/ 2801725 h 6199726"/>
                <a:gd name="connsiteX7" fmla="*/ 4553133 w 5421094"/>
                <a:gd name="connsiteY7" fmla="*/ 3267454 h 6199726"/>
                <a:gd name="connsiteX8" fmla="*/ 3722857 w 5421094"/>
                <a:gd name="connsiteY8" fmla="*/ 4079130 h 6199726"/>
                <a:gd name="connsiteX9" fmla="*/ 3757727 w 5421094"/>
                <a:gd name="connsiteY9" fmla="*/ 3546442 h 6199726"/>
                <a:gd name="connsiteX10" fmla="*/ 4087665 w 5421094"/>
                <a:gd name="connsiteY10" fmla="*/ 2009873 h 6199726"/>
                <a:gd name="connsiteX11" fmla="*/ 4285628 w 5421094"/>
                <a:gd name="connsiteY11" fmla="*/ 1302863 h 6199726"/>
                <a:gd name="connsiteX12" fmla="*/ 4313908 w 5421094"/>
                <a:gd name="connsiteY12" fmla="*/ 963498 h 6199726"/>
                <a:gd name="connsiteX13" fmla="*/ 4049958 w 5421094"/>
                <a:gd name="connsiteY13" fmla="*/ 1199168 h 6199726"/>
                <a:gd name="connsiteX14" fmla="*/ 3569191 w 5421094"/>
                <a:gd name="connsiteY14" fmla="*/ 1840191 h 6199726"/>
                <a:gd name="connsiteX15" fmla="*/ 3408935 w 5421094"/>
                <a:gd name="connsiteY15" fmla="*/ 2349238 h 6199726"/>
                <a:gd name="connsiteX16" fmla="*/ 3324094 w 5421094"/>
                <a:gd name="connsiteY16" fmla="*/ 3518162 h 6199726"/>
                <a:gd name="connsiteX17" fmla="*/ 3267533 w 5421094"/>
                <a:gd name="connsiteY17" fmla="*/ 4093197 h 6199726"/>
                <a:gd name="connsiteX18" fmla="*/ 3224446 w 5421094"/>
                <a:gd name="connsiteY18" fmla="*/ 3852295 h 6199726"/>
                <a:gd name="connsiteX19" fmla="*/ 3069570 w 5421094"/>
                <a:gd name="connsiteY19" fmla="*/ 3188224 h 6199726"/>
                <a:gd name="connsiteX20" fmla="*/ 2428547 w 5421094"/>
                <a:gd name="connsiteY20" fmla="*/ 1604521 h 6199726"/>
                <a:gd name="connsiteX21" fmla="*/ 2042048 w 5421094"/>
                <a:gd name="connsiteY21" fmla="*/ 680694 h 6199726"/>
                <a:gd name="connsiteX22" fmla="*/ 1976061 w 5421094"/>
                <a:gd name="connsiteY22" fmla="*/ 237634 h 6199726"/>
                <a:gd name="connsiteX23" fmla="*/ 1853512 w 5421094"/>
                <a:gd name="connsiteY23" fmla="*/ 1964 h 6199726"/>
                <a:gd name="connsiteX24" fmla="*/ 1674403 w 5421094"/>
                <a:gd name="connsiteY24" fmla="*/ 360183 h 6199726"/>
                <a:gd name="connsiteX25" fmla="*/ 1504721 w 5421094"/>
                <a:gd name="connsiteY25" fmla="*/ 1415985 h 6199726"/>
                <a:gd name="connsiteX26" fmla="*/ 1919500 w 5421094"/>
                <a:gd name="connsiteY26" fmla="*/ 2745164 h 6199726"/>
                <a:gd name="connsiteX27" fmla="*/ 2525505 w 5421094"/>
                <a:gd name="connsiteY27" fmla="*/ 3885807 h 6199726"/>
                <a:gd name="connsiteX28" fmla="*/ 2343706 w 5421094"/>
                <a:gd name="connsiteY28" fmla="*/ 3734978 h 6199726"/>
                <a:gd name="connsiteX29" fmla="*/ 1259624 w 5421094"/>
                <a:gd name="connsiteY29" fmla="*/ 2566055 h 6199726"/>
                <a:gd name="connsiteX30" fmla="*/ 760003 w 5421094"/>
                <a:gd name="connsiteY30" fmla="*/ 2019300 h 6199726"/>
                <a:gd name="connsiteX31" fmla="*/ 213248 w 5421094"/>
                <a:gd name="connsiteY31" fmla="*/ 1510253 h 6199726"/>
                <a:gd name="connsiteX32" fmla="*/ 213248 w 5421094"/>
                <a:gd name="connsiteY32" fmla="*/ 1642228 h 6199726"/>
                <a:gd name="connsiteX33" fmla="*/ 694015 w 5421094"/>
                <a:gd name="connsiteY33" fmla="*/ 2980834 h 6199726"/>
                <a:gd name="connsiteX34" fmla="*/ 1287904 w 5421094"/>
                <a:gd name="connsiteY34" fmla="*/ 4102624 h 6199726"/>
                <a:gd name="connsiteX35" fmla="*/ 2042048 w 5421094"/>
                <a:gd name="connsiteY35" fmla="*/ 4715366 h 6199726"/>
                <a:gd name="connsiteX36" fmla="*/ 2771689 w 5421094"/>
                <a:gd name="connsiteY36" fmla="*/ 5012089 h 6199726"/>
                <a:gd name="connsiteX37" fmla="*/ 2315426 w 5421094"/>
                <a:gd name="connsiteY37" fmla="*/ 5092438 h 6199726"/>
                <a:gd name="connsiteX38" fmla="*/ 1495294 w 5421094"/>
                <a:gd name="connsiteY38" fmla="*/ 4922756 h 6199726"/>
                <a:gd name="connsiteX39" fmla="*/ 760003 w 5421094"/>
                <a:gd name="connsiteY39" fmla="*/ 4187465 h 6199726"/>
                <a:gd name="connsiteX40" fmla="*/ 260382 w 5421094"/>
                <a:gd name="connsiteY40" fmla="*/ 3291919 h 6199726"/>
                <a:gd name="connsiteX41" fmla="*/ 5859 w 5421094"/>
                <a:gd name="connsiteY41" fmla="*/ 2924273 h 6199726"/>
                <a:gd name="connsiteX42" fmla="*/ 109554 w 5421094"/>
                <a:gd name="connsiteY42" fmla="*/ 3518162 h 6199726"/>
                <a:gd name="connsiteX43" fmla="*/ 420638 w 5421094"/>
                <a:gd name="connsiteY43" fmla="*/ 4922756 h 6199726"/>
                <a:gd name="connsiteX44" fmla="*/ 910832 w 5421094"/>
                <a:gd name="connsiteY44" fmla="*/ 5544925 h 6199726"/>
                <a:gd name="connsiteX45" fmla="*/ 1523574 w 5421094"/>
                <a:gd name="connsiteY45" fmla="*/ 5761741 h 6199726"/>
                <a:gd name="connsiteX46" fmla="*/ 2336968 w 5421094"/>
                <a:gd name="connsiteY46" fmla="*/ 5729895 h 6199726"/>
                <a:gd name="connsiteX47" fmla="*/ 3483886 w 5421094"/>
                <a:gd name="connsiteY47" fmla="*/ 5540090 h 6199726"/>
                <a:gd name="connsiteX48" fmla="*/ 3704096 w 5421094"/>
                <a:gd name="connsiteY48" fmla="*/ 5581363 h 6199726"/>
                <a:gd name="connsiteX49" fmla="*/ 3506134 w 5421094"/>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722857 w 5426208"/>
                <a:gd name="connsiteY8" fmla="*/ 4079130 h 6199726"/>
                <a:gd name="connsiteX9" fmla="*/ 3757727 w 5426208"/>
                <a:gd name="connsiteY9" fmla="*/ 3546442 h 6199726"/>
                <a:gd name="connsiteX10" fmla="*/ 4087665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24094 w 5426208"/>
                <a:gd name="connsiteY16" fmla="*/ 3518162 h 6199726"/>
                <a:gd name="connsiteX17" fmla="*/ 3267533 w 5426208"/>
                <a:gd name="connsiteY17" fmla="*/ 4093197 h 6199726"/>
                <a:gd name="connsiteX18" fmla="*/ 3224446 w 5426208"/>
                <a:gd name="connsiteY18" fmla="*/ 3852295 h 6199726"/>
                <a:gd name="connsiteX19" fmla="*/ 3069570 w 5426208"/>
                <a:gd name="connsiteY19" fmla="*/ 3188224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315426 w 5426208"/>
                <a:gd name="connsiteY37" fmla="*/ 5092438 h 6199726"/>
                <a:gd name="connsiteX38" fmla="*/ 1495294 w 5426208"/>
                <a:gd name="connsiteY38" fmla="*/ 4922756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722857 w 5426208"/>
                <a:gd name="connsiteY8" fmla="*/ 4079130 h 6199726"/>
                <a:gd name="connsiteX9" fmla="*/ 3757727 w 5426208"/>
                <a:gd name="connsiteY9" fmla="*/ 3546442 h 6199726"/>
                <a:gd name="connsiteX10" fmla="*/ 4087665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05110 w 5426208"/>
                <a:gd name="connsiteY16" fmla="*/ 3464374 h 6199726"/>
                <a:gd name="connsiteX17" fmla="*/ 3267533 w 5426208"/>
                <a:gd name="connsiteY17" fmla="*/ 4093197 h 6199726"/>
                <a:gd name="connsiteX18" fmla="*/ 3224446 w 5426208"/>
                <a:gd name="connsiteY18" fmla="*/ 3852295 h 6199726"/>
                <a:gd name="connsiteX19" fmla="*/ 3069570 w 5426208"/>
                <a:gd name="connsiteY19" fmla="*/ 3188224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315426 w 5426208"/>
                <a:gd name="connsiteY37" fmla="*/ 5092438 h 6199726"/>
                <a:gd name="connsiteX38" fmla="*/ 1495294 w 5426208"/>
                <a:gd name="connsiteY38" fmla="*/ 4922756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722857 w 5426208"/>
                <a:gd name="connsiteY8" fmla="*/ 4079130 h 6199726"/>
                <a:gd name="connsiteX9" fmla="*/ 3757727 w 5426208"/>
                <a:gd name="connsiteY9" fmla="*/ 3546442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05110 w 5426208"/>
                <a:gd name="connsiteY16" fmla="*/ 3464374 h 6199726"/>
                <a:gd name="connsiteX17" fmla="*/ 3267533 w 5426208"/>
                <a:gd name="connsiteY17" fmla="*/ 4093197 h 6199726"/>
                <a:gd name="connsiteX18" fmla="*/ 3224446 w 5426208"/>
                <a:gd name="connsiteY18" fmla="*/ 3852295 h 6199726"/>
                <a:gd name="connsiteX19" fmla="*/ 3069570 w 5426208"/>
                <a:gd name="connsiteY19" fmla="*/ 3188224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315426 w 5426208"/>
                <a:gd name="connsiteY37" fmla="*/ 5092438 h 6199726"/>
                <a:gd name="connsiteX38" fmla="*/ 1495294 w 5426208"/>
                <a:gd name="connsiteY38" fmla="*/ 4922756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735513 w 5426208"/>
                <a:gd name="connsiteY8" fmla="*/ 4101278 h 6199726"/>
                <a:gd name="connsiteX9" fmla="*/ 3757727 w 5426208"/>
                <a:gd name="connsiteY9" fmla="*/ 3546442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05110 w 5426208"/>
                <a:gd name="connsiteY16" fmla="*/ 3464374 h 6199726"/>
                <a:gd name="connsiteX17" fmla="*/ 3267533 w 5426208"/>
                <a:gd name="connsiteY17" fmla="*/ 4093197 h 6199726"/>
                <a:gd name="connsiteX18" fmla="*/ 3224446 w 5426208"/>
                <a:gd name="connsiteY18" fmla="*/ 3852295 h 6199726"/>
                <a:gd name="connsiteX19" fmla="*/ 3069570 w 5426208"/>
                <a:gd name="connsiteY19" fmla="*/ 3188224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315426 w 5426208"/>
                <a:gd name="connsiteY37" fmla="*/ 5092438 h 6199726"/>
                <a:gd name="connsiteX38" fmla="*/ 1495294 w 5426208"/>
                <a:gd name="connsiteY38" fmla="*/ 4922756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735513 w 5426208"/>
                <a:gd name="connsiteY8" fmla="*/ 4101278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05110 w 5426208"/>
                <a:gd name="connsiteY16" fmla="*/ 3464374 h 6199726"/>
                <a:gd name="connsiteX17" fmla="*/ 3267533 w 5426208"/>
                <a:gd name="connsiteY17" fmla="*/ 4093197 h 6199726"/>
                <a:gd name="connsiteX18" fmla="*/ 3224446 w 5426208"/>
                <a:gd name="connsiteY18" fmla="*/ 3852295 h 6199726"/>
                <a:gd name="connsiteX19" fmla="*/ 3069570 w 5426208"/>
                <a:gd name="connsiteY19" fmla="*/ 3188224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315426 w 5426208"/>
                <a:gd name="connsiteY37" fmla="*/ 5092438 h 6199726"/>
                <a:gd name="connsiteX38" fmla="*/ 1495294 w 5426208"/>
                <a:gd name="connsiteY38" fmla="*/ 4922756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745005 w 5426208"/>
                <a:gd name="connsiteY8" fmla="*/ 4101278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05110 w 5426208"/>
                <a:gd name="connsiteY16" fmla="*/ 3464374 h 6199726"/>
                <a:gd name="connsiteX17" fmla="*/ 3267533 w 5426208"/>
                <a:gd name="connsiteY17" fmla="*/ 4093197 h 6199726"/>
                <a:gd name="connsiteX18" fmla="*/ 3224446 w 5426208"/>
                <a:gd name="connsiteY18" fmla="*/ 3852295 h 6199726"/>
                <a:gd name="connsiteX19" fmla="*/ 3069570 w 5426208"/>
                <a:gd name="connsiteY19" fmla="*/ 3188224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315426 w 5426208"/>
                <a:gd name="connsiteY37" fmla="*/ 5092438 h 6199726"/>
                <a:gd name="connsiteX38" fmla="*/ 1495294 w 5426208"/>
                <a:gd name="connsiteY38" fmla="*/ 4922756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745005 w 5426208"/>
                <a:gd name="connsiteY8" fmla="*/ 4101278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55734 w 5426208"/>
                <a:gd name="connsiteY16" fmla="*/ 3467538 h 6199726"/>
                <a:gd name="connsiteX17" fmla="*/ 3267533 w 5426208"/>
                <a:gd name="connsiteY17" fmla="*/ 4093197 h 6199726"/>
                <a:gd name="connsiteX18" fmla="*/ 3224446 w 5426208"/>
                <a:gd name="connsiteY18" fmla="*/ 3852295 h 6199726"/>
                <a:gd name="connsiteX19" fmla="*/ 3069570 w 5426208"/>
                <a:gd name="connsiteY19" fmla="*/ 3188224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315426 w 5426208"/>
                <a:gd name="connsiteY37" fmla="*/ 5092438 h 6199726"/>
                <a:gd name="connsiteX38" fmla="*/ 1495294 w 5426208"/>
                <a:gd name="connsiteY38" fmla="*/ 4922756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745005 w 5426208"/>
                <a:gd name="connsiteY8" fmla="*/ 4101278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55734 w 5426208"/>
                <a:gd name="connsiteY16" fmla="*/ 3467538 h 6199726"/>
                <a:gd name="connsiteX17" fmla="*/ 3292845 w 5426208"/>
                <a:gd name="connsiteY17" fmla="*/ 4093197 h 6199726"/>
                <a:gd name="connsiteX18" fmla="*/ 3224446 w 5426208"/>
                <a:gd name="connsiteY18" fmla="*/ 3852295 h 6199726"/>
                <a:gd name="connsiteX19" fmla="*/ 3069570 w 5426208"/>
                <a:gd name="connsiteY19" fmla="*/ 3188224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315426 w 5426208"/>
                <a:gd name="connsiteY37" fmla="*/ 5092438 h 6199726"/>
                <a:gd name="connsiteX38" fmla="*/ 1495294 w 5426208"/>
                <a:gd name="connsiteY38" fmla="*/ 4922756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745005 w 5426208"/>
                <a:gd name="connsiteY8" fmla="*/ 4101278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55734 w 5426208"/>
                <a:gd name="connsiteY16" fmla="*/ 3467538 h 6199726"/>
                <a:gd name="connsiteX17" fmla="*/ 3292845 w 5426208"/>
                <a:gd name="connsiteY17" fmla="*/ 4093197 h 6199726"/>
                <a:gd name="connsiteX18" fmla="*/ 3224446 w 5426208"/>
                <a:gd name="connsiteY18" fmla="*/ 3852295 h 6199726"/>
                <a:gd name="connsiteX19" fmla="*/ 3006290 w 5426208"/>
                <a:gd name="connsiteY19" fmla="*/ 2973071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315426 w 5426208"/>
                <a:gd name="connsiteY37" fmla="*/ 5092438 h 6199726"/>
                <a:gd name="connsiteX38" fmla="*/ 1495294 w 5426208"/>
                <a:gd name="connsiteY38" fmla="*/ 4922756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745005 w 5426208"/>
                <a:gd name="connsiteY8" fmla="*/ 4101278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55734 w 5426208"/>
                <a:gd name="connsiteY16" fmla="*/ 3467538 h 6199726"/>
                <a:gd name="connsiteX17" fmla="*/ 3292845 w 5426208"/>
                <a:gd name="connsiteY17" fmla="*/ 4093197 h 6199726"/>
                <a:gd name="connsiteX18" fmla="*/ 3192806 w 5426208"/>
                <a:gd name="connsiteY18" fmla="*/ 3842803 h 6199726"/>
                <a:gd name="connsiteX19" fmla="*/ 3006290 w 5426208"/>
                <a:gd name="connsiteY19" fmla="*/ 2973071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315426 w 5426208"/>
                <a:gd name="connsiteY37" fmla="*/ 5092438 h 6199726"/>
                <a:gd name="connsiteX38" fmla="*/ 1495294 w 5426208"/>
                <a:gd name="connsiteY38" fmla="*/ 4922756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745005 w 5426208"/>
                <a:gd name="connsiteY8" fmla="*/ 4101278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55734 w 5426208"/>
                <a:gd name="connsiteY16" fmla="*/ 3467538 h 6199726"/>
                <a:gd name="connsiteX17" fmla="*/ 3292845 w 5426208"/>
                <a:gd name="connsiteY17" fmla="*/ 4093197 h 6199726"/>
                <a:gd name="connsiteX18" fmla="*/ 3192806 w 5426208"/>
                <a:gd name="connsiteY18" fmla="*/ 3842803 h 6199726"/>
                <a:gd name="connsiteX19" fmla="*/ 3006290 w 5426208"/>
                <a:gd name="connsiteY19" fmla="*/ 2973071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315426 w 5426208"/>
                <a:gd name="connsiteY37" fmla="*/ 5092438 h 6199726"/>
                <a:gd name="connsiteX38" fmla="*/ 1495294 w 5426208"/>
                <a:gd name="connsiteY38" fmla="*/ 4922756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745005 w 5426208"/>
                <a:gd name="connsiteY8" fmla="*/ 4101278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55734 w 5426208"/>
                <a:gd name="connsiteY16" fmla="*/ 3467538 h 6199726"/>
                <a:gd name="connsiteX17" fmla="*/ 3292845 w 5426208"/>
                <a:gd name="connsiteY17" fmla="*/ 4093197 h 6199726"/>
                <a:gd name="connsiteX18" fmla="*/ 3192806 w 5426208"/>
                <a:gd name="connsiteY18" fmla="*/ 3842803 h 6199726"/>
                <a:gd name="connsiteX19" fmla="*/ 3006290 w 5426208"/>
                <a:gd name="connsiteY19" fmla="*/ 2973071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258473 w 5426208"/>
                <a:gd name="connsiteY37" fmla="*/ 5048142 h 6199726"/>
                <a:gd name="connsiteX38" fmla="*/ 1495294 w 5426208"/>
                <a:gd name="connsiteY38" fmla="*/ 4922756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745005 w 5426208"/>
                <a:gd name="connsiteY8" fmla="*/ 4101278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55734 w 5426208"/>
                <a:gd name="connsiteY16" fmla="*/ 3467538 h 6199726"/>
                <a:gd name="connsiteX17" fmla="*/ 3292845 w 5426208"/>
                <a:gd name="connsiteY17" fmla="*/ 4093197 h 6199726"/>
                <a:gd name="connsiteX18" fmla="*/ 3192806 w 5426208"/>
                <a:gd name="connsiteY18" fmla="*/ 3842803 h 6199726"/>
                <a:gd name="connsiteX19" fmla="*/ 3006290 w 5426208"/>
                <a:gd name="connsiteY19" fmla="*/ 2973071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258473 w 5426208"/>
                <a:gd name="connsiteY37" fmla="*/ 5048142 h 6199726"/>
                <a:gd name="connsiteX38" fmla="*/ 1485802 w 5426208"/>
                <a:gd name="connsiteY38" fmla="*/ 4878460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20181 w 5426208"/>
                <a:gd name="connsiteY8" fmla="*/ 4277967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55734 w 5426208"/>
                <a:gd name="connsiteY16" fmla="*/ 3467538 h 6199726"/>
                <a:gd name="connsiteX17" fmla="*/ 3292845 w 5426208"/>
                <a:gd name="connsiteY17" fmla="*/ 4093197 h 6199726"/>
                <a:gd name="connsiteX18" fmla="*/ 3192806 w 5426208"/>
                <a:gd name="connsiteY18" fmla="*/ 3842803 h 6199726"/>
                <a:gd name="connsiteX19" fmla="*/ 3006290 w 5426208"/>
                <a:gd name="connsiteY19" fmla="*/ 2973071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258473 w 5426208"/>
                <a:gd name="connsiteY37" fmla="*/ 5048142 h 6199726"/>
                <a:gd name="connsiteX38" fmla="*/ 1485802 w 5426208"/>
                <a:gd name="connsiteY38" fmla="*/ 4878460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20181 w 5426208"/>
                <a:gd name="connsiteY8" fmla="*/ 4277967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55734 w 5426208"/>
                <a:gd name="connsiteY16" fmla="*/ 3467538 h 6199726"/>
                <a:gd name="connsiteX17" fmla="*/ 3292845 w 5426208"/>
                <a:gd name="connsiteY17" fmla="*/ 4093197 h 6199726"/>
                <a:gd name="connsiteX18" fmla="*/ 3192806 w 5426208"/>
                <a:gd name="connsiteY18" fmla="*/ 3842803 h 6199726"/>
                <a:gd name="connsiteX19" fmla="*/ 3006290 w 5426208"/>
                <a:gd name="connsiteY19" fmla="*/ 2973071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258473 w 5426208"/>
                <a:gd name="connsiteY37" fmla="*/ 5048142 h 6199726"/>
                <a:gd name="connsiteX38" fmla="*/ 1485802 w 5426208"/>
                <a:gd name="connsiteY38" fmla="*/ 4878460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20181 w 5426208"/>
                <a:gd name="connsiteY8" fmla="*/ 4277967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287203 w 5426208"/>
                <a:gd name="connsiteY16" fmla="*/ 3409262 h 6199726"/>
                <a:gd name="connsiteX17" fmla="*/ 3292845 w 5426208"/>
                <a:gd name="connsiteY17" fmla="*/ 4093197 h 6199726"/>
                <a:gd name="connsiteX18" fmla="*/ 3192806 w 5426208"/>
                <a:gd name="connsiteY18" fmla="*/ 3842803 h 6199726"/>
                <a:gd name="connsiteX19" fmla="*/ 3006290 w 5426208"/>
                <a:gd name="connsiteY19" fmla="*/ 2973071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258473 w 5426208"/>
                <a:gd name="connsiteY37" fmla="*/ 5048142 h 6199726"/>
                <a:gd name="connsiteX38" fmla="*/ 1485802 w 5426208"/>
                <a:gd name="connsiteY38" fmla="*/ 4878460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20181 w 5426208"/>
                <a:gd name="connsiteY8" fmla="*/ 4277967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465260 w 5426208"/>
                <a:gd name="connsiteY12" fmla="*/ 875787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287203 w 5426208"/>
                <a:gd name="connsiteY16" fmla="*/ 3409262 h 6199726"/>
                <a:gd name="connsiteX17" fmla="*/ 3292845 w 5426208"/>
                <a:gd name="connsiteY17" fmla="*/ 4093197 h 6199726"/>
                <a:gd name="connsiteX18" fmla="*/ 3192806 w 5426208"/>
                <a:gd name="connsiteY18" fmla="*/ 3842803 h 6199726"/>
                <a:gd name="connsiteX19" fmla="*/ 3006290 w 5426208"/>
                <a:gd name="connsiteY19" fmla="*/ 2973071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258473 w 5426208"/>
                <a:gd name="connsiteY37" fmla="*/ 5048142 h 6199726"/>
                <a:gd name="connsiteX38" fmla="*/ 1485802 w 5426208"/>
                <a:gd name="connsiteY38" fmla="*/ 4878460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20181 w 5426208"/>
                <a:gd name="connsiteY8" fmla="*/ 4277967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465260 w 5426208"/>
                <a:gd name="connsiteY12" fmla="*/ 875787 h 6199726"/>
                <a:gd name="connsiteX13" fmla="*/ 4049958 w 5426208"/>
                <a:gd name="connsiteY13" fmla="*/ 1199168 h 6199726"/>
                <a:gd name="connsiteX14" fmla="*/ 3408935 w 5426208"/>
                <a:gd name="connsiteY14" fmla="*/ 2349238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428547 w 5426208"/>
                <a:gd name="connsiteY19" fmla="*/ 1604521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343706 w 5426208"/>
                <a:gd name="connsiteY27" fmla="*/ 3734978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10832 w 5426208"/>
                <a:gd name="connsiteY43" fmla="*/ 5544925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20181 w 5426208"/>
                <a:gd name="connsiteY8" fmla="*/ 4277967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596120 w 5426208"/>
                <a:gd name="connsiteY12" fmla="*/ 925301 h 6199726"/>
                <a:gd name="connsiteX13" fmla="*/ 4049958 w 5426208"/>
                <a:gd name="connsiteY13" fmla="*/ 1199168 h 6199726"/>
                <a:gd name="connsiteX14" fmla="*/ 3408935 w 5426208"/>
                <a:gd name="connsiteY14" fmla="*/ 2349238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428547 w 5426208"/>
                <a:gd name="connsiteY19" fmla="*/ 1604521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343706 w 5426208"/>
                <a:gd name="connsiteY27" fmla="*/ 3734978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10832 w 5426208"/>
                <a:gd name="connsiteY43" fmla="*/ 5544925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20181 w 5426208"/>
                <a:gd name="connsiteY8" fmla="*/ 4277967 h 6199726"/>
                <a:gd name="connsiteX9" fmla="*/ 3798859 w 5426208"/>
                <a:gd name="connsiteY9" fmla="*/ 3549606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08935 w 5426208"/>
                <a:gd name="connsiteY14" fmla="*/ 2349238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428547 w 5426208"/>
                <a:gd name="connsiteY19" fmla="*/ 1604521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343706 w 5426208"/>
                <a:gd name="connsiteY27" fmla="*/ 3734978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10832 w 5426208"/>
                <a:gd name="connsiteY43" fmla="*/ 5544925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798859 w 5426208"/>
                <a:gd name="connsiteY9" fmla="*/ 3549606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08935 w 5426208"/>
                <a:gd name="connsiteY14" fmla="*/ 2349238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428547 w 5426208"/>
                <a:gd name="connsiteY19" fmla="*/ 1604521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343706 w 5426208"/>
                <a:gd name="connsiteY27" fmla="*/ 3734978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10832 w 5426208"/>
                <a:gd name="connsiteY43" fmla="*/ 5544925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08935 w 5426208"/>
                <a:gd name="connsiteY14" fmla="*/ 2349238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428547 w 5426208"/>
                <a:gd name="connsiteY19" fmla="*/ 1604521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343706 w 5426208"/>
                <a:gd name="connsiteY27" fmla="*/ 3734978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10832 w 5426208"/>
                <a:gd name="connsiteY43" fmla="*/ 5544925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428547 w 5426208"/>
                <a:gd name="connsiteY19" fmla="*/ 1604521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343706 w 5426208"/>
                <a:gd name="connsiteY27" fmla="*/ 3734978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10832 w 5426208"/>
                <a:gd name="connsiteY43" fmla="*/ 5544925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343706 w 5426208"/>
                <a:gd name="connsiteY27" fmla="*/ 3734978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10832 w 5426208"/>
                <a:gd name="connsiteY43" fmla="*/ 5544925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343706 w 5426208"/>
                <a:gd name="connsiteY27" fmla="*/ 3734978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10832 w 5426208"/>
                <a:gd name="connsiteY43" fmla="*/ 5544925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343706 w 5426208"/>
                <a:gd name="connsiteY27" fmla="*/ 3734978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343706 w 5426208"/>
                <a:gd name="connsiteY27" fmla="*/ 3734978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315002 w 5426208"/>
                <a:gd name="connsiteY27" fmla="*/ 3777648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286298 w 5426208"/>
                <a:gd name="connsiteY27" fmla="*/ 3820319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425170 w 5426208"/>
                <a:gd name="connsiteY27" fmla="*/ 3979927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541484 w 5426208"/>
                <a:gd name="connsiteY27" fmla="*/ 4066317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507282 w 5426208"/>
                <a:gd name="connsiteY27" fmla="*/ 4079026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507282 w 5426208"/>
                <a:gd name="connsiteY27" fmla="*/ 4079026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321818 w 5426208"/>
                <a:gd name="connsiteY2" fmla="*/ 5223618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507282 w 5426208"/>
                <a:gd name="connsiteY27" fmla="*/ 4079026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82215 w 5426208"/>
                <a:gd name="connsiteY1" fmla="*/ 5520236 h 6199726"/>
                <a:gd name="connsiteX2" fmla="*/ 4321818 w 5426208"/>
                <a:gd name="connsiteY2" fmla="*/ 5223618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507282 w 5426208"/>
                <a:gd name="connsiteY27" fmla="*/ 4079026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82215 w 5426208"/>
                <a:gd name="connsiteY1" fmla="*/ 5520236 h 6199726"/>
                <a:gd name="connsiteX2" fmla="*/ 4330110 w 5426208"/>
                <a:gd name="connsiteY2" fmla="*/ 5252177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507282 w 5426208"/>
                <a:gd name="connsiteY27" fmla="*/ 4079026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82215 w 5426208"/>
                <a:gd name="connsiteY1" fmla="*/ 5520236 h 6199726"/>
                <a:gd name="connsiteX2" fmla="*/ 4330110 w 5426208"/>
                <a:gd name="connsiteY2" fmla="*/ 5252177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507282 w 5426208"/>
                <a:gd name="connsiteY27" fmla="*/ 4079026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575885 w 5426208"/>
                <a:gd name="connsiteY47" fmla="*/ 5668217 h 6199726"/>
                <a:gd name="connsiteX48" fmla="*/ 3506134 w 5426208"/>
                <a:gd name="connsiteY48" fmla="*/ 6199726 h 6199726"/>
                <a:gd name="connsiteX0" fmla="*/ 4469964 w 5426208"/>
                <a:gd name="connsiteY0" fmla="*/ 6067991 h 6199726"/>
                <a:gd name="connsiteX1" fmla="*/ 4282215 w 5426208"/>
                <a:gd name="connsiteY1" fmla="*/ 5520236 h 6199726"/>
                <a:gd name="connsiteX2" fmla="*/ 4330110 w 5426208"/>
                <a:gd name="connsiteY2" fmla="*/ 5252177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507282 w 5426208"/>
                <a:gd name="connsiteY27" fmla="*/ 4079026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69727 w 5426208"/>
                <a:gd name="connsiteY45" fmla="*/ 5813687 h 6199726"/>
                <a:gd name="connsiteX46" fmla="*/ 3483886 w 5426208"/>
                <a:gd name="connsiteY46" fmla="*/ 5540090 h 6199726"/>
                <a:gd name="connsiteX47" fmla="*/ 3575885 w 5426208"/>
                <a:gd name="connsiteY47" fmla="*/ 5668217 h 6199726"/>
                <a:gd name="connsiteX48" fmla="*/ 3506134 w 5426208"/>
                <a:gd name="connsiteY48" fmla="*/ 6199726 h 6199726"/>
                <a:gd name="connsiteX0" fmla="*/ 4469964 w 5426208"/>
                <a:gd name="connsiteY0" fmla="*/ 6067991 h 6199726"/>
                <a:gd name="connsiteX1" fmla="*/ 4282215 w 5426208"/>
                <a:gd name="connsiteY1" fmla="*/ 5520236 h 6199726"/>
                <a:gd name="connsiteX2" fmla="*/ 4330110 w 5426208"/>
                <a:gd name="connsiteY2" fmla="*/ 5252177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507282 w 5426208"/>
                <a:gd name="connsiteY27" fmla="*/ 4079026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69727 w 5426208"/>
                <a:gd name="connsiteY45" fmla="*/ 5813687 h 6199726"/>
                <a:gd name="connsiteX46" fmla="*/ 3483886 w 5426208"/>
                <a:gd name="connsiteY46" fmla="*/ 5540090 h 6199726"/>
                <a:gd name="connsiteX47" fmla="*/ 3575885 w 5426208"/>
                <a:gd name="connsiteY47" fmla="*/ 5668217 h 6199726"/>
                <a:gd name="connsiteX48" fmla="*/ 3506134 w 5426208"/>
                <a:gd name="connsiteY48" fmla="*/ 6199726 h 6199726"/>
                <a:gd name="connsiteX0" fmla="*/ 4469964 w 5426208"/>
                <a:gd name="connsiteY0" fmla="*/ 6067991 h 6199726"/>
                <a:gd name="connsiteX1" fmla="*/ 4282215 w 5426208"/>
                <a:gd name="connsiteY1" fmla="*/ 5520236 h 6199726"/>
                <a:gd name="connsiteX2" fmla="*/ 4330110 w 5426208"/>
                <a:gd name="connsiteY2" fmla="*/ 5252177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4002122 w 5426208"/>
                <a:gd name="connsiteY9" fmla="*/ 3520509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507282 w 5426208"/>
                <a:gd name="connsiteY27" fmla="*/ 4079026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69727 w 5426208"/>
                <a:gd name="connsiteY45" fmla="*/ 5813687 h 6199726"/>
                <a:gd name="connsiteX46" fmla="*/ 3483886 w 5426208"/>
                <a:gd name="connsiteY46" fmla="*/ 5540090 h 6199726"/>
                <a:gd name="connsiteX47" fmla="*/ 3575885 w 5426208"/>
                <a:gd name="connsiteY47" fmla="*/ 5668217 h 6199726"/>
                <a:gd name="connsiteX48" fmla="*/ 3506134 w 5426208"/>
                <a:gd name="connsiteY48" fmla="*/ 6199726 h 6199726"/>
                <a:gd name="connsiteX0" fmla="*/ 4469964 w 5426208"/>
                <a:gd name="connsiteY0" fmla="*/ 6067991 h 6199726"/>
                <a:gd name="connsiteX1" fmla="*/ 4282215 w 5426208"/>
                <a:gd name="connsiteY1" fmla="*/ 5520236 h 6199726"/>
                <a:gd name="connsiteX2" fmla="*/ 4330110 w 5426208"/>
                <a:gd name="connsiteY2" fmla="*/ 5252177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4002122 w 5426208"/>
                <a:gd name="connsiteY9" fmla="*/ 3520509 h 6199726"/>
                <a:gd name="connsiteX10" fmla="*/ 4261463 w 5426208"/>
                <a:gd name="connsiteY10" fmla="*/ 1983295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507282 w 5426208"/>
                <a:gd name="connsiteY27" fmla="*/ 4079026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69727 w 5426208"/>
                <a:gd name="connsiteY45" fmla="*/ 5813687 h 6199726"/>
                <a:gd name="connsiteX46" fmla="*/ 3483886 w 5426208"/>
                <a:gd name="connsiteY46" fmla="*/ 5540090 h 6199726"/>
                <a:gd name="connsiteX47" fmla="*/ 3575885 w 5426208"/>
                <a:gd name="connsiteY47" fmla="*/ 5668217 h 6199726"/>
                <a:gd name="connsiteX48" fmla="*/ 3506134 w 5426208"/>
                <a:gd name="connsiteY48" fmla="*/ 6199726 h 6199726"/>
                <a:gd name="connsiteX0" fmla="*/ 4469964 w 5426208"/>
                <a:gd name="connsiteY0" fmla="*/ 6067991 h 6199726"/>
                <a:gd name="connsiteX1" fmla="*/ 4282215 w 5426208"/>
                <a:gd name="connsiteY1" fmla="*/ 5520236 h 6199726"/>
                <a:gd name="connsiteX2" fmla="*/ 4330110 w 5426208"/>
                <a:gd name="connsiteY2" fmla="*/ 5252177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4002122 w 5426208"/>
                <a:gd name="connsiteY9" fmla="*/ 3520509 h 6199726"/>
                <a:gd name="connsiteX10" fmla="*/ 4261463 w 5426208"/>
                <a:gd name="connsiteY10" fmla="*/ 1983295 h 6199726"/>
                <a:gd name="connsiteX11" fmla="*/ 4416873 w 5426208"/>
                <a:gd name="connsiteY11" fmla="*/ 1383755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507282 w 5426208"/>
                <a:gd name="connsiteY27" fmla="*/ 4079026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69727 w 5426208"/>
                <a:gd name="connsiteY45" fmla="*/ 5813687 h 6199726"/>
                <a:gd name="connsiteX46" fmla="*/ 3483886 w 5426208"/>
                <a:gd name="connsiteY46" fmla="*/ 5540090 h 6199726"/>
                <a:gd name="connsiteX47" fmla="*/ 3575885 w 5426208"/>
                <a:gd name="connsiteY47" fmla="*/ 5668217 h 6199726"/>
                <a:gd name="connsiteX48" fmla="*/ 3506134 w 5426208"/>
                <a:gd name="connsiteY48" fmla="*/ 6199726 h 6199726"/>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391566 w 5426208"/>
                <a:gd name="connsiteY19" fmla="*/ 1651870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25505 w 5426208"/>
                <a:gd name="connsiteY26" fmla="*/ 3885812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87904 w 5426208"/>
                <a:gd name="connsiteY33" fmla="*/ 4102629 h 6199731"/>
                <a:gd name="connsiteX34" fmla="*/ 2042048 w 5426208"/>
                <a:gd name="connsiteY34" fmla="*/ 4715371 h 6199731"/>
                <a:gd name="connsiteX35" fmla="*/ 2771689 w 5426208"/>
                <a:gd name="connsiteY35" fmla="*/ 5012094 h 6199731"/>
                <a:gd name="connsiteX36" fmla="*/ 2258473 w 5426208"/>
                <a:gd name="connsiteY36" fmla="*/ 5048147 h 6199731"/>
                <a:gd name="connsiteX37" fmla="*/ 1485802 w 5426208"/>
                <a:gd name="connsiteY37" fmla="*/ 4878465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369727 w 5426208"/>
                <a:gd name="connsiteY45" fmla="*/ 5813692 h 6199731"/>
                <a:gd name="connsiteX46" fmla="*/ 3483886 w 5426208"/>
                <a:gd name="connsiteY46" fmla="*/ 5540095 h 6199731"/>
                <a:gd name="connsiteX47" fmla="*/ 3575885 w 5426208"/>
                <a:gd name="connsiteY47" fmla="*/ 5668222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25505 w 5426208"/>
                <a:gd name="connsiteY26" fmla="*/ 3885812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87904 w 5426208"/>
                <a:gd name="connsiteY33" fmla="*/ 4102629 h 6199731"/>
                <a:gd name="connsiteX34" fmla="*/ 2042048 w 5426208"/>
                <a:gd name="connsiteY34" fmla="*/ 4715371 h 6199731"/>
                <a:gd name="connsiteX35" fmla="*/ 2771689 w 5426208"/>
                <a:gd name="connsiteY35" fmla="*/ 5012094 h 6199731"/>
                <a:gd name="connsiteX36" fmla="*/ 2258473 w 5426208"/>
                <a:gd name="connsiteY36" fmla="*/ 5048147 h 6199731"/>
                <a:gd name="connsiteX37" fmla="*/ 1485802 w 5426208"/>
                <a:gd name="connsiteY37" fmla="*/ 4878465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369727 w 5426208"/>
                <a:gd name="connsiteY45" fmla="*/ 5813692 h 6199731"/>
                <a:gd name="connsiteX46" fmla="*/ 3483886 w 5426208"/>
                <a:gd name="connsiteY46" fmla="*/ 5540095 h 6199731"/>
                <a:gd name="connsiteX47" fmla="*/ 3575885 w 5426208"/>
                <a:gd name="connsiteY47" fmla="*/ 5668222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11779 w 5426208"/>
                <a:gd name="connsiteY26" fmla="*/ 3912880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87904 w 5426208"/>
                <a:gd name="connsiteY33" fmla="*/ 4102629 h 6199731"/>
                <a:gd name="connsiteX34" fmla="*/ 2042048 w 5426208"/>
                <a:gd name="connsiteY34" fmla="*/ 4715371 h 6199731"/>
                <a:gd name="connsiteX35" fmla="*/ 2771689 w 5426208"/>
                <a:gd name="connsiteY35" fmla="*/ 5012094 h 6199731"/>
                <a:gd name="connsiteX36" fmla="*/ 2258473 w 5426208"/>
                <a:gd name="connsiteY36" fmla="*/ 5048147 h 6199731"/>
                <a:gd name="connsiteX37" fmla="*/ 1485802 w 5426208"/>
                <a:gd name="connsiteY37" fmla="*/ 4878465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369727 w 5426208"/>
                <a:gd name="connsiteY45" fmla="*/ 5813692 h 6199731"/>
                <a:gd name="connsiteX46" fmla="*/ 3483886 w 5426208"/>
                <a:gd name="connsiteY46" fmla="*/ 5540095 h 6199731"/>
                <a:gd name="connsiteX47" fmla="*/ 3575885 w 5426208"/>
                <a:gd name="connsiteY47" fmla="*/ 5668222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11779 w 5426208"/>
                <a:gd name="connsiteY26" fmla="*/ 3912880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87904 w 5426208"/>
                <a:gd name="connsiteY33" fmla="*/ 4102629 h 6199731"/>
                <a:gd name="connsiteX34" fmla="*/ 2042048 w 5426208"/>
                <a:gd name="connsiteY34" fmla="*/ 4715371 h 6199731"/>
                <a:gd name="connsiteX35" fmla="*/ 2771689 w 5426208"/>
                <a:gd name="connsiteY35" fmla="*/ 5012094 h 6199731"/>
                <a:gd name="connsiteX36" fmla="*/ 2258473 w 5426208"/>
                <a:gd name="connsiteY36" fmla="*/ 5048147 h 6199731"/>
                <a:gd name="connsiteX37" fmla="*/ 1485802 w 5426208"/>
                <a:gd name="connsiteY37" fmla="*/ 4878465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369727 w 5426208"/>
                <a:gd name="connsiteY45" fmla="*/ 5813692 h 6199731"/>
                <a:gd name="connsiteX46" fmla="*/ 3483886 w 5426208"/>
                <a:gd name="connsiteY46" fmla="*/ 5540095 h 6199731"/>
                <a:gd name="connsiteX47" fmla="*/ 3575885 w 5426208"/>
                <a:gd name="connsiteY47" fmla="*/ 5668222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11779 w 5426208"/>
                <a:gd name="connsiteY26" fmla="*/ 3912880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87904 w 5426208"/>
                <a:gd name="connsiteY33" fmla="*/ 4102629 h 6199731"/>
                <a:gd name="connsiteX34" fmla="*/ 2015715 w 5426208"/>
                <a:gd name="connsiteY34" fmla="*/ 4652101 h 6199731"/>
                <a:gd name="connsiteX35" fmla="*/ 2771689 w 5426208"/>
                <a:gd name="connsiteY35" fmla="*/ 5012094 h 6199731"/>
                <a:gd name="connsiteX36" fmla="*/ 2258473 w 5426208"/>
                <a:gd name="connsiteY36" fmla="*/ 5048147 h 6199731"/>
                <a:gd name="connsiteX37" fmla="*/ 1485802 w 5426208"/>
                <a:gd name="connsiteY37" fmla="*/ 4878465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369727 w 5426208"/>
                <a:gd name="connsiteY45" fmla="*/ 5813692 h 6199731"/>
                <a:gd name="connsiteX46" fmla="*/ 3483886 w 5426208"/>
                <a:gd name="connsiteY46" fmla="*/ 5540095 h 6199731"/>
                <a:gd name="connsiteX47" fmla="*/ 3575885 w 5426208"/>
                <a:gd name="connsiteY47" fmla="*/ 5668222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11779 w 5426208"/>
                <a:gd name="connsiteY26" fmla="*/ 3912880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53280 w 5426208"/>
                <a:gd name="connsiteY33" fmla="*/ 4010799 h 6199731"/>
                <a:gd name="connsiteX34" fmla="*/ 2015715 w 5426208"/>
                <a:gd name="connsiteY34" fmla="*/ 4652101 h 6199731"/>
                <a:gd name="connsiteX35" fmla="*/ 2771689 w 5426208"/>
                <a:gd name="connsiteY35" fmla="*/ 5012094 h 6199731"/>
                <a:gd name="connsiteX36" fmla="*/ 2258473 w 5426208"/>
                <a:gd name="connsiteY36" fmla="*/ 5048147 h 6199731"/>
                <a:gd name="connsiteX37" fmla="*/ 1485802 w 5426208"/>
                <a:gd name="connsiteY37" fmla="*/ 4878465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369727 w 5426208"/>
                <a:gd name="connsiteY45" fmla="*/ 5813692 h 6199731"/>
                <a:gd name="connsiteX46" fmla="*/ 3483886 w 5426208"/>
                <a:gd name="connsiteY46" fmla="*/ 5540095 h 6199731"/>
                <a:gd name="connsiteX47" fmla="*/ 3575885 w 5426208"/>
                <a:gd name="connsiteY47" fmla="*/ 5668222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11779 w 5426208"/>
                <a:gd name="connsiteY26" fmla="*/ 3912880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53280 w 5426208"/>
                <a:gd name="connsiteY33" fmla="*/ 4010799 h 6199731"/>
                <a:gd name="connsiteX34" fmla="*/ 2015715 w 5426208"/>
                <a:gd name="connsiteY34" fmla="*/ 4652101 h 6199731"/>
                <a:gd name="connsiteX35" fmla="*/ 2771689 w 5426208"/>
                <a:gd name="connsiteY35" fmla="*/ 5012094 h 6199731"/>
                <a:gd name="connsiteX36" fmla="*/ 2258473 w 5426208"/>
                <a:gd name="connsiteY36" fmla="*/ 5048147 h 6199731"/>
                <a:gd name="connsiteX37" fmla="*/ 1485802 w 5426208"/>
                <a:gd name="connsiteY37" fmla="*/ 4878465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369727 w 5426208"/>
                <a:gd name="connsiteY45" fmla="*/ 5813692 h 6199731"/>
                <a:gd name="connsiteX46" fmla="*/ 3483886 w 5426208"/>
                <a:gd name="connsiteY46" fmla="*/ 5540095 h 6199731"/>
                <a:gd name="connsiteX47" fmla="*/ 3500869 w 5426208"/>
                <a:gd name="connsiteY47" fmla="*/ 5718513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11779 w 5426208"/>
                <a:gd name="connsiteY26" fmla="*/ 3912880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53280 w 5426208"/>
                <a:gd name="connsiteY33" fmla="*/ 4010799 h 6199731"/>
                <a:gd name="connsiteX34" fmla="*/ 2015715 w 5426208"/>
                <a:gd name="connsiteY34" fmla="*/ 4652101 h 6199731"/>
                <a:gd name="connsiteX35" fmla="*/ 2771689 w 5426208"/>
                <a:gd name="connsiteY35" fmla="*/ 5012094 h 6199731"/>
                <a:gd name="connsiteX36" fmla="*/ 2258473 w 5426208"/>
                <a:gd name="connsiteY36" fmla="*/ 5048147 h 6199731"/>
                <a:gd name="connsiteX37" fmla="*/ 1485802 w 5426208"/>
                <a:gd name="connsiteY37" fmla="*/ 4878465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369727 w 5426208"/>
                <a:gd name="connsiteY45" fmla="*/ 5813692 h 6199731"/>
                <a:gd name="connsiteX46" fmla="*/ 3384948 w 5426208"/>
                <a:gd name="connsiteY46" fmla="*/ 5645372 h 6199731"/>
                <a:gd name="connsiteX47" fmla="*/ 3500869 w 5426208"/>
                <a:gd name="connsiteY47" fmla="*/ 5718513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11779 w 5426208"/>
                <a:gd name="connsiteY26" fmla="*/ 3912880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53280 w 5426208"/>
                <a:gd name="connsiteY33" fmla="*/ 4010799 h 6199731"/>
                <a:gd name="connsiteX34" fmla="*/ 2015715 w 5426208"/>
                <a:gd name="connsiteY34" fmla="*/ 4652101 h 6199731"/>
                <a:gd name="connsiteX35" fmla="*/ 2771689 w 5426208"/>
                <a:gd name="connsiteY35" fmla="*/ 5012094 h 6199731"/>
                <a:gd name="connsiteX36" fmla="*/ 2258473 w 5426208"/>
                <a:gd name="connsiteY36" fmla="*/ 5048147 h 6199731"/>
                <a:gd name="connsiteX37" fmla="*/ 1485802 w 5426208"/>
                <a:gd name="connsiteY37" fmla="*/ 4878465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369727 w 5426208"/>
                <a:gd name="connsiteY45" fmla="*/ 5813692 h 6199731"/>
                <a:gd name="connsiteX46" fmla="*/ 3384948 w 5426208"/>
                <a:gd name="connsiteY46" fmla="*/ 5645372 h 6199731"/>
                <a:gd name="connsiteX47" fmla="*/ 3500869 w 5426208"/>
                <a:gd name="connsiteY47" fmla="*/ 5718513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11779 w 5426208"/>
                <a:gd name="connsiteY26" fmla="*/ 3912880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53280 w 5426208"/>
                <a:gd name="connsiteY33" fmla="*/ 4010799 h 6199731"/>
                <a:gd name="connsiteX34" fmla="*/ 2015715 w 5426208"/>
                <a:gd name="connsiteY34" fmla="*/ 4652101 h 6199731"/>
                <a:gd name="connsiteX35" fmla="*/ 2771689 w 5426208"/>
                <a:gd name="connsiteY35" fmla="*/ 5012094 h 6199731"/>
                <a:gd name="connsiteX36" fmla="*/ 2258473 w 5426208"/>
                <a:gd name="connsiteY36" fmla="*/ 5048147 h 6199731"/>
                <a:gd name="connsiteX37" fmla="*/ 1485802 w 5426208"/>
                <a:gd name="connsiteY37" fmla="*/ 4878465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471273 w 5426208"/>
                <a:gd name="connsiteY45" fmla="*/ 5841898 h 6199731"/>
                <a:gd name="connsiteX46" fmla="*/ 3384948 w 5426208"/>
                <a:gd name="connsiteY46" fmla="*/ 5645372 h 6199731"/>
                <a:gd name="connsiteX47" fmla="*/ 3500869 w 5426208"/>
                <a:gd name="connsiteY47" fmla="*/ 5718513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11779 w 5426208"/>
                <a:gd name="connsiteY26" fmla="*/ 3912880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53280 w 5426208"/>
                <a:gd name="connsiteY33" fmla="*/ 4010799 h 6199731"/>
                <a:gd name="connsiteX34" fmla="*/ 2015715 w 5426208"/>
                <a:gd name="connsiteY34" fmla="*/ 4652101 h 6199731"/>
                <a:gd name="connsiteX35" fmla="*/ 2631307 w 5426208"/>
                <a:gd name="connsiteY35" fmla="*/ 4974554 h 6199731"/>
                <a:gd name="connsiteX36" fmla="*/ 2258473 w 5426208"/>
                <a:gd name="connsiteY36" fmla="*/ 5048147 h 6199731"/>
                <a:gd name="connsiteX37" fmla="*/ 1485802 w 5426208"/>
                <a:gd name="connsiteY37" fmla="*/ 4878465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471273 w 5426208"/>
                <a:gd name="connsiteY45" fmla="*/ 5841898 h 6199731"/>
                <a:gd name="connsiteX46" fmla="*/ 3384948 w 5426208"/>
                <a:gd name="connsiteY46" fmla="*/ 5645372 h 6199731"/>
                <a:gd name="connsiteX47" fmla="*/ 3500869 w 5426208"/>
                <a:gd name="connsiteY47" fmla="*/ 5718513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11779 w 5426208"/>
                <a:gd name="connsiteY26" fmla="*/ 3912880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53280 w 5426208"/>
                <a:gd name="connsiteY33" fmla="*/ 4010799 h 6199731"/>
                <a:gd name="connsiteX34" fmla="*/ 2015715 w 5426208"/>
                <a:gd name="connsiteY34" fmla="*/ 4652101 h 6199731"/>
                <a:gd name="connsiteX35" fmla="*/ 2631307 w 5426208"/>
                <a:gd name="connsiteY35" fmla="*/ 4974554 h 6199731"/>
                <a:gd name="connsiteX36" fmla="*/ 2258473 w 5426208"/>
                <a:gd name="connsiteY36" fmla="*/ 5048147 h 6199731"/>
                <a:gd name="connsiteX37" fmla="*/ 1485802 w 5426208"/>
                <a:gd name="connsiteY37" fmla="*/ 4878465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471273 w 5426208"/>
                <a:gd name="connsiteY45" fmla="*/ 5841898 h 6199731"/>
                <a:gd name="connsiteX46" fmla="*/ 3384948 w 5426208"/>
                <a:gd name="connsiteY46" fmla="*/ 5645372 h 6199731"/>
                <a:gd name="connsiteX47" fmla="*/ 3500869 w 5426208"/>
                <a:gd name="connsiteY47" fmla="*/ 5718513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11779 w 5426208"/>
                <a:gd name="connsiteY26" fmla="*/ 3912880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53280 w 5426208"/>
                <a:gd name="connsiteY33" fmla="*/ 4010799 h 6199731"/>
                <a:gd name="connsiteX34" fmla="*/ 2015715 w 5426208"/>
                <a:gd name="connsiteY34" fmla="*/ 4652101 h 6199731"/>
                <a:gd name="connsiteX35" fmla="*/ 2631307 w 5426208"/>
                <a:gd name="connsiteY35" fmla="*/ 4974554 h 6199731"/>
                <a:gd name="connsiteX36" fmla="*/ 2175214 w 5426208"/>
                <a:gd name="connsiteY36" fmla="*/ 5005357 h 6199731"/>
                <a:gd name="connsiteX37" fmla="*/ 1485802 w 5426208"/>
                <a:gd name="connsiteY37" fmla="*/ 4878465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471273 w 5426208"/>
                <a:gd name="connsiteY45" fmla="*/ 5841898 h 6199731"/>
                <a:gd name="connsiteX46" fmla="*/ 3384948 w 5426208"/>
                <a:gd name="connsiteY46" fmla="*/ 5645372 h 6199731"/>
                <a:gd name="connsiteX47" fmla="*/ 3500869 w 5426208"/>
                <a:gd name="connsiteY47" fmla="*/ 5718513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11779 w 5426208"/>
                <a:gd name="connsiteY26" fmla="*/ 3912880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53280 w 5426208"/>
                <a:gd name="connsiteY33" fmla="*/ 4010799 h 6199731"/>
                <a:gd name="connsiteX34" fmla="*/ 2015715 w 5426208"/>
                <a:gd name="connsiteY34" fmla="*/ 4652101 h 6199731"/>
                <a:gd name="connsiteX35" fmla="*/ 2631307 w 5426208"/>
                <a:gd name="connsiteY35" fmla="*/ 4974554 h 6199731"/>
                <a:gd name="connsiteX36" fmla="*/ 2175214 w 5426208"/>
                <a:gd name="connsiteY36" fmla="*/ 5005357 h 6199731"/>
                <a:gd name="connsiteX37" fmla="*/ 1502268 w 5426208"/>
                <a:gd name="connsiteY37" fmla="*/ 4791324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471273 w 5426208"/>
                <a:gd name="connsiteY45" fmla="*/ 5841898 h 6199731"/>
                <a:gd name="connsiteX46" fmla="*/ 3384948 w 5426208"/>
                <a:gd name="connsiteY46" fmla="*/ 5645372 h 6199731"/>
                <a:gd name="connsiteX47" fmla="*/ 3500869 w 5426208"/>
                <a:gd name="connsiteY47" fmla="*/ 5718513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11779 w 5426208"/>
                <a:gd name="connsiteY26" fmla="*/ 3912880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53280 w 5426208"/>
                <a:gd name="connsiteY33" fmla="*/ 4010799 h 6199731"/>
                <a:gd name="connsiteX34" fmla="*/ 2015715 w 5426208"/>
                <a:gd name="connsiteY34" fmla="*/ 4652101 h 6199731"/>
                <a:gd name="connsiteX35" fmla="*/ 2631307 w 5426208"/>
                <a:gd name="connsiteY35" fmla="*/ 4974554 h 6199731"/>
                <a:gd name="connsiteX36" fmla="*/ 2175214 w 5426208"/>
                <a:gd name="connsiteY36" fmla="*/ 5005357 h 6199731"/>
                <a:gd name="connsiteX37" fmla="*/ 1502268 w 5426208"/>
                <a:gd name="connsiteY37" fmla="*/ 4791324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471273 w 5426208"/>
                <a:gd name="connsiteY45" fmla="*/ 5841898 h 6199731"/>
                <a:gd name="connsiteX46" fmla="*/ 3384948 w 5426208"/>
                <a:gd name="connsiteY46" fmla="*/ 5645372 h 6199731"/>
                <a:gd name="connsiteX47" fmla="*/ 3500869 w 5426208"/>
                <a:gd name="connsiteY47" fmla="*/ 5718513 h 6199731"/>
                <a:gd name="connsiteX48" fmla="*/ 3506134 w 5426208"/>
                <a:gd name="connsiteY48" fmla="*/ 6199731 h 6199731"/>
                <a:gd name="connsiteX0" fmla="*/ 4469964 w 5426208"/>
                <a:gd name="connsiteY0" fmla="*/ 6068369 h 6200104"/>
                <a:gd name="connsiteX1" fmla="*/ 4282215 w 5426208"/>
                <a:gd name="connsiteY1" fmla="*/ 5520614 h 6200104"/>
                <a:gd name="connsiteX2" fmla="*/ 4330110 w 5426208"/>
                <a:gd name="connsiteY2" fmla="*/ 5252555 h 6200104"/>
                <a:gd name="connsiteX3" fmla="*/ 4631881 w 5426208"/>
                <a:gd name="connsiteY3" fmla="*/ 4847569 h 6200104"/>
                <a:gd name="connsiteX4" fmla="*/ 5058626 w 5426208"/>
                <a:gd name="connsiteY4" fmla="*/ 3801344 h 6200104"/>
                <a:gd name="connsiteX5" fmla="*/ 5416844 w 5426208"/>
                <a:gd name="connsiteY5" fmla="*/ 2736115 h 6200104"/>
                <a:gd name="connsiteX6" fmla="*/ 5253752 w 5426208"/>
                <a:gd name="connsiteY6" fmla="*/ 2748315 h 6200104"/>
                <a:gd name="connsiteX7" fmla="*/ 4553133 w 5426208"/>
                <a:gd name="connsiteY7" fmla="*/ 3267832 h 6200104"/>
                <a:gd name="connsiteX8" fmla="*/ 3980892 w 5426208"/>
                <a:gd name="connsiteY8" fmla="*/ 4210985 h 6200104"/>
                <a:gd name="connsiteX9" fmla="*/ 4002122 w 5426208"/>
                <a:gd name="connsiteY9" fmla="*/ 3520887 h 6200104"/>
                <a:gd name="connsiteX10" fmla="*/ 4261463 w 5426208"/>
                <a:gd name="connsiteY10" fmla="*/ 1983673 h 6200104"/>
                <a:gd name="connsiteX11" fmla="*/ 4416873 w 5426208"/>
                <a:gd name="connsiteY11" fmla="*/ 1384133 h 6200104"/>
                <a:gd name="connsiteX12" fmla="*/ 4596120 w 5426208"/>
                <a:gd name="connsiteY12" fmla="*/ 925679 h 6200104"/>
                <a:gd name="connsiteX13" fmla="*/ 4049958 w 5426208"/>
                <a:gd name="connsiteY13" fmla="*/ 1199546 h 6200104"/>
                <a:gd name="connsiteX14" fmla="*/ 3488008 w 5426208"/>
                <a:gd name="connsiteY14" fmla="*/ 2315967 h 6200104"/>
                <a:gd name="connsiteX15" fmla="*/ 3287203 w 5426208"/>
                <a:gd name="connsiteY15" fmla="*/ 3409640 h 6200104"/>
                <a:gd name="connsiteX16" fmla="*/ 3292845 w 5426208"/>
                <a:gd name="connsiteY16" fmla="*/ 4093575 h 6200104"/>
                <a:gd name="connsiteX17" fmla="*/ 3192806 w 5426208"/>
                <a:gd name="connsiteY17" fmla="*/ 3843181 h 6200104"/>
                <a:gd name="connsiteX18" fmla="*/ 3006290 w 5426208"/>
                <a:gd name="connsiteY18" fmla="*/ 2973449 h 6200104"/>
                <a:gd name="connsiteX19" fmla="*/ 2437902 w 5426208"/>
                <a:gd name="connsiteY19" fmla="*/ 1629218 h 6200104"/>
                <a:gd name="connsiteX20" fmla="*/ 2116465 w 5426208"/>
                <a:gd name="connsiteY20" fmla="*/ 842913 h 6200104"/>
                <a:gd name="connsiteX21" fmla="*/ 1976061 w 5426208"/>
                <a:gd name="connsiteY21" fmla="*/ 238012 h 6200104"/>
                <a:gd name="connsiteX22" fmla="*/ 1853512 w 5426208"/>
                <a:gd name="connsiteY22" fmla="*/ 2342 h 6200104"/>
                <a:gd name="connsiteX23" fmla="*/ 1674403 w 5426208"/>
                <a:gd name="connsiteY23" fmla="*/ 360561 h 6200104"/>
                <a:gd name="connsiteX24" fmla="*/ 1504721 w 5426208"/>
                <a:gd name="connsiteY24" fmla="*/ 1416363 h 6200104"/>
                <a:gd name="connsiteX25" fmla="*/ 1919500 w 5426208"/>
                <a:gd name="connsiteY25" fmla="*/ 2745542 h 6200104"/>
                <a:gd name="connsiteX26" fmla="*/ 2511779 w 5426208"/>
                <a:gd name="connsiteY26" fmla="*/ 3913253 h 6200104"/>
                <a:gd name="connsiteX27" fmla="*/ 2507282 w 5426208"/>
                <a:gd name="connsiteY27" fmla="*/ 4079404 h 6200104"/>
                <a:gd name="connsiteX28" fmla="*/ 1259624 w 5426208"/>
                <a:gd name="connsiteY28" fmla="*/ 2566433 h 6200104"/>
                <a:gd name="connsiteX29" fmla="*/ 760003 w 5426208"/>
                <a:gd name="connsiteY29" fmla="*/ 2019678 h 6200104"/>
                <a:gd name="connsiteX30" fmla="*/ 213248 w 5426208"/>
                <a:gd name="connsiteY30" fmla="*/ 1510631 h 6200104"/>
                <a:gd name="connsiteX31" fmla="*/ 213248 w 5426208"/>
                <a:gd name="connsiteY31" fmla="*/ 1642606 h 6200104"/>
                <a:gd name="connsiteX32" fmla="*/ 694015 w 5426208"/>
                <a:gd name="connsiteY32" fmla="*/ 2981212 h 6200104"/>
                <a:gd name="connsiteX33" fmla="*/ 1253280 w 5426208"/>
                <a:gd name="connsiteY33" fmla="*/ 4011172 h 6200104"/>
                <a:gd name="connsiteX34" fmla="*/ 2015715 w 5426208"/>
                <a:gd name="connsiteY34" fmla="*/ 4652474 h 6200104"/>
                <a:gd name="connsiteX35" fmla="*/ 2631307 w 5426208"/>
                <a:gd name="connsiteY35" fmla="*/ 4974927 h 6200104"/>
                <a:gd name="connsiteX36" fmla="*/ 2175214 w 5426208"/>
                <a:gd name="connsiteY36" fmla="*/ 5005730 h 6200104"/>
                <a:gd name="connsiteX37" fmla="*/ 1502268 w 5426208"/>
                <a:gd name="connsiteY37" fmla="*/ 4791697 h 6200104"/>
                <a:gd name="connsiteX38" fmla="*/ 760003 w 5426208"/>
                <a:gd name="connsiteY38" fmla="*/ 4187843 h 6200104"/>
                <a:gd name="connsiteX39" fmla="*/ 260382 w 5426208"/>
                <a:gd name="connsiteY39" fmla="*/ 3292297 h 6200104"/>
                <a:gd name="connsiteX40" fmla="*/ 5859 w 5426208"/>
                <a:gd name="connsiteY40" fmla="*/ 2924651 h 6200104"/>
                <a:gd name="connsiteX41" fmla="*/ 109554 w 5426208"/>
                <a:gd name="connsiteY41" fmla="*/ 3518540 h 6200104"/>
                <a:gd name="connsiteX42" fmla="*/ 420638 w 5426208"/>
                <a:gd name="connsiteY42" fmla="*/ 4923134 h 6200104"/>
                <a:gd name="connsiteX43" fmla="*/ 967661 w 5426208"/>
                <a:gd name="connsiteY43" fmla="*/ 5506585 h 6200104"/>
                <a:gd name="connsiteX44" fmla="*/ 1523574 w 5426208"/>
                <a:gd name="connsiteY44" fmla="*/ 5762119 h 6200104"/>
                <a:gd name="connsiteX45" fmla="*/ 2471273 w 5426208"/>
                <a:gd name="connsiteY45" fmla="*/ 5842271 h 6200104"/>
                <a:gd name="connsiteX46" fmla="*/ 3384948 w 5426208"/>
                <a:gd name="connsiteY46" fmla="*/ 5645745 h 6200104"/>
                <a:gd name="connsiteX47" fmla="*/ 3500869 w 5426208"/>
                <a:gd name="connsiteY47" fmla="*/ 5718886 h 6200104"/>
                <a:gd name="connsiteX48" fmla="*/ 3506134 w 5426208"/>
                <a:gd name="connsiteY48" fmla="*/ 6200104 h 6200104"/>
                <a:gd name="connsiteX0" fmla="*/ 4469964 w 5426208"/>
                <a:gd name="connsiteY0" fmla="*/ 6083203 h 6214938"/>
                <a:gd name="connsiteX1" fmla="*/ 4282215 w 5426208"/>
                <a:gd name="connsiteY1" fmla="*/ 5535448 h 6214938"/>
                <a:gd name="connsiteX2" fmla="*/ 4330110 w 5426208"/>
                <a:gd name="connsiteY2" fmla="*/ 5267389 h 6214938"/>
                <a:gd name="connsiteX3" fmla="*/ 4631881 w 5426208"/>
                <a:gd name="connsiteY3" fmla="*/ 4862403 h 6214938"/>
                <a:gd name="connsiteX4" fmla="*/ 5058626 w 5426208"/>
                <a:gd name="connsiteY4" fmla="*/ 3816178 h 6214938"/>
                <a:gd name="connsiteX5" fmla="*/ 5416844 w 5426208"/>
                <a:gd name="connsiteY5" fmla="*/ 2750949 h 6214938"/>
                <a:gd name="connsiteX6" fmla="*/ 5253752 w 5426208"/>
                <a:gd name="connsiteY6" fmla="*/ 2763149 h 6214938"/>
                <a:gd name="connsiteX7" fmla="*/ 4553133 w 5426208"/>
                <a:gd name="connsiteY7" fmla="*/ 3282666 h 6214938"/>
                <a:gd name="connsiteX8" fmla="*/ 3980892 w 5426208"/>
                <a:gd name="connsiteY8" fmla="*/ 4225819 h 6214938"/>
                <a:gd name="connsiteX9" fmla="*/ 4002122 w 5426208"/>
                <a:gd name="connsiteY9" fmla="*/ 3535721 h 6214938"/>
                <a:gd name="connsiteX10" fmla="*/ 4261463 w 5426208"/>
                <a:gd name="connsiteY10" fmla="*/ 1998507 h 6214938"/>
                <a:gd name="connsiteX11" fmla="*/ 4416873 w 5426208"/>
                <a:gd name="connsiteY11" fmla="*/ 1398967 h 6214938"/>
                <a:gd name="connsiteX12" fmla="*/ 4596120 w 5426208"/>
                <a:gd name="connsiteY12" fmla="*/ 940513 h 6214938"/>
                <a:gd name="connsiteX13" fmla="*/ 4049958 w 5426208"/>
                <a:gd name="connsiteY13" fmla="*/ 1214380 h 6214938"/>
                <a:gd name="connsiteX14" fmla="*/ 3488008 w 5426208"/>
                <a:gd name="connsiteY14" fmla="*/ 2330801 h 6214938"/>
                <a:gd name="connsiteX15" fmla="*/ 3287203 w 5426208"/>
                <a:gd name="connsiteY15" fmla="*/ 3424474 h 6214938"/>
                <a:gd name="connsiteX16" fmla="*/ 3292845 w 5426208"/>
                <a:gd name="connsiteY16" fmla="*/ 4108409 h 6214938"/>
                <a:gd name="connsiteX17" fmla="*/ 3192806 w 5426208"/>
                <a:gd name="connsiteY17" fmla="*/ 3858015 h 6214938"/>
                <a:gd name="connsiteX18" fmla="*/ 3006290 w 5426208"/>
                <a:gd name="connsiteY18" fmla="*/ 2988283 h 6214938"/>
                <a:gd name="connsiteX19" fmla="*/ 2437902 w 5426208"/>
                <a:gd name="connsiteY19" fmla="*/ 1644052 h 6214938"/>
                <a:gd name="connsiteX20" fmla="*/ 2116465 w 5426208"/>
                <a:gd name="connsiteY20" fmla="*/ 857747 h 6214938"/>
                <a:gd name="connsiteX21" fmla="*/ 1976061 w 5426208"/>
                <a:gd name="connsiteY21" fmla="*/ 252846 h 6214938"/>
                <a:gd name="connsiteX22" fmla="*/ 1853512 w 5426208"/>
                <a:gd name="connsiteY22" fmla="*/ 17176 h 6214938"/>
                <a:gd name="connsiteX23" fmla="*/ 1612673 w 5426208"/>
                <a:gd name="connsiteY23" fmla="*/ 683202 h 6214938"/>
                <a:gd name="connsiteX24" fmla="*/ 1504721 w 5426208"/>
                <a:gd name="connsiteY24" fmla="*/ 1431197 h 6214938"/>
                <a:gd name="connsiteX25" fmla="*/ 1919500 w 5426208"/>
                <a:gd name="connsiteY25" fmla="*/ 2760376 h 6214938"/>
                <a:gd name="connsiteX26" fmla="*/ 2511779 w 5426208"/>
                <a:gd name="connsiteY26" fmla="*/ 3928087 h 6214938"/>
                <a:gd name="connsiteX27" fmla="*/ 2507282 w 5426208"/>
                <a:gd name="connsiteY27" fmla="*/ 4094238 h 6214938"/>
                <a:gd name="connsiteX28" fmla="*/ 1259624 w 5426208"/>
                <a:gd name="connsiteY28" fmla="*/ 2581267 h 6214938"/>
                <a:gd name="connsiteX29" fmla="*/ 760003 w 5426208"/>
                <a:gd name="connsiteY29" fmla="*/ 2034512 h 6214938"/>
                <a:gd name="connsiteX30" fmla="*/ 213248 w 5426208"/>
                <a:gd name="connsiteY30" fmla="*/ 1525465 h 6214938"/>
                <a:gd name="connsiteX31" fmla="*/ 213248 w 5426208"/>
                <a:gd name="connsiteY31" fmla="*/ 1657440 h 6214938"/>
                <a:gd name="connsiteX32" fmla="*/ 694015 w 5426208"/>
                <a:gd name="connsiteY32" fmla="*/ 2996046 h 6214938"/>
                <a:gd name="connsiteX33" fmla="*/ 1253280 w 5426208"/>
                <a:gd name="connsiteY33" fmla="*/ 4026006 h 6214938"/>
                <a:gd name="connsiteX34" fmla="*/ 2015715 w 5426208"/>
                <a:gd name="connsiteY34" fmla="*/ 4667308 h 6214938"/>
                <a:gd name="connsiteX35" fmla="*/ 2631307 w 5426208"/>
                <a:gd name="connsiteY35" fmla="*/ 4989761 h 6214938"/>
                <a:gd name="connsiteX36" fmla="*/ 2175214 w 5426208"/>
                <a:gd name="connsiteY36" fmla="*/ 5020564 h 6214938"/>
                <a:gd name="connsiteX37" fmla="*/ 1502268 w 5426208"/>
                <a:gd name="connsiteY37" fmla="*/ 4806531 h 6214938"/>
                <a:gd name="connsiteX38" fmla="*/ 760003 w 5426208"/>
                <a:gd name="connsiteY38" fmla="*/ 4202677 h 6214938"/>
                <a:gd name="connsiteX39" fmla="*/ 260382 w 5426208"/>
                <a:gd name="connsiteY39" fmla="*/ 3307131 h 6214938"/>
                <a:gd name="connsiteX40" fmla="*/ 5859 w 5426208"/>
                <a:gd name="connsiteY40" fmla="*/ 2939485 h 6214938"/>
                <a:gd name="connsiteX41" fmla="*/ 109554 w 5426208"/>
                <a:gd name="connsiteY41" fmla="*/ 3533374 h 6214938"/>
                <a:gd name="connsiteX42" fmla="*/ 420638 w 5426208"/>
                <a:gd name="connsiteY42" fmla="*/ 4937968 h 6214938"/>
                <a:gd name="connsiteX43" fmla="*/ 967661 w 5426208"/>
                <a:gd name="connsiteY43" fmla="*/ 5521419 h 6214938"/>
                <a:gd name="connsiteX44" fmla="*/ 1523574 w 5426208"/>
                <a:gd name="connsiteY44" fmla="*/ 5776953 h 6214938"/>
                <a:gd name="connsiteX45" fmla="*/ 2471273 w 5426208"/>
                <a:gd name="connsiteY45" fmla="*/ 5857105 h 6214938"/>
                <a:gd name="connsiteX46" fmla="*/ 3384948 w 5426208"/>
                <a:gd name="connsiteY46" fmla="*/ 5660579 h 6214938"/>
                <a:gd name="connsiteX47" fmla="*/ 3500869 w 5426208"/>
                <a:gd name="connsiteY47" fmla="*/ 5733720 h 6214938"/>
                <a:gd name="connsiteX48" fmla="*/ 3506134 w 5426208"/>
                <a:gd name="connsiteY48" fmla="*/ 6214938 h 6214938"/>
                <a:gd name="connsiteX0" fmla="*/ 4469964 w 5426208"/>
                <a:gd name="connsiteY0" fmla="*/ 6068032 h 6199767"/>
                <a:gd name="connsiteX1" fmla="*/ 4282215 w 5426208"/>
                <a:gd name="connsiteY1" fmla="*/ 5520277 h 6199767"/>
                <a:gd name="connsiteX2" fmla="*/ 4330110 w 5426208"/>
                <a:gd name="connsiteY2" fmla="*/ 5252218 h 6199767"/>
                <a:gd name="connsiteX3" fmla="*/ 4631881 w 5426208"/>
                <a:gd name="connsiteY3" fmla="*/ 4847232 h 6199767"/>
                <a:gd name="connsiteX4" fmla="*/ 5058626 w 5426208"/>
                <a:gd name="connsiteY4" fmla="*/ 3801007 h 6199767"/>
                <a:gd name="connsiteX5" fmla="*/ 5416844 w 5426208"/>
                <a:gd name="connsiteY5" fmla="*/ 2735778 h 6199767"/>
                <a:gd name="connsiteX6" fmla="*/ 5253752 w 5426208"/>
                <a:gd name="connsiteY6" fmla="*/ 2747978 h 6199767"/>
                <a:gd name="connsiteX7" fmla="*/ 4553133 w 5426208"/>
                <a:gd name="connsiteY7" fmla="*/ 3267495 h 6199767"/>
                <a:gd name="connsiteX8" fmla="*/ 3980892 w 5426208"/>
                <a:gd name="connsiteY8" fmla="*/ 4210648 h 6199767"/>
                <a:gd name="connsiteX9" fmla="*/ 4002122 w 5426208"/>
                <a:gd name="connsiteY9" fmla="*/ 3520550 h 6199767"/>
                <a:gd name="connsiteX10" fmla="*/ 4261463 w 5426208"/>
                <a:gd name="connsiteY10" fmla="*/ 1983336 h 6199767"/>
                <a:gd name="connsiteX11" fmla="*/ 4416873 w 5426208"/>
                <a:gd name="connsiteY11" fmla="*/ 1383796 h 6199767"/>
                <a:gd name="connsiteX12" fmla="*/ 4596120 w 5426208"/>
                <a:gd name="connsiteY12" fmla="*/ 925342 h 6199767"/>
                <a:gd name="connsiteX13" fmla="*/ 4049958 w 5426208"/>
                <a:gd name="connsiteY13" fmla="*/ 1199209 h 6199767"/>
                <a:gd name="connsiteX14" fmla="*/ 3488008 w 5426208"/>
                <a:gd name="connsiteY14" fmla="*/ 2315630 h 6199767"/>
                <a:gd name="connsiteX15" fmla="*/ 3287203 w 5426208"/>
                <a:gd name="connsiteY15" fmla="*/ 3409303 h 6199767"/>
                <a:gd name="connsiteX16" fmla="*/ 3292845 w 5426208"/>
                <a:gd name="connsiteY16" fmla="*/ 4093238 h 6199767"/>
                <a:gd name="connsiteX17" fmla="*/ 3192806 w 5426208"/>
                <a:gd name="connsiteY17" fmla="*/ 3842844 h 6199767"/>
                <a:gd name="connsiteX18" fmla="*/ 3006290 w 5426208"/>
                <a:gd name="connsiteY18" fmla="*/ 2973112 h 6199767"/>
                <a:gd name="connsiteX19" fmla="*/ 2437902 w 5426208"/>
                <a:gd name="connsiteY19" fmla="*/ 1628881 h 6199767"/>
                <a:gd name="connsiteX20" fmla="*/ 2116465 w 5426208"/>
                <a:gd name="connsiteY20" fmla="*/ 842576 h 6199767"/>
                <a:gd name="connsiteX21" fmla="*/ 1945144 w 5426208"/>
                <a:gd name="connsiteY21" fmla="*/ 474671 h 6199767"/>
                <a:gd name="connsiteX22" fmla="*/ 1853512 w 5426208"/>
                <a:gd name="connsiteY22" fmla="*/ 2005 h 6199767"/>
                <a:gd name="connsiteX23" fmla="*/ 1612673 w 5426208"/>
                <a:gd name="connsiteY23" fmla="*/ 668031 h 6199767"/>
                <a:gd name="connsiteX24" fmla="*/ 1504721 w 5426208"/>
                <a:gd name="connsiteY24" fmla="*/ 1416026 h 6199767"/>
                <a:gd name="connsiteX25" fmla="*/ 1919500 w 5426208"/>
                <a:gd name="connsiteY25" fmla="*/ 2745205 h 6199767"/>
                <a:gd name="connsiteX26" fmla="*/ 2511779 w 5426208"/>
                <a:gd name="connsiteY26" fmla="*/ 3912916 h 6199767"/>
                <a:gd name="connsiteX27" fmla="*/ 2507282 w 5426208"/>
                <a:gd name="connsiteY27" fmla="*/ 4079067 h 6199767"/>
                <a:gd name="connsiteX28" fmla="*/ 1259624 w 5426208"/>
                <a:gd name="connsiteY28" fmla="*/ 2566096 h 6199767"/>
                <a:gd name="connsiteX29" fmla="*/ 760003 w 5426208"/>
                <a:gd name="connsiteY29" fmla="*/ 2019341 h 6199767"/>
                <a:gd name="connsiteX30" fmla="*/ 213248 w 5426208"/>
                <a:gd name="connsiteY30" fmla="*/ 1510294 h 6199767"/>
                <a:gd name="connsiteX31" fmla="*/ 213248 w 5426208"/>
                <a:gd name="connsiteY31" fmla="*/ 1642269 h 6199767"/>
                <a:gd name="connsiteX32" fmla="*/ 694015 w 5426208"/>
                <a:gd name="connsiteY32" fmla="*/ 2980875 h 6199767"/>
                <a:gd name="connsiteX33" fmla="*/ 1253280 w 5426208"/>
                <a:gd name="connsiteY33" fmla="*/ 4010835 h 6199767"/>
                <a:gd name="connsiteX34" fmla="*/ 2015715 w 5426208"/>
                <a:gd name="connsiteY34" fmla="*/ 4652137 h 6199767"/>
                <a:gd name="connsiteX35" fmla="*/ 2631307 w 5426208"/>
                <a:gd name="connsiteY35" fmla="*/ 4974590 h 6199767"/>
                <a:gd name="connsiteX36" fmla="*/ 2175214 w 5426208"/>
                <a:gd name="connsiteY36" fmla="*/ 5005393 h 6199767"/>
                <a:gd name="connsiteX37" fmla="*/ 1502268 w 5426208"/>
                <a:gd name="connsiteY37" fmla="*/ 4791360 h 6199767"/>
                <a:gd name="connsiteX38" fmla="*/ 760003 w 5426208"/>
                <a:gd name="connsiteY38" fmla="*/ 4187506 h 6199767"/>
                <a:gd name="connsiteX39" fmla="*/ 260382 w 5426208"/>
                <a:gd name="connsiteY39" fmla="*/ 3291960 h 6199767"/>
                <a:gd name="connsiteX40" fmla="*/ 5859 w 5426208"/>
                <a:gd name="connsiteY40" fmla="*/ 2924314 h 6199767"/>
                <a:gd name="connsiteX41" fmla="*/ 109554 w 5426208"/>
                <a:gd name="connsiteY41" fmla="*/ 3518203 h 6199767"/>
                <a:gd name="connsiteX42" fmla="*/ 420638 w 5426208"/>
                <a:gd name="connsiteY42" fmla="*/ 4922797 h 6199767"/>
                <a:gd name="connsiteX43" fmla="*/ 967661 w 5426208"/>
                <a:gd name="connsiteY43" fmla="*/ 5506248 h 6199767"/>
                <a:gd name="connsiteX44" fmla="*/ 1523574 w 5426208"/>
                <a:gd name="connsiteY44" fmla="*/ 5761782 h 6199767"/>
                <a:gd name="connsiteX45" fmla="*/ 2471273 w 5426208"/>
                <a:gd name="connsiteY45" fmla="*/ 5841934 h 6199767"/>
                <a:gd name="connsiteX46" fmla="*/ 3384948 w 5426208"/>
                <a:gd name="connsiteY46" fmla="*/ 5645408 h 6199767"/>
                <a:gd name="connsiteX47" fmla="*/ 3500869 w 5426208"/>
                <a:gd name="connsiteY47" fmla="*/ 5718549 h 6199767"/>
                <a:gd name="connsiteX48" fmla="*/ 3506134 w 5426208"/>
                <a:gd name="connsiteY48" fmla="*/ 6199767 h 6199767"/>
                <a:gd name="connsiteX0" fmla="*/ 4469964 w 5426208"/>
                <a:gd name="connsiteY0" fmla="*/ 5783028 h 5914763"/>
                <a:gd name="connsiteX1" fmla="*/ 4282215 w 5426208"/>
                <a:gd name="connsiteY1" fmla="*/ 5235273 h 5914763"/>
                <a:gd name="connsiteX2" fmla="*/ 4330110 w 5426208"/>
                <a:gd name="connsiteY2" fmla="*/ 4967214 h 5914763"/>
                <a:gd name="connsiteX3" fmla="*/ 4631881 w 5426208"/>
                <a:gd name="connsiteY3" fmla="*/ 4562228 h 5914763"/>
                <a:gd name="connsiteX4" fmla="*/ 5058626 w 5426208"/>
                <a:gd name="connsiteY4" fmla="*/ 3516003 h 5914763"/>
                <a:gd name="connsiteX5" fmla="*/ 5416844 w 5426208"/>
                <a:gd name="connsiteY5" fmla="*/ 2450774 h 5914763"/>
                <a:gd name="connsiteX6" fmla="*/ 5253752 w 5426208"/>
                <a:gd name="connsiteY6" fmla="*/ 2462974 h 5914763"/>
                <a:gd name="connsiteX7" fmla="*/ 4553133 w 5426208"/>
                <a:gd name="connsiteY7" fmla="*/ 2982491 h 5914763"/>
                <a:gd name="connsiteX8" fmla="*/ 3980892 w 5426208"/>
                <a:gd name="connsiteY8" fmla="*/ 3925644 h 5914763"/>
                <a:gd name="connsiteX9" fmla="*/ 4002122 w 5426208"/>
                <a:gd name="connsiteY9" fmla="*/ 3235546 h 5914763"/>
                <a:gd name="connsiteX10" fmla="*/ 4261463 w 5426208"/>
                <a:gd name="connsiteY10" fmla="*/ 1698332 h 5914763"/>
                <a:gd name="connsiteX11" fmla="*/ 4416873 w 5426208"/>
                <a:gd name="connsiteY11" fmla="*/ 1098792 h 5914763"/>
                <a:gd name="connsiteX12" fmla="*/ 4596120 w 5426208"/>
                <a:gd name="connsiteY12" fmla="*/ 640338 h 5914763"/>
                <a:gd name="connsiteX13" fmla="*/ 4049958 w 5426208"/>
                <a:gd name="connsiteY13" fmla="*/ 914205 h 5914763"/>
                <a:gd name="connsiteX14" fmla="*/ 3488008 w 5426208"/>
                <a:gd name="connsiteY14" fmla="*/ 2030626 h 5914763"/>
                <a:gd name="connsiteX15" fmla="*/ 3287203 w 5426208"/>
                <a:gd name="connsiteY15" fmla="*/ 3124299 h 5914763"/>
                <a:gd name="connsiteX16" fmla="*/ 3292845 w 5426208"/>
                <a:gd name="connsiteY16" fmla="*/ 3808234 h 5914763"/>
                <a:gd name="connsiteX17" fmla="*/ 3192806 w 5426208"/>
                <a:gd name="connsiteY17" fmla="*/ 3557840 h 5914763"/>
                <a:gd name="connsiteX18" fmla="*/ 3006290 w 5426208"/>
                <a:gd name="connsiteY18" fmla="*/ 2688108 h 5914763"/>
                <a:gd name="connsiteX19" fmla="*/ 2437902 w 5426208"/>
                <a:gd name="connsiteY19" fmla="*/ 1343877 h 5914763"/>
                <a:gd name="connsiteX20" fmla="*/ 2116465 w 5426208"/>
                <a:gd name="connsiteY20" fmla="*/ 557572 h 5914763"/>
                <a:gd name="connsiteX21" fmla="*/ 1945144 w 5426208"/>
                <a:gd name="connsiteY21" fmla="*/ 189667 h 5914763"/>
                <a:gd name="connsiteX22" fmla="*/ 1791527 w 5426208"/>
                <a:gd name="connsiteY22" fmla="*/ 5193 h 5914763"/>
                <a:gd name="connsiteX23" fmla="*/ 1612673 w 5426208"/>
                <a:gd name="connsiteY23" fmla="*/ 383027 h 5914763"/>
                <a:gd name="connsiteX24" fmla="*/ 1504721 w 5426208"/>
                <a:gd name="connsiteY24" fmla="*/ 1131022 h 5914763"/>
                <a:gd name="connsiteX25" fmla="*/ 1919500 w 5426208"/>
                <a:gd name="connsiteY25" fmla="*/ 2460201 h 5914763"/>
                <a:gd name="connsiteX26" fmla="*/ 2511779 w 5426208"/>
                <a:gd name="connsiteY26" fmla="*/ 3627912 h 5914763"/>
                <a:gd name="connsiteX27" fmla="*/ 2507282 w 5426208"/>
                <a:gd name="connsiteY27" fmla="*/ 3794063 h 5914763"/>
                <a:gd name="connsiteX28" fmla="*/ 1259624 w 5426208"/>
                <a:gd name="connsiteY28" fmla="*/ 2281092 h 5914763"/>
                <a:gd name="connsiteX29" fmla="*/ 760003 w 5426208"/>
                <a:gd name="connsiteY29" fmla="*/ 1734337 h 5914763"/>
                <a:gd name="connsiteX30" fmla="*/ 213248 w 5426208"/>
                <a:gd name="connsiteY30" fmla="*/ 1225290 h 5914763"/>
                <a:gd name="connsiteX31" fmla="*/ 213248 w 5426208"/>
                <a:gd name="connsiteY31" fmla="*/ 1357265 h 5914763"/>
                <a:gd name="connsiteX32" fmla="*/ 694015 w 5426208"/>
                <a:gd name="connsiteY32" fmla="*/ 2695871 h 5914763"/>
                <a:gd name="connsiteX33" fmla="*/ 1253280 w 5426208"/>
                <a:gd name="connsiteY33" fmla="*/ 3725831 h 5914763"/>
                <a:gd name="connsiteX34" fmla="*/ 2015715 w 5426208"/>
                <a:gd name="connsiteY34" fmla="*/ 4367133 h 5914763"/>
                <a:gd name="connsiteX35" fmla="*/ 2631307 w 5426208"/>
                <a:gd name="connsiteY35" fmla="*/ 4689586 h 5914763"/>
                <a:gd name="connsiteX36" fmla="*/ 2175214 w 5426208"/>
                <a:gd name="connsiteY36" fmla="*/ 4720389 h 5914763"/>
                <a:gd name="connsiteX37" fmla="*/ 1502268 w 5426208"/>
                <a:gd name="connsiteY37" fmla="*/ 4506356 h 5914763"/>
                <a:gd name="connsiteX38" fmla="*/ 760003 w 5426208"/>
                <a:gd name="connsiteY38" fmla="*/ 3902502 h 5914763"/>
                <a:gd name="connsiteX39" fmla="*/ 260382 w 5426208"/>
                <a:gd name="connsiteY39" fmla="*/ 3006956 h 5914763"/>
                <a:gd name="connsiteX40" fmla="*/ 5859 w 5426208"/>
                <a:gd name="connsiteY40" fmla="*/ 2639310 h 5914763"/>
                <a:gd name="connsiteX41" fmla="*/ 109554 w 5426208"/>
                <a:gd name="connsiteY41" fmla="*/ 3233199 h 5914763"/>
                <a:gd name="connsiteX42" fmla="*/ 420638 w 5426208"/>
                <a:gd name="connsiteY42" fmla="*/ 4637793 h 5914763"/>
                <a:gd name="connsiteX43" fmla="*/ 967661 w 5426208"/>
                <a:gd name="connsiteY43" fmla="*/ 5221244 h 5914763"/>
                <a:gd name="connsiteX44" fmla="*/ 1523574 w 5426208"/>
                <a:gd name="connsiteY44" fmla="*/ 5476778 h 5914763"/>
                <a:gd name="connsiteX45" fmla="*/ 2471273 w 5426208"/>
                <a:gd name="connsiteY45" fmla="*/ 5556930 h 5914763"/>
                <a:gd name="connsiteX46" fmla="*/ 3384948 w 5426208"/>
                <a:gd name="connsiteY46" fmla="*/ 5360404 h 5914763"/>
                <a:gd name="connsiteX47" fmla="*/ 3500869 w 5426208"/>
                <a:gd name="connsiteY47" fmla="*/ 5433545 h 5914763"/>
                <a:gd name="connsiteX48" fmla="*/ 3506134 w 5426208"/>
                <a:gd name="connsiteY48" fmla="*/ 5914763 h 5914763"/>
                <a:gd name="connsiteX0" fmla="*/ 4469964 w 5426208"/>
                <a:gd name="connsiteY0" fmla="*/ 5781273 h 5913008"/>
                <a:gd name="connsiteX1" fmla="*/ 4282215 w 5426208"/>
                <a:gd name="connsiteY1" fmla="*/ 5233518 h 5913008"/>
                <a:gd name="connsiteX2" fmla="*/ 4330110 w 5426208"/>
                <a:gd name="connsiteY2" fmla="*/ 4965459 h 5913008"/>
                <a:gd name="connsiteX3" fmla="*/ 4631881 w 5426208"/>
                <a:gd name="connsiteY3" fmla="*/ 4560473 h 5913008"/>
                <a:gd name="connsiteX4" fmla="*/ 5058626 w 5426208"/>
                <a:gd name="connsiteY4" fmla="*/ 3514248 h 5913008"/>
                <a:gd name="connsiteX5" fmla="*/ 5416844 w 5426208"/>
                <a:gd name="connsiteY5" fmla="*/ 2449019 h 5913008"/>
                <a:gd name="connsiteX6" fmla="*/ 5253752 w 5426208"/>
                <a:gd name="connsiteY6" fmla="*/ 2461219 h 5913008"/>
                <a:gd name="connsiteX7" fmla="*/ 4553133 w 5426208"/>
                <a:gd name="connsiteY7" fmla="*/ 2980736 h 5913008"/>
                <a:gd name="connsiteX8" fmla="*/ 3980892 w 5426208"/>
                <a:gd name="connsiteY8" fmla="*/ 3923889 h 5913008"/>
                <a:gd name="connsiteX9" fmla="*/ 4002122 w 5426208"/>
                <a:gd name="connsiteY9" fmla="*/ 3233791 h 5913008"/>
                <a:gd name="connsiteX10" fmla="*/ 4261463 w 5426208"/>
                <a:gd name="connsiteY10" fmla="*/ 1696577 h 5913008"/>
                <a:gd name="connsiteX11" fmla="*/ 4416873 w 5426208"/>
                <a:gd name="connsiteY11" fmla="*/ 1097037 h 5913008"/>
                <a:gd name="connsiteX12" fmla="*/ 4596120 w 5426208"/>
                <a:gd name="connsiteY12" fmla="*/ 638583 h 5913008"/>
                <a:gd name="connsiteX13" fmla="*/ 4049958 w 5426208"/>
                <a:gd name="connsiteY13" fmla="*/ 912450 h 5913008"/>
                <a:gd name="connsiteX14" fmla="*/ 3488008 w 5426208"/>
                <a:gd name="connsiteY14" fmla="*/ 2028871 h 5913008"/>
                <a:gd name="connsiteX15" fmla="*/ 3287203 w 5426208"/>
                <a:gd name="connsiteY15" fmla="*/ 3122544 h 5913008"/>
                <a:gd name="connsiteX16" fmla="*/ 3292845 w 5426208"/>
                <a:gd name="connsiteY16" fmla="*/ 3806479 h 5913008"/>
                <a:gd name="connsiteX17" fmla="*/ 3192806 w 5426208"/>
                <a:gd name="connsiteY17" fmla="*/ 3556085 h 5913008"/>
                <a:gd name="connsiteX18" fmla="*/ 3006290 w 5426208"/>
                <a:gd name="connsiteY18" fmla="*/ 2686353 h 5913008"/>
                <a:gd name="connsiteX19" fmla="*/ 2437902 w 5426208"/>
                <a:gd name="connsiteY19" fmla="*/ 1342122 h 5913008"/>
                <a:gd name="connsiteX20" fmla="*/ 2116465 w 5426208"/>
                <a:gd name="connsiteY20" fmla="*/ 555817 h 5913008"/>
                <a:gd name="connsiteX21" fmla="*/ 1934158 w 5426208"/>
                <a:gd name="connsiteY21" fmla="*/ 214606 h 5913008"/>
                <a:gd name="connsiteX22" fmla="*/ 1791527 w 5426208"/>
                <a:gd name="connsiteY22" fmla="*/ 3438 h 5913008"/>
                <a:gd name="connsiteX23" fmla="*/ 1612673 w 5426208"/>
                <a:gd name="connsiteY23" fmla="*/ 381272 h 5913008"/>
                <a:gd name="connsiteX24" fmla="*/ 1504721 w 5426208"/>
                <a:gd name="connsiteY24" fmla="*/ 1129267 h 5913008"/>
                <a:gd name="connsiteX25" fmla="*/ 1919500 w 5426208"/>
                <a:gd name="connsiteY25" fmla="*/ 2458446 h 5913008"/>
                <a:gd name="connsiteX26" fmla="*/ 2511779 w 5426208"/>
                <a:gd name="connsiteY26" fmla="*/ 3626157 h 5913008"/>
                <a:gd name="connsiteX27" fmla="*/ 2507282 w 5426208"/>
                <a:gd name="connsiteY27" fmla="*/ 3792308 h 5913008"/>
                <a:gd name="connsiteX28" fmla="*/ 1259624 w 5426208"/>
                <a:gd name="connsiteY28" fmla="*/ 2279337 h 5913008"/>
                <a:gd name="connsiteX29" fmla="*/ 760003 w 5426208"/>
                <a:gd name="connsiteY29" fmla="*/ 1732582 h 5913008"/>
                <a:gd name="connsiteX30" fmla="*/ 213248 w 5426208"/>
                <a:gd name="connsiteY30" fmla="*/ 1223535 h 5913008"/>
                <a:gd name="connsiteX31" fmla="*/ 213248 w 5426208"/>
                <a:gd name="connsiteY31" fmla="*/ 1355510 h 5913008"/>
                <a:gd name="connsiteX32" fmla="*/ 694015 w 5426208"/>
                <a:gd name="connsiteY32" fmla="*/ 2694116 h 5913008"/>
                <a:gd name="connsiteX33" fmla="*/ 1253280 w 5426208"/>
                <a:gd name="connsiteY33" fmla="*/ 3724076 h 5913008"/>
                <a:gd name="connsiteX34" fmla="*/ 2015715 w 5426208"/>
                <a:gd name="connsiteY34" fmla="*/ 4365378 h 5913008"/>
                <a:gd name="connsiteX35" fmla="*/ 2631307 w 5426208"/>
                <a:gd name="connsiteY35" fmla="*/ 4687831 h 5913008"/>
                <a:gd name="connsiteX36" fmla="*/ 2175214 w 5426208"/>
                <a:gd name="connsiteY36" fmla="*/ 4718634 h 5913008"/>
                <a:gd name="connsiteX37" fmla="*/ 1502268 w 5426208"/>
                <a:gd name="connsiteY37" fmla="*/ 4504601 h 5913008"/>
                <a:gd name="connsiteX38" fmla="*/ 760003 w 5426208"/>
                <a:gd name="connsiteY38" fmla="*/ 3900747 h 5913008"/>
                <a:gd name="connsiteX39" fmla="*/ 260382 w 5426208"/>
                <a:gd name="connsiteY39" fmla="*/ 3005201 h 5913008"/>
                <a:gd name="connsiteX40" fmla="*/ 5859 w 5426208"/>
                <a:gd name="connsiteY40" fmla="*/ 2637555 h 5913008"/>
                <a:gd name="connsiteX41" fmla="*/ 109554 w 5426208"/>
                <a:gd name="connsiteY41" fmla="*/ 3231444 h 5913008"/>
                <a:gd name="connsiteX42" fmla="*/ 420638 w 5426208"/>
                <a:gd name="connsiteY42" fmla="*/ 4636038 h 5913008"/>
                <a:gd name="connsiteX43" fmla="*/ 967661 w 5426208"/>
                <a:gd name="connsiteY43" fmla="*/ 5219489 h 5913008"/>
                <a:gd name="connsiteX44" fmla="*/ 1523574 w 5426208"/>
                <a:gd name="connsiteY44" fmla="*/ 5475023 h 5913008"/>
                <a:gd name="connsiteX45" fmla="*/ 2471273 w 5426208"/>
                <a:gd name="connsiteY45" fmla="*/ 5555175 h 5913008"/>
                <a:gd name="connsiteX46" fmla="*/ 3384948 w 5426208"/>
                <a:gd name="connsiteY46" fmla="*/ 5358649 h 5913008"/>
                <a:gd name="connsiteX47" fmla="*/ 3500869 w 5426208"/>
                <a:gd name="connsiteY47" fmla="*/ 5431790 h 5913008"/>
                <a:gd name="connsiteX48" fmla="*/ 3506134 w 5426208"/>
                <a:gd name="connsiteY48" fmla="*/ 5913008 h 5913008"/>
                <a:gd name="connsiteX0" fmla="*/ 4469964 w 5426208"/>
                <a:gd name="connsiteY0" fmla="*/ 5823370 h 5955105"/>
                <a:gd name="connsiteX1" fmla="*/ 4282215 w 5426208"/>
                <a:gd name="connsiteY1" fmla="*/ 5275615 h 5955105"/>
                <a:gd name="connsiteX2" fmla="*/ 4330110 w 5426208"/>
                <a:gd name="connsiteY2" fmla="*/ 5007556 h 5955105"/>
                <a:gd name="connsiteX3" fmla="*/ 4631881 w 5426208"/>
                <a:gd name="connsiteY3" fmla="*/ 4602570 h 5955105"/>
                <a:gd name="connsiteX4" fmla="*/ 5058626 w 5426208"/>
                <a:gd name="connsiteY4" fmla="*/ 3556345 h 5955105"/>
                <a:gd name="connsiteX5" fmla="*/ 5416844 w 5426208"/>
                <a:gd name="connsiteY5" fmla="*/ 2491116 h 5955105"/>
                <a:gd name="connsiteX6" fmla="*/ 5253752 w 5426208"/>
                <a:gd name="connsiteY6" fmla="*/ 2503316 h 5955105"/>
                <a:gd name="connsiteX7" fmla="*/ 4553133 w 5426208"/>
                <a:gd name="connsiteY7" fmla="*/ 3022833 h 5955105"/>
                <a:gd name="connsiteX8" fmla="*/ 3980892 w 5426208"/>
                <a:gd name="connsiteY8" fmla="*/ 3965986 h 5955105"/>
                <a:gd name="connsiteX9" fmla="*/ 4002122 w 5426208"/>
                <a:gd name="connsiteY9" fmla="*/ 3275888 h 5955105"/>
                <a:gd name="connsiteX10" fmla="*/ 4261463 w 5426208"/>
                <a:gd name="connsiteY10" fmla="*/ 1738674 h 5955105"/>
                <a:gd name="connsiteX11" fmla="*/ 4416873 w 5426208"/>
                <a:gd name="connsiteY11" fmla="*/ 1139134 h 5955105"/>
                <a:gd name="connsiteX12" fmla="*/ 4596120 w 5426208"/>
                <a:gd name="connsiteY12" fmla="*/ 680680 h 5955105"/>
                <a:gd name="connsiteX13" fmla="*/ 4049958 w 5426208"/>
                <a:gd name="connsiteY13" fmla="*/ 954547 h 5955105"/>
                <a:gd name="connsiteX14" fmla="*/ 3488008 w 5426208"/>
                <a:gd name="connsiteY14" fmla="*/ 2070968 h 5955105"/>
                <a:gd name="connsiteX15" fmla="*/ 3287203 w 5426208"/>
                <a:gd name="connsiteY15" fmla="*/ 3164641 h 5955105"/>
                <a:gd name="connsiteX16" fmla="*/ 3292845 w 5426208"/>
                <a:gd name="connsiteY16" fmla="*/ 3848576 h 5955105"/>
                <a:gd name="connsiteX17" fmla="*/ 3192806 w 5426208"/>
                <a:gd name="connsiteY17" fmla="*/ 3598182 h 5955105"/>
                <a:gd name="connsiteX18" fmla="*/ 3006290 w 5426208"/>
                <a:gd name="connsiteY18" fmla="*/ 2728450 h 5955105"/>
                <a:gd name="connsiteX19" fmla="*/ 2437902 w 5426208"/>
                <a:gd name="connsiteY19" fmla="*/ 1384219 h 5955105"/>
                <a:gd name="connsiteX20" fmla="*/ 2116465 w 5426208"/>
                <a:gd name="connsiteY20" fmla="*/ 597914 h 5955105"/>
                <a:gd name="connsiteX21" fmla="*/ 1934158 w 5426208"/>
                <a:gd name="connsiteY21" fmla="*/ 256703 h 5955105"/>
                <a:gd name="connsiteX22" fmla="*/ 1791527 w 5426208"/>
                <a:gd name="connsiteY22" fmla="*/ 45535 h 5955105"/>
                <a:gd name="connsiteX23" fmla="*/ 1504721 w 5426208"/>
                <a:gd name="connsiteY23" fmla="*/ 1171364 h 5955105"/>
                <a:gd name="connsiteX24" fmla="*/ 1919500 w 5426208"/>
                <a:gd name="connsiteY24" fmla="*/ 2500543 h 5955105"/>
                <a:gd name="connsiteX25" fmla="*/ 2511779 w 5426208"/>
                <a:gd name="connsiteY25" fmla="*/ 3668254 h 5955105"/>
                <a:gd name="connsiteX26" fmla="*/ 2507282 w 5426208"/>
                <a:gd name="connsiteY26" fmla="*/ 3834405 h 5955105"/>
                <a:gd name="connsiteX27" fmla="*/ 1259624 w 5426208"/>
                <a:gd name="connsiteY27" fmla="*/ 2321434 h 5955105"/>
                <a:gd name="connsiteX28" fmla="*/ 760003 w 5426208"/>
                <a:gd name="connsiteY28" fmla="*/ 1774679 h 5955105"/>
                <a:gd name="connsiteX29" fmla="*/ 213248 w 5426208"/>
                <a:gd name="connsiteY29" fmla="*/ 1265632 h 5955105"/>
                <a:gd name="connsiteX30" fmla="*/ 213248 w 5426208"/>
                <a:gd name="connsiteY30" fmla="*/ 1397607 h 5955105"/>
                <a:gd name="connsiteX31" fmla="*/ 694015 w 5426208"/>
                <a:gd name="connsiteY31" fmla="*/ 2736213 h 5955105"/>
                <a:gd name="connsiteX32" fmla="*/ 1253280 w 5426208"/>
                <a:gd name="connsiteY32" fmla="*/ 3766173 h 5955105"/>
                <a:gd name="connsiteX33" fmla="*/ 2015715 w 5426208"/>
                <a:gd name="connsiteY33" fmla="*/ 4407475 h 5955105"/>
                <a:gd name="connsiteX34" fmla="*/ 2631307 w 5426208"/>
                <a:gd name="connsiteY34" fmla="*/ 4729928 h 5955105"/>
                <a:gd name="connsiteX35" fmla="*/ 2175214 w 5426208"/>
                <a:gd name="connsiteY35" fmla="*/ 4760731 h 5955105"/>
                <a:gd name="connsiteX36" fmla="*/ 1502268 w 5426208"/>
                <a:gd name="connsiteY36" fmla="*/ 4546698 h 5955105"/>
                <a:gd name="connsiteX37" fmla="*/ 760003 w 5426208"/>
                <a:gd name="connsiteY37" fmla="*/ 3942844 h 5955105"/>
                <a:gd name="connsiteX38" fmla="*/ 260382 w 5426208"/>
                <a:gd name="connsiteY38" fmla="*/ 3047298 h 5955105"/>
                <a:gd name="connsiteX39" fmla="*/ 5859 w 5426208"/>
                <a:gd name="connsiteY39" fmla="*/ 2679652 h 5955105"/>
                <a:gd name="connsiteX40" fmla="*/ 109554 w 5426208"/>
                <a:gd name="connsiteY40" fmla="*/ 3273541 h 5955105"/>
                <a:gd name="connsiteX41" fmla="*/ 420638 w 5426208"/>
                <a:gd name="connsiteY41" fmla="*/ 4678135 h 5955105"/>
                <a:gd name="connsiteX42" fmla="*/ 967661 w 5426208"/>
                <a:gd name="connsiteY42" fmla="*/ 5261586 h 5955105"/>
                <a:gd name="connsiteX43" fmla="*/ 1523574 w 5426208"/>
                <a:gd name="connsiteY43" fmla="*/ 5517120 h 5955105"/>
                <a:gd name="connsiteX44" fmla="*/ 2471273 w 5426208"/>
                <a:gd name="connsiteY44" fmla="*/ 5597272 h 5955105"/>
                <a:gd name="connsiteX45" fmla="*/ 3384948 w 5426208"/>
                <a:gd name="connsiteY45" fmla="*/ 5400746 h 5955105"/>
                <a:gd name="connsiteX46" fmla="*/ 3500869 w 5426208"/>
                <a:gd name="connsiteY46" fmla="*/ 5473887 h 5955105"/>
                <a:gd name="connsiteX47" fmla="*/ 3506134 w 5426208"/>
                <a:gd name="connsiteY47" fmla="*/ 5955105 h 5955105"/>
                <a:gd name="connsiteX0" fmla="*/ 4469964 w 5426208"/>
                <a:gd name="connsiteY0" fmla="*/ 5830286 h 5962021"/>
                <a:gd name="connsiteX1" fmla="*/ 4282215 w 5426208"/>
                <a:gd name="connsiteY1" fmla="*/ 5282531 h 5962021"/>
                <a:gd name="connsiteX2" fmla="*/ 4330110 w 5426208"/>
                <a:gd name="connsiteY2" fmla="*/ 5014472 h 5962021"/>
                <a:gd name="connsiteX3" fmla="*/ 4631881 w 5426208"/>
                <a:gd name="connsiteY3" fmla="*/ 4609486 h 5962021"/>
                <a:gd name="connsiteX4" fmla="*/ 5058626 w 5426208"/>
                <a:gd name="connsiteY4" fmla="*/ 3563261 h 5962021"/>
                <a:gd name="connsiteX5" fmla="*/ 5416844 w 5426208"/>
                <a:gd name="connsiteY5" fmla="*/ 2498032 h 5962021"/>
                <a:gd name="connsiteX6" fmla="*/ 5253752 w 5426208"/>
                <a:gd name="connsiteY6" fmla="*/ 2510232 h 5962021"/>
                <a:gd name="connsiteX7" fmla="*/ 4553133 w 5426208"/>
                <a:gd name="connsiteY7" fmla="*/ 3029749 h 5962021"/>
                <a:gd name="connsiteX8" fmla="*/ 3980892 w 5426208"/>
                <a:gd name="connsiteY8" fmla="*/ 3972902 h 5962021"/>
                <a:gd name="connsiteX9" fmla="*/ 4002122 w 5426208"/>
                <a:gd name="connsiteY9" fmla="*/ 3282804 h 5962021"/>
                <a:gd name="connsiteX10" fmla="*/ 4261463 w 5426208"/>
                <a:gd name="connsiteY10" fmla="*/ 1745590 h 5962021"/>
                <a:gd name="connsiteX11" fmla="*/ 4416873 w 5426208"/>
                <a:gd name="connsiteY11" fmla="*/ 1146050 h 5962021"/>
                <a:gd name="connsiteX12" fmla="*/ 4596120 w 5426208"/>
                <a:gd name="connsiteY12" fmla="*/ 687596 h 5962021"/>
                <a:gd name="connsiteX13" fmla="*/ 4049958 w 5426208"/>
                <a:gd name="connsiteY13" fmla="*/ 961463 h 5962021"/>
                <a:gd name="connsiteX14" fmla="*/ 3488008 w 5426208"/>
                <a:gd name="connsiteY14" fmla="*/ 2077884 h 5962021"/>
                <a:gd name="connsiteX15" fmla="*/ 3287203 w 5426208"/>
                <a:gd name="connsiteY15" fmla="*/ 3171557 h 5962021"/>
                <a:gd name="connsiteX16" fmla="*/ 3292845 w 5426208"/>
                <a:gd name="connsiteY16" fmla="*/ 3855492 h 5962021"/>
                <a:gd name="connsiteX17" fmla="*/ 3192806 w 5426208"/>
                <a:gd name="connsiteY17" fmla="*/ 3605098 h 5962021"/>
                <a:gd name="connsiteX18" fmla="*/ 3006290 w 5426208"/>
                <a:gd name="connsiteY18" fmla="*/ 2735366 h 5962021"/>
                <a:gd name="connsiteX19" fmla="*/ 2437902 w 5426208"/>
                <a:gd name="connsiteY19" fmla="*/ 1391135 h 5962021"/>
                <a:gd name="connsiteX20" fmla="*/ 2116465 w 5426208"/>
                <a:gd name="connsiteY20" fmla="*/ 604830 h 5962021"/>
                <a:gd name="connsiteX21" fmla="*/ 1934158 w 5426208"/>
                <a:gd name="connsiteY21" fmla="*/ 263619 h 5962021"/>
                <a:gd name="connsiteX22" fmla="*/ 1759700 w 5426208"/>
                <a:gd name="connsiteY22" fmla="*/ 44801 h 5962021"/>
                <a:gd name="connsiteX23" fmla="*/ 1504721 w 5426208"/>
                <a:gd name="connsiteY23" fmla="*/ 1178280 h 5962021"/>
                <a:gd name="connsiteX24" fmla="*/ 1919500 w 5426208"/>
                <a:gd name="connsiteY24" fmla="*/ 2507459 h 5962021"/>
                <a:gd name="connsiteX25" fmla="*/ 2511779 w 5426208"/>
                <a:gd name="connsiteY25" fmla="*/ 3675170 h 5962021"/>
                <a:gd name="connsiteX26" fmla="*/ 2507282 w 5426208"/>
                <a:gd name="connsiteY26" fmla="*/ 3841321 h 5962021"/>
                <a:gd name="connsiteX27" fmla="*/ 1259624 w 5426208"/>
                <a:gd name="connsiteY27" fmla="*/ 2328350 h 5962021"/>
                <a:gd name="connsiteX28" fmla="*/ 760003 w 5426208"/>
                <a:gd name="connsiteY28" fmla="*/ 1781595 h 5962021"/>
                <a:gd name="connsiteX29" fmla="*/ 213248 w 5426208"/>
                <a:gd name="connsiteY29" fmla="*/ 1272548 h 5962021"/>
                <a:gd name="connsiteX30" fmla="*/ 213248 w 5426208"/>
                <a:gd name="connsiteY30" fmla="*/ 1404523 h 5962021"/>
                <a:gd name="connsiteX31" fmla="*/ 694015 w 5426208"/>
                <a:gd name="connsiteY31" fmla="*/ 2743129 h 5962021"/>
                <a:gd name="connsiteX32" fmla="*/ 1253280 w 5426208"/>
                <a:gd name="connsiteY32" fmla="*/ 3773089 h 5962021"/>
                <a:gd name="connsiteX33" fmla="*/ 2015715 w 5426208"/>
                <a:gd name="connsiteY33" fmla="*/ 4414391 h 5962021"/>
                <a:gd name="connsiteX34" fmla="*/ 2631307 w 5426208"/>
                <a:gd name="connsiteY34" fmla="*/ 4736844 h 5962021"/>
                <a:gd name="connsiteX35" fmla="*/ 2175214 w 5426208"/>
                <a:gd name="connsiteY35" fmla="*/ 4767647 h 5962021"/>
                <a:gd name="connsiteX36" fmla="*/ 1502268 w 5426208"/>
                <a:gd name="connsiteY36" fmla="*/ 4553614 h 5962021"/>
                <a:gd name="connsiteX37" fmla="*/ 760003 w 5426208"/>
                <a:gd name="connsiteY37" fmla="*/ 3949760 h 5962021"/>
                <a:gd name="connsiteX38" fmla="*/ 260382 w 5426208"/>
                <a:gd name="connsiteY38" fmla="*/ 3054214 h 5962021"/>
                <a:gd name="connsiteX39" fmla="*/ 5859 w 5426208"/>
                <a:gd name="connsiteY39" fmla="*/ 2686568 h 5962021"/>
                <a:gd name="connsiteX40" fmla="*/ 109554 w 5426208"/>
                <a:gd name="connsiteY40" fmla="*/ 3280457 h 5962021"/>
                <a:gd name="connsiteX41" fmla="*/ 420638 w 5426208"/>
                <a:gd name="connsiteY41" fmla="*/ 4685051 h 5962021"/>
                <a:gd name="connsiteX42" fmla="*/ 967661 w 5426208"/>
                <a:gd name="connsiteY42" fmla="*/ 5268502 h 5962021"/>
                <a:gd name="connsiteX43" fmla="*/ 1523574 w 5426208"/>
                <a:gd name="connsiteY43" fmla="*/ 5524036 h 5962021"/>
                <a:gd name="connsiteX44" fmla="*/ 2471273 w 5426208"/>
                <a:gd name="connsiteY44" fmla="*/ 5604188 h 5962021"/>
                <a:gd name="connsiteX45" fmla="*/ 3384948 w 5426208"/>
                <a:gd name="connsiteY45" fmla="*/ 5407662 h 5962021"/>
                <a:gd name="connsiteX46" fmla="*/ 3500869 w 5426208"/>
                <a:gd name="connsiteY46" fmla="*/ 5480803 h 5962021"/>
                <a:gd name="connsiteX47" fmla="*/ 3506134 w 5426208"/>
                <a:gd name="connsiteY47" fmla="*/ 5962021 h 5962021"/>
                <a:gd name="connsiteX0" fmla="*/ 4469964 w 5426208"/>
                <a:gd name="connsiteY0" fmla="*/ 5848022 h 5979757"/>
                <a:gd name="connsiteX1" fmla="*/ 4282215 w 5426208"/>
                <a:gd name="connsiteY1" fmla="*/ 5300267 h 5979757"/>
                <a:gd name="connsiteX2" fmla="*/ 4330110 w 5426208"/>
                <a:gd name="connsiteY2" fmla="*/ 5032208 h 5979757"/>
                <a:gd name="connsiteX3" fmla="*/ 4631881 w 5426208"/>
                <a:gd name="connsiteY3" fmla="*/ 4627222 h 5979757"/>
                <a:gd name="connsiteX4" fmla="*/ 5058626 w 5426208"/>
                <a:gd name="connsiteY4" fmla="*/ 3580997 h 5979757"/>
                <a:gd name="connsiteX5" fmla="*/ 5416844 w 5426208"/>
                <a:gd name="connsiteY5" fmla="*/ 2515768 h 5979757"/>
                <a:gd name="connsiteX6" fmla="*/ 5253752 w 5426208"/>
                <a:gd name="connsiteY6" fmla="*/ 2527968 h 5979757"/>
                <a:gd name="connsiteX7" fmla="*/ 4553133 w 5426208"/>
                <a:gd name="connsiteY7" fmla="*/ 3047485 h 5979757"/>
                <a:gd name="connsiteX8" fmla="*/ 3980892 w 5426208"/>
                <a:gd name="connsiteY8" fmla="*/ 3990638 h 5979757"/>
                <a:gd name="connsiteX9" fmla="*/ 4002122 w 5426208"/>
                <a:gd name="connsiteY9" fmla="*/ 3300540 h 5979757"/>
                <a:gd name="connsiteX10" fmla="*/ 4261463 w 5426208"/>
                <a:gd name="connsiteY10" fmla="*/ 1763326 h 5979757"/>
                <a:gd name="connsiteX11" fmla="*/ 4416873 w 5426208"/>
                <a:gd name="connsiteY11" fmla="*/ 1163786 h 5979757"/>
                <a:gd name="connsiteX12" fmla="*/ 4596120 w 5426208"/>
                <a:gd name="connsiteY12" fmla="*/ 705332 h 5979757"/>
                <a:gd name="connsiteX13" fmla="*/ 4049958 w 5426208"/>
                <a:gd name="connsiteY13" fmla="*/ 979199 h 5979757"/>
                <a:gd name="connsiteX14" fmla="*/ 3488008 w 5426208"/>
                <a:gd name="connsiteY14" fmla="*/ 2095620 h 5979757"/>
                <a:gd name="connsiteX15" fmla="*/ 3287203 w 5426208"/>
                <a:gd name="connsiteY15" fmla="*/ 3189293 h 5979757"/>
                <a:gd name="connsiteX16" fmla="*/ 3292845 w 5426208"/>
                <a:gd name="connsiteY16" fmla="*/ 3873228 h 5979757"/>
                <a:gd name="connsiteX17" fmla="*/ 3192806 w 5426208"/>
                <a:gd name="connsiteY17" fmla="*/ 3622834 h 5979757"/>
                <a:gd name="connsiteX18" fmla="*/ 3006290 w 5426208"/>
                <a:gd name="connsiteY18" fmla="*/ 2753102 h 5979757"/>
                <a:gd name="connsiteX19" fmla="*/ 2437902 w 5426208"/>
                <a:gd name="connsiteY19" fmla="*/ 1408871 h 5979757"/>
                <a:gd name="connsiteX20" fmla="*/ 1934158 w 5426208"/>
                <a:gd name="connsiteY20" fmla="*/ 281355 h 5979757"/>
                <a:gd name="connsiteX21" fmla="*/ 1759700 w 5426208"/>
                <a:gd name="connsiteY21" fmla="*/ 62537 h 5979757"/>
                <a:gd name="connsiteX22" fmla="*/ 1504721 w 5426208"/>
                <a:gd name="connsiteY22" fmla="*/ 1196016 h 5979757"/>
                <a:gd name="connsiteX23" fmla="*/ 1919500 w 5426208"/>
                <a:gd name="connsiteY23" fmla="*/ 2525195 h 5979757"/>
                <a:gd name="connsiteX24" fmla="*/ 2511779 w 5426208"/>
                <a:gd name="connsiteY24" fmla="*/ 3692906 h 5979757"/>
                <a:gd name="connsiteX25" fmla="*/ 2507282 w 5426208"/>
                <a:gd name="connsiteY25" fmla="*/ 3859057 h 5979757"/>
                <a:gd name="connsiteX26" fmla="*/ 1259624 w 5426208"/>
                <a:gd name="connsiteY26" fmla="*/ 2346086 h 5979757"/>
                <a:gd name="connsiteX27" fmla="*/ 760003 w 5426208"/>
                <a:gd name="connsiteY27" fmla="*/ 1799331 h 5979757"/>
                <a:gd name="connsiteX28" fmla="*/ 213248 w 5426208"/>
                <a:gd name="connsiteY28" fmla="*/ 1290284 h 5979757"/>
                <a:gd name="connsiteX29" fmla="*/ 213248 w 5426208"/>
                <a:gd name="connsiteY29" fmla="*/ 1422259 h 5979757"/>
                <a:gd name="connsiteX30" fmla="*/ 694015 w 5426208"/>
                <a:gd name="connsiteY30" fmla="*/ 2760865 h 5979757"/>
                <a:gd name="connsiteX31" fmla="*/ 1253280 w 5426208"/>
                <a:gd name="connsiteY31" fmla="*/ 3790825 h 5979757"/>
                <a:gd name="connsiteX32" fmla="*/ 2015715 w 5426208"/>
                <a:gd name="connsiteY32" fmla="*/ 4432127 h 5979757"/>
                <a:gd name="connsiteX33" fmla="*/ 2631307 w 5426208"/>
                <a:gd name="connsiteY33" fmla="*/ 4754580 h 5979757"/>
                <a:gd name="connsiteX34" fmla="*/ 2175214 w 5426208"/>
                <a:gd name="connsiteY34" fmla="*/ 4785383 h 5979757"/>
                <a:gd name="connsiteX35" fmla="*/ 1502268 w 5426208"/>
                <a:gd name="connsiteY35" fmla="*/ 4571350 h 5979757"/>
                <a:gd name="connsiteX36" fmla="*/ 760003 w 5426208"/>
                <a:gd name="connsiteY36" fmla="*/ 3967496 h 5979757"/>
                <a:gd name="connsiteX37" fmla="*/ 260382 w 5426208"/>
                <a:gd name="connsiteY37" fmla="*/ 3071950 h 5979757"/>
                <a:gd name="connsiteX38" fmla="*/ 5859 w 5426208"/>
                <a:gd name="connsiteY38" fmla="*/ 2704304 h 5979757"/>
                <a:gd name="connsiteX39" fmla="*/ 109554 w 5426208"/>
                <a:gd name="connsiteY39" fmla="*/ 3298193 h 5979757"/>
                <a:gd name="connsiteX40" fmla="*/ 420638 w 5426208"/>
                <a:gd name="connsiteY40" fmla="*/ 4702787 h 5979757"/>
                <a:gd name="connsiteX41" fmla="*/ 967661 w 5426208"/>
                <a:gd name="connsiteY41" fmla="*/ 5286238 h 5979757"/>
                <a:gd name="connsiteX42" fmla="*/ 1523574 w 5426208"/>
                <a:gd name="connsiteY42" fmla="*/ 5541772 h 5979757"/>
                <a:gd name="connsiteX43" fmla="*/ 2471273 w 5426208"/>
                <a:gd name="connsiteY43" fmla="*/ 5621924 h 5979757"/>
                <a:gd name="connsiteX44" fmla="*/ 3384948 w 5426208"/>
                <a:gd name="connsiteY44" fmla="*/ 5425398 h 5979757"/>
                <a:gd name="connsiteX45" fmla="*/ 3500869 w 5426208"/>
                <a:gd name="connsiteY45" fmla="*/ 5498539 h 5979757"/>
                <a:gd name="connsiteX46" fmla="*/ 3506134 w 5426208"/>
                <a:gd name="connsiteY46" fmla="*/ 5979757 h 5979757"/>
                <a:gd name="connsiteX0" fmla="*/ 4469964 w 5426208"/>
                <a:gd name="connsiteY0" fmla="*/ 5848022 h 5979757"/>
                <a:gd name="connsiteX1" fmla="*/ 4282215 w 5426208"/>
                <a:gd name="connsiteY1" fmla="*/ 5300267 h 5979757"/>
                <a:gd name="connsiteX2" fmla="*/ 4330110 w 5426208"/>
                <a:gd name="connsiteY2" fmla="*/ 5032208 h 5979757"/>
                <a:gd name="connsiteX3" fmla="*/ 4631881 w 5426208"/>
                <a:gd name="connsiteY3" fmla="*/ 4627222 h 5979757"/>
                <a:gd name="connsiteX4" fmla="*/ 5058626 w 5426208"/>
                <a:gd name="connsiteY4" fmla="*/ 3580997 h 5979757"/>
                <a:gd name="connsiteX5" fmla="*/ 5416844 w 5426208"/>
                <a:gd name="connsiteY5" fmla="*/ 2515768 h 5979757"/>
                <a:gd name="connsiteX6" fmla="*/ 5253752 w 5426208"/>
                <a:gd name="connsiteY6" fmla="*/ 2527968 h 5979757"/>
                <a:gd name="connsiteX7" fmla="*/ 4553133 w 5426208"/>
                <a:gd name="connsiteY7" fmla="*/ 3047485 h 5979757"/>
                <a:gd name="connsiteX8" fmla="*/ 3980892 w 5426208"/>
                <a:gd name="connsiteY8" fmla="*/ 3990638 h 5979757"/>
                <a:gd name="connsiteX9" fmla="*/ 4002122 w 5426208"/>
                <a:gd name="connsiteY9" fmla="*/ 3300540 h 5979757"/>
                <a:gd name="connsiteX10" fmla="*/ 4261463 w 5426208"/>
                <a:gd name="connsiteY10" fmla="*/ 1763326 h 5979757"/>
                <a:gd name="connsiteX11" fmla="*/ 4416873 w 5426208"/>
                <a:gd name="connsiteY11" fmla="*/ 1163786 h 5979757"/>
                <a:gd name="connsiteX12" fmla="*/ 4596120 w 5426208"/>
                <a:gd name="connsiteY12" fmla="*/ 705332 h 5979757"/>
                <a:gd name="connsiteX13" fmla="*/ 4049958 w 5426208"/>
                <a:gd name="connsiteY13" fmla="*/ 979199 h 5979757"/>
                <a:gd name="connsiteX14" fmla="*/ 3488008 w 5426208"/>
                <a:gd name="connsiteY14" fmla="*/ 2095620 h 5979757"/>
                <a:gd name="connsiteX15" fmla="*/ 3287203 w 5426208"/>
                <a:gd name="connsiteY15" fmla="*/ 3189293 h 5979757"/>
                <a:gd name="connsiteX16" fmla="*/ 3292845 w 5426208"/>
                <a:gd name="connsiteY16" fmla="*/ 3873228 h 5979757"/>
                <a:gd name="connsiteX17" fmla="*/ 3192806 w 5426208"/>
                <a:gd name="connsiteY17" fmla="*/ 3622834 h 5979757"/>
                <a:gd name="connsiteX18" fmla="*/ 2964295 w 5426208"/>
                <a:gd name="connsiteY18" fmla="*/ 2747898 h 5979757"/>
                <a:gd name="connsiteX19" fmla="*/ 2437902 w 5426208"/>
                <a:gd name="connsiteY19" fmla="*/ 1408871 h 5979757"/>
                <a:gd name="connsiteX20" fmla="*/ 1934158 w 5426208"/>
                <a:gd name="connsiteY20" fmla="*/ 281355 h 5979757"/>
                <a:gd name="connsiteX21" fmla="*/ 1759700 w 5426208"/>
                <a:gd name="connsiteY21" fmla="*/ 62537 h 5979757"/>
                <a:gd name="connsiteX22" fmla="*/ 1504721 w 5426208"/>
                <a:gd name="connsiteY22" fmla="*/ 1196016 h 5979757"/>
                <a:gd name="connsiteX23" fmla="*/ 1919500 w 5426208"/>
                <a:gd name="connsiteY23" fmla="*/ 2525195 h 5979757"/>
                <a:gd name="connsiteX24" fmla="*/ 2511779 w 5426208"/>
                <a:gd name="connsiteY24" fmla="*/ 3692906 h 5979757"/>
                <a:gd name="connsiteX25" fmla="*/ 2507282 w 5426208"/>
                <a:gd name="connsiteY25" fmla="*/ 3859057 h 5979757"/>
                <a:gd name="connsiteX26" fmla="*/ 1259624 w 5426208"/>
                <a:gd name="connsiteY26" fmla="*/ 2346086 h 5979757"/>
                <a:gd name="connsiteX27" fmla="*/ 760003 w 5426208"/>
                <a:gd name="connsiteY27" fmla="*/ 1799331 h 5979757"/>
                <a:gd name="connsiteX28" fmla="*/ 213248 w 5426208"/>
                <a:gd name="connsiteY28" fmla="*/ 1290284 h 5979757"/>
                <a:gd name="connsiteX29" fmla="*/ 213248 w 5426208"/>
                <a:gd name="connsiteY29" fmla="*/ 1422259 h 5979757"/>
                <a:gd name="connsiteX30" fmla="*/ 694015 w 5426208"/>
                <a:gd name="connsiteY30" fmla="*/ 2760865 h 5979757"/>
                <a:gd name="connsiteX31" fmla="*/ 1253280 w 5426208"/>
                <a:gd name="connsiteY31" fmla="*/ 3790825 h 5979757"/>
                <a:gd name="connsiteX32" fmla="*/ 2015715 w 5426208"/>
                <a:gd name="connsiteY32" fmla="*/ 4432127 h 5979757"/>
                <a:gd name="connsiteX33" fmla="*/ 2631307 w 5426208"/>
                <a:gd name="connsiteY33" fmla="*/ 4754580 h 5979757"/>
                <a:gd name="connsiteX34" fmla="*/ 2175214 w 5426208"/>
                <a:gd name="connsiteY34" fmla="*/ 4785383 h 5979757"/>
                <a:gd name="connsiteX35" fmla="*/ 1502268 w 5426208"/>
                <a:gd name="connsiteY35" fmla="*/ 4571350 h 5979757"/>
                <a:gd name="connsiteX36" fmla="*/ 760003 w 5426208"/>
                <a:gd name="connsiteY36" fmla="*/ 3967496 h 5979757"/>
                <a:gd name="connsiteX37" fmla="*/ 260382 w 5426208"/>
                <a:gd name="connsiteY37" fmla="*/ 3071950 h 5979757"/>
                <a:gd name="connsiteX38" fmla="*/ 5859 w 5426208"/>
                <a:gd name="connsiteY38" fmla="*/ 2704304 h 5979757"/>
                <a:gd name="connsiteX39" fmla="*/ 109554 w 5426208"/>
                <a:gd name="connsiteY39" fmla="*/ 3298193 h 5979757"/>
                <a:gd name="connsiteX40" fmla="*/ 420638 w 5426208"/>
                <a:gd name="connsiteY40" fmla="*/ 4702787 h 5979757"/>
                <a:gd name="connsiteX41" fmla="*/ 967661 w 5426208"/>
                <a:gd name="connsiteY41" fmla="*/ 5286238 h 5979757"/>
                <a:gd name="connsiteX42" fmla="*/ 1523574 w 5426208"/>
                <a:gd name="connsiteY42" fmla="*/ 5541772 h 5979757"/>
                <a:gd name="connsiteX43" fmla="*/ 2471273 w 5426208"/>
                <a:gd name="connsiteY43" fmla="*/ 5621924 h 5979757"/>
                <a:gd name="connsiteX44" fmla="*/ 3384948 w 5426208"/>
                <a:gd name="connsiteY44" fmla="*/ 5425398 h 5979757"/>
                <a:gd name="connsiteX45" fmla="*/ 3500869 w 5426208"/>
                <a:gd name="connsiteY45" fmla="*/ 5498539 h 5979757"/>
                <a:gd name="connsiteX46" fmla="*/ 3506134 w 5426208"/>
                <a:gd name="connsiteY46" fmla="*/ 5979757 h 5979757"/>
                <a:gd name="connsiteX0" fmla="*/ 4469964 w 5426208"/>
                <a:gd name="connsiteY0" fmla="*/ 5848022 h 5979757"/>
                <a:gd name="connsiteX1" fmla="*/ 4282215 w 5426208"/>
                <a:gd name="connsiteY1" fmla="*/ 5300267 h 5979757"/>
                <a:gd name="connsiteX2" fmla="*/ 4330110 w 5426208"/>
                <a:gd name="connsiteY2" fmla="*/ 5032208 h 5979757"/>
                <a:gd name="connsiteX3" fmla="*/ 4631881 w 5426208"/>
                <a:gd name="connsiteY3" fmla="*/ 4627222 h 5979757"/>
                <a:gd name="connsiteX4" fmla="*/ 5058626 w 5426208"/>
                <a:gd name="connsiteY4" fmla="*/ 3580997 h 5979757"/>
                <a:gd name="connsiteX5" fmla="*/ 5416844 w 5426208"/>
                <a:gd name="connsiteY5" fmla="*/ 2515768 h 5979757"/>
                <a:gd name="connsiteX6" fmla="*/ 5253752 w 5426208"/>
                <a:gd name="connsiteY6" fmla="*/ 2527968 h 5979757"/>
                <a:gd name="connsiteX7" fmla="*/ 4553133 w 5426208"/>
                <a:gd name="connsiteY7" fmla="*/ 3047485 h 5979757"/>
                <a:gd name="connsiteX8" fmla="*/ 3980892 w 5426208"/>
                <a:gd name="connsiteY8" fmla="*/ 3990638 h 5979757"/>
                <a:gd name="connsiteX9" fmla="*/ 4002122 w 5426208"/>
                <a:gd name="connsiteY9" fmla="*/ 3300540 h 5979757"/>
                <a:gd name="connsiteX10" fmla="*/ 4261463 w 5426208"/>
                <a:gd name="connsiteY10" fmla="*/ 1763326 h 5979757"/>
                <a:gd name="connsiteX11" fmla="*/ 4416873 w 5426208"/>
                <a:gd name="connsiteY11" fmla="*/ 1163786 h 5979757"/>
                <a:gd name="connsiteX12" fmla="*/ 4596120 w 5426208"/>
                <a:gd name="connsiteY12" fmla="*/ 705332 h 5979757"/>
                <a:gd name="connsiteX13" fmla="*/ 4049958 w 5426208"/>
                <a:gd name="connsiteY13" fmla="*/ 979199 h 5979757"/>
                <a:gd name="connsiteX14" fmla="*/ 3488008 w 5426208"/>
                <a:gd name="connsiteY14" fmla="*/ 2095620 h 5979757"/>
                <a:gd name="connsiteX15" fmla="*/ 3287203 w 5426208"/>
                <a:gd name="connsiteY15" fmla="*/ 3189293 h 5979757"/>
                <a:gd name="connsiteX16" fmla="*/ 3292845 w 5426208"/>
                <a:gd name="connsiteY16" fmla="*/ 3873228 h 5979757"/>
                <a:gd name="connsiteX17" fmla="*/ 3192806 w 5426208"/>
                <a:gd name="connsiteY17" fmla="*/ 3622834 h 5979757"/>
                <a:gd name="connsiteX18" fmla="*/ 2932473 w 5426208"/>
                <a:gd name="connsiteY18" fmla="*/ 2740246 h 5979757"/>
                <a:gd name="connsiteX19" fmla="*/ 2437902 w 5426208"/>
                <a:gd name="connsiteY19" fmla="*/ 1408871 h 5979757"/>
                <a:gd name="connsiteX20" fmla="*/ 1934158 w 5426208"/>
                <a:gd name="connsiteY20" fmla="*/ 281355 h 5979757"/>
                <a:gd name="connsiteX21" fmla="*/ 1759700 w 5426208"/>
                <a:gd name="connsiteY21" fmla="*/ 62537 h 5979757"/>
                <a:gd name="connsiteX22" fmla="*/ 1504721 w 5426208"/>
                <a:gd name="connsiteY22" fmla="*/ 1196016 h 5979757"/>
                <a:gd name="connsiteX23" fmla="*/ 1919500 w 5426208"/>
                <a:gd name="connsiteY23" fmla="*/ 2525195 h 5979757"/>
                <a:gd name="connsiteX24" fmla="*/ 2511779 w 5426208"/>
                <a:gd name="connsiteY24" fmla="*/ 3692906 h 5979757"/>
                <a:gd name="connsiteX25" fmla="*/ 2507282 w 5426208"/>
                <a:gd name="connsiteY25" fmla="*/ 3859057 h 5979757"/>
                <a:gd name="connsiteX26" fmla="*/ 1259624 w 5426208"/>
                <a:gd name="connsiteY26" fmla="*/ 2346086 h 5979757"/>
                <a:gd name="connsiteX27" fmla="*/ 760003 w 5426208"/>
                <a:gd name="connsiteY27" fmla="*/ 1799331 h 5979757"/>
                <a:gd name="connsiteX28" fmla="*/ 213248 w 5426208"/>
                <a:gd name="connsiteY28" fmla="*/ 1290284 h 5979757"/>
                <a:gd name="connsiteX29" fmla="*/ 213248 w 5426208"/>
                <a:gd name="connsiteY29" fmla="*/ 1422259 h 5979757"/>
                <a:gd name="connsiteX30" fmla="*/ 694015 w 5426208"/>
                <a:gd name="connsiteY30" fmla="*/ 2760865 h 5979757"/>
                <a:gd name="connsiteX31" fmla="*/ 1253280 w 5426208"/>
                <a:gd name="connsiteY31" fmla="*/ 3790825 h 5979757"/>
                <a:gd name="connsiteX32" fmla="*/ 2015715 w 5426208"/>
                <a:gd name="connsiteY32" fmla="*/ 4432127 h 5979757"/>
                <a:gd name="connsiteX33" fmla="*/ 2631307 w 5426208"/>
                <a:gd name="connsiteY33" fmla="*/ 4754580 h 5979757"/>
                <a:gd name="connsiteX34" fmla="*/ 2175214 w 5426208"/>
                <a:gd name="connsiteY34" fmla="*/ 4785383 h 5979757"/>
                <a:gd name="connsiteX35" fmla="*/ 1502268 w 5426208"/>
                <a:gd name="connsiteY35" fmla="*/ 4571350 h 5979757"/>
                <a:gd name="connsiteX36" fmla="*/ 760003 w 5426208"/>
                <a:gd name="connsiteY36" fmla="*/ 3967496 h 5979757"/>
                <a:gd name="connsiteX37" fmla="*/ 260382 w 5426208"/>
                <a:gd name="connsiteY37" fmla="*/ 3071950 h 5979757"/>
                <a:gd name="connsiteX38" fmla="*/ 5859 w 5426208"/>
                <a:gd name="connsiteY38" fmla="*/ 2704304 h 5979757"/>
                <a:gd name="connsiteX39" fmla="*/ 109554 w 5426208"/>
                <a:gd name="connsiteY39" fmla="*/ 3298193 h 5979757"/>
                <a:gd name="connsiteX40" fmla="*/ 420638 w 5426208"/>
                <a:gd name="connsiteY40" fmla="*/ 4702787 h 5979757"/>
                <a:gd name="connsiteX41" fmla="*/ 967661 w 5426208"/>
                <a:gd name="connsiteY41" fmla="*/ 5286238 h 5979757"/>
                <a:gd name="connsiteX42" fmla="*/ 1523574 w 5426208"/>
                <a:gd name="connsiteY42" fmla="*/ 5541772 h 5979757"/>
                <a:gd name="connsiteX43" fmla="*/ 2471273 w 5426208"/>
                <a:gd name="connsiteY43" fmla="*/ 5621924 h 5979757"/>
                <a:gd name="connsiteX44" fmla="*/ 3384948 w 5426208"/>
                <a:gd name="connsiteY44" fmla="*/ 5425398 h 5979757"/>
                <a:gd name="connsiteX45" fmla="*/ 3500869 w 5426208"/>
                <a:gd name="connsiteY45" fmla="*/ 5498539 h 5979757"/>
                <a:gd name="connsiteX46" fmla="*/ 3506134 w 5426208"/>
                <a:gd name="connsiteY46" fmla="*/ 5979757 h 5979757"/>
                <a:gd name="connsiteX0" fmla="*/ 4469964 w 5426208"/>
                <a:gd name="connsiteY0" fmla="*/ 5848036 h 5979771"/>
                <a:gd name="connsiteX1" fmla="*/ 4282215 w 5426208"/>
                <a:gd name="connsiteY1" fmla="*/ 5300281 h 5979771"/>
                <a:gd name="connsiteX2" fmla="*/ 4330110 w 5426208"/>
                <a:gd name="connsiteY2" fmla="*/ 5032222 h 5979771"/>
                <a:gd name="connsiteX3" fmla="*/ 4631881 w 5426208"/>
                <a:gd name="connsiteY3" fmla="*/ 4627236 h 5979771"/>
                <a:gd name="connsiteX4" fmla="*/ 5058626 w 5426208"/>
                <a:gd name="connsiteY4" fmla="*/ 3581011 h 5979771"/>
                <a:gd name="connsiteX5" fmla="*/ 5416844 w 5426208"/>
                <a:gd name="connsiteY5" fmla="*/ 2515782 h 5979771"/>
                <a:gd name="connsiteX6" fmla="*/ 5253752 w 5426208"/>
                <a:gd name="connsiteY6" fmla="*/ 2527982 h 5979771"/>
                <a:gd name="connsiteX7" fmla="*/ 4553133 w 5426208"/>
                <a:gd name="connsiteY7" fmla="*/ 3047499 h 5979771"/>
                <a:gd name="connsiteX8" fmla="*/ 3980892 w 5426208"/>
                <a:gd name="connsiteY8" fmla="*/ 3990652 h 5979771"/>
                <a:gd name="connsiteX9" fmla="*/ 4002122 w 5426208"/>
                <a:gd name="connsiteY9" fmla="*/ 3300554 h 5979771"/>
                <a:gd name="connsiteX10" fmla="*/ 4261463 w 5426208"/>
                <a:gd name="connsiteY10" fmla="*/ 1763340 h 5979771"/>
                <a:gd name="connsiteX11" fmla="*/ 4416873 w 5426208"/>
                <a:gd name="connsiteY11" fmla="*/ 1163800 h 5979771"/>
                <a:gd name="connsiteX12" fmla="*/ 4596120 w 5426208"/>
                <a:gd name="connsiteY12" fmla="*/ 705346 h 5979771"/>
                <a:gd name="connsiteX13" fmla="*/ 4049958 w 5426208"/>
                <a:gd name="connsiteY13" fmla="*/ 979213 h 5979771"/>
                <a:gd name="connsiteX14" fmla="*/ 3488008 w 5426208"/>
                <a:gd name="connsiteY14" fmla="*/ 2095634 h 5979771"/>
                <a:gd name="connsiteX15" fmla="*/ 3287203 w 5426208"/>
                <a:gd name="connsiteY15" fmla="*/ 3189307 h 5979771"/>
                <a:gd name="connsiteX16" fmla="*/ 3292845 w 5426208"/>
                <a:gd name="connsiteY16" fmla="*/ 3873242 h 5979771"/>
                <a:gd name="connsiteX17" fmla="*/ 3192806 w 5426208"/>
                <a:gd name="connsiteY17" fmla="*/ 3622848 h 5979771"/>
                <a:gd name="connsiteX18" fmla="*/ 2932473 w 5426208"/>
                <a:gd name="connsiteY18" fmla="*/ 2740260 h 5979771"/>
                <a:gd name="connsiteX19" fmla="*/ 2399382 w 5426208"/>
                <a:gd name="connsiteY19" fmla="*/ 1409403 h 5979771"/>
                <a:gd name="connsiteX20" fmla="*/ 1934158 w 5426208"/>
                <a:gd name="connsiteY20" fmla="*/ 281369 h 5979771"/>
                <a:gd name="connsiteX21" fmla="*/ 1759700 w 5426208"/>
                <a:gd name="connsiteY21" fmla="*/ 62551 h 5979771"/>
                <a:gd name="connsiteX22" fmla="*/ 1504721 w 5426208"/>
                <a:gd name="connsiteY22" fmla="*/ 1196030 h 5979771"/>
                <a:gd name="connsiteX23" fmla="*/ 1919500 w 5426208"/>
                <a:gd name="connsiteY23" fmla="*/ 2525209 h 5979771"/>
                <a:gd name="connsiteX24" fmla="*/ 2511779 w 5426208"/>
                <a:gd name="connsiteY24" fmla="*/ 3692920 h 5979771"/>
                <a:gd name="connsiteX25" fmla="*/ 2507282 w 5426208"/>
                <a:gd name="connsiteY25" fmla="*/ 3859071 h 5979771"/>
                <a:gd name="connsiteX26" fmla="*/ 1259624 w 5426208"/>
                <a:gd name="connsiteY26" fmla="*/ 2346100 h 5979771"/>
                <a:gd name="connsiteX27" fmla="*/ 760003 w 5426208"/>
                <a:gd name="connsiteY27" fmla="*/ 1799345 h 5979771"/>
                <a:gd name="connsiteX28" fmla="*/ 213248 w 5426208"/>
                <a:gd name="connsiteY28" fmla="*/ 1290298 h 5979771"/>
                <a:gd name="connsiteX29" fmla="*/ 213248 w 5426208"/>
                <a:gd name="connsiteY29" fmla="*/ 1422273 h 5979771"/>
                <a:gd name="connsiteX30" fmla="*/ 694015 w 5426208"/>
                <a:gd name="connsiteY30" fmla="*/ 2760879 h 5979771"/>
                <a:gd name="connsiteX31" fmla="*/ 1253280 w 5426208"/>
                <a:gd name="connsiteY31" fmla="*/ 3790839 h 5979771"/>
                <a:gd name="connsiteX32" fmla="*/ 2015715 w 5426208"/>
                <a:gd name="connsiteY32" fmla="*/ 4432141 h 5979771"/>
                <a:gd name="connsiteX33" fmla="*/ 2631307 w 5426208"/>
                <a:gd name="connsiteY33" fmla="*/ 4754594 h 5979771"/>
                <a:gd name="connsiteX34" fmla="*/ 2175214 w 5426208"/>
                <a:gd name="connsiteY34" fmla="*/ 4785397 h 5979771"/>
                <a:gd name="connsiteX35" fmla="*/ 1502268 w 5426208"/>
                <a:gd name="connsiteY35" fmla="*/ 4571364 h 5979771"/>
                <a:gd name="connsiteX36" fmla="*/ 760003 w 5426208"/>
                <a:gd name="connsiteY36" fmla="*/ 3967510 h 5979771"/>
                <a:gd name="connsiteX37" fmla="*/ 260382 w 5426208"/>
                <a:gd name="connsiteY37" fmla="*/ 3071964 h 5979771"/>
                <a:gd name="connsiteX38" fmla="*/ 5859 w 5426208"/>
                <a:gd name="connsiteY38" fmla="*/ 2704318 h 5979771"/>
                <a:gd name="connsiteX39" fmla="*/ 109554 w 5426208"/>
                <a:gd name="connsiteY39" fmla="*/ 3298207 h 5979771"/>
                <a:gd name="connsiteX40" fmla="*/ 420638 w 5426208"/>
                <a:gd name="connsiteY40" fmla="*/ 4702801 h 5979771"/>
                <a:gd name="connsiteX41" fmla="*/ 967661 w 5426208"/>
                <a:gd name="connsiteY41" fmla="*/ 5286252 h 5979771"/>
                <a:gd name="connsiteX42" fmla="*/ 1523574 w 5426208"/>
                <a:gd name="connsiteY42" fmla="*/ 5541786 h 5979771"/>
                <a:gd name="connsiteX43" fmla="*/ 2471273 w 5426208"/>
                <a:gd name="connsiteY43" fmla="*/ 5621938 h 5979771"/>
                <a:gd name="connsiteX44" fmla="*/ 3384948 w 5426208"/>
                <a:gd name="connsiteY44" fmla="*/ 5425412 h 5979771"/>
                <a:gd name="connsiteX45" fmla="*/ 3500869 w 5426208"/>
                <a:gd name="connsiteY45" fmla="*/ 5498553 h 5979771"/>
                <a:gd name="connsiteX46" fmla="*/ 3506134 w 5426208"/>
                <a:gd name="connsiteY46" fmla="*/ 5979771 h 5979771"/>
                <a:gd name="connsiteX0" fmla="*/ 4469964 w 5426208"/>
                <a:gd name="connsiteY0" fmla="*/ 5831812 h 5963547"/>
                <a:gd name="connsiteX1" fmla="*/ 4282215 w 5426208"/>
                <a:gd name="connsiteY1" fmla="*/ 5284057 h 5963547"/>
                <a:gd name="connsiteX2" fmla="*/ 4330110 w 5426208"/>
                <a:gd name="connsiteY2" fmla="*/ 5015998 h 5963547"/>
                <a:gd name="connsiteX3" fmla="*/ 4631881 w 5426208"/>
                <a:gd name="connsiteY3" fmla="*/ 4611012 h 5963547"/>
                <a:gd name="connsiteX4" fmla="*/ 5058626 w 5426208"/>
                <a:gd name="connsiteY4" fmla="*/ 3564787 h 5963547"/>
                <a:gd name="connsiteX5" fmla="*/ 5416844 w 5426208"/>
                <a:gd name="connsiteY5" fmla="*/ 2499558 h 5963547"/>
                <a:gd name="connsiteX6" fmla="*/ 5253752 w 5426208"/>
                <a:gd name="connsiteY6" fmla="*/ 2511758 h 5963547"/>
                <a:gd name="connsiteX7" fmla="*/ 4553133 w 5426208"/>
                <a:gd name="connsiteY7" fmla="*/ 3031275 h 5963547"/>
                <a:gd name="connsiteX8" fmla="*/ 3980892 w 5426208"/>
                <a:gd name="connsiteY8" fmla="*/ 3974428 h 5963547"/>
                <a:gd name="connsiteX9" fmla="*/ 4002122 w 5426208"/>
                <a:gd name="connsiteY9" fmla="*/ 3284330 h 5963547"/>
                <a:gd name="connsiteX10" fmla="*/ 4261463 w 5426208"/>
                <a:gd name="connsiteY10" fmla="*/ 1747116 h 5963547"/>
                <a:gd name="connsiteX11" fmla="*/ 4416873 w 5426208"/>
                <a:gd name="connsiteY11" fmla="*/ 1147576 h 5963547"/>
                <a:gd name="connsiteX12" fmla="*/ 4596120 w 5426208"/>
                <a:gd name="connsiteY12" fmla="*/ 689122 h 5963547"/>
                <a:gd name="connsiteX13" fmla="*/ 4049958 w 5426208"/>
                <a:gd name="connsiteY13" fmla="*/ 962989 h 5963547"/>
                <a:gd name="connsiteX14" fmla="*/ 3488008 w 5426208"/>
                <a:gd name="connsiteY14" fmla="*/ 2079410 h 5963547"/>
                <a:gd name="connsiteX15" fmla="*/ 3287203 w 5426208"/>
                <a:gd name="connsiteY15" fmla="*/ 3173083 h 5963547"/>
                <a:gd name="connsiteX16" fmla="*/ 3292845 w 5426208"/>
                <a:gd name="connsiteY16" fmla="*/ 3857018 h 5963547"/>
                <a:gd name="connsiteX17" fmla="*/ 3192806 w 5426208"/>
                <a:gd name="connsiteY17" fmla="*/ 3606624 h 5963547"/>
                <a:gd name="connsiteX18" fmla="*/ 2932473 w 5426208"/>
                <a:gd name="connsiteY18" fmla="*/ 2724036 h 5963547"/>
                <a:gd name="connsiteX19" fmla="*/ 2399382 w 5426208"/>
                <a:gd name="connsiteY19" fmla="*/ 1393179 h 5963547"/>
                <a:gd name="connsiteX20" fmla="*/ 1918061 w 5426208"/>
                <a:gd name="connsiteY20" fmla="*/ 334605 h 5963547"/>
                <a:gd name="connsiteX21" fmla="*/ 1759700 w 5426208"/>
                <a:gd name="connsiteY21" fmla="*/ 46327 h 5963547"/>
                <a:gd name="connsiteX22" fmla="*/ 1504721 w 5426208"/>
                <a:gd name="connsiteY22" fmla="*/ 1179806 h 5963547"/>
                <a:gd name="connsiteX23" fmla="*/ 1919500 w 5426208"/>
                <a:gd name="connsiteY23" fmla="*/ 2508985 h 5963547"/>
                <a:gd name="connsiteX24" fmla="*/ 2511779 w 5426208"/>
                <a:gd name="connsiteY24" fmla="*/ 3676696 h 5963547"/>
                <a:gd name="connsiteX25" fmla="*/ 2507282 w 5426208"/>
                <a:gd name="connsiteY25" fmla="*/ 3842847 h 5963547"/>
                <a:gd name="connsiteX26" fmla="*/ 1259624 w 5426208"/>
                <a:gd name="connsiteY26" fmla="*/ 2329876 h 5963547"/>
                <a:gd name="connsiteX27" fmla="*/ 760003 w 5426208"/>
                <a:gd name="connsiteY27" fmla="*/ 1783121 h 5963547"/>
                <a:gd name="connsiteX28" fmla="*/ 213248 w 5426208"/>
                <a:gd name="connsiteY28" fmla="*/ 1274074 h 5963547"/>
                <a:gd name="connsiteX29" fmla="*/ 213248 w 5426208"/>
                <a:gd name="connsiteY29" fmla="*/ 1406049 h 5963547"/>
                <a:gd name="connsiteX30" fmla="*/ 694015 w 5426208"/>
                <a:gd name="connsiteY30" fmla="*/ 2744655 h 5963547"/>
                <a:gd name="connsiteX31" fmla="*/ 1253280 w 5426208"/>
                <a:gd name="connsiteY31" fmla="*/ 3774615 h 5963547"/>
                <a:gd name="connsiteX32" fmla="*/ 2015715 w 5426208"/>
                <a:gd name="connsiteY32" fmla="*/ 4415917 h 5963547"/>
                <a:gd name="connsiteX33" fmla="*/ 2631307 w 5426208"/>
                <a:gd name="connsiteY33" fmla="*/ 4738370 h 5963547"/>
                <a:gd name="connsiteX34" fmla="*/ 2175214 w 5426208"/>
                <a:gd name="connsiteY34" fmla="*/ 4769173 h 5963547"/>
                <a:gd name="connsiteX35" fmla="*/ 1502268 w 5426208"/>
                <a:gd name="connsiteY35" fmla="*/ 4555140 h 5963547"/>
                <a:gd name="connsiteX36" fmla="*/ 760003 w 5426208"/>
                <a:gd name="connsiteY36" fmla="*/ 3951286 h 5963547"/>
                <a:gd name="connsiteX37" fmla="*/ 260382 w 5426208"/>
                <a:gd name="connsiteY37" fmla="*/ 3055740 h 5963547"/>
                <a:gd name="connsiteX38" fmla="*/ 5859 w 5426208"/>
                <a:gd name="connsiteY38" fmla="*/ 2688094 h 5963547"/>
                <a:gd name="connsiteX39" fmla="*/ 109554 w 5426208"/>
                <a:gd name="connsiteY39" fmla="*/ 3281983 h 5963547"/>
                <a:gd name="connsiteX40" fmla="*/ 420638 w 5426208"/>
                <a:gd name="connsiteY40" fmla="*/ 4686577 h 5963547"/>
                <a:gd name="connsiteX41" fmla="*/ 967661 w 5426208"/>
                <a:gd name="connsiteY41" fmla="*/ 5270028 h 5963547"/>
                <a:gd name="connsiteX42" fmla="*/ 1523574 w 5426208"/>
                <a:gd name="connsiteY42" fmla="*/ 5525562 h 5963547"/>
                <a:gd name="connsiteX43" fmla="*/ 2471273 w 5426208"/>
                <a:gd name="connsiteY43" fmla="*/ 5605714 h 5963547"/>
                <a:gd name="connsiteX44" fmla="*/ 3384948 w 5426208"/>
                <a:gd name="connsiteY44" fmla="*/ 5409188 h 5963547"/>
                <a:gd name="connsiteX45" fmla="*/ 3500869 w 5426208"/>
                <a:gd name="connsiteY45" fmla="*/ 5482329 h 5963547"/>
                <a:gd name="connsiteX46" fmla="*/ 3506134 w 5426208"/>
                <a:gd name="connsiteY46" fmla="*/ 5963547 h 5963547"/>
                <a:gd name="connsiteX0" fmla="*/ 4469964 w 5426208"/>
                <a:gd name="connsiteY0" fmla="*/ 5831812 h 5963547"/>
                <a:gd name="connsiteX1" fmla="*/ 4282215 w 5426208"/>
                <a:gd name="connsiteY1" fmla="*/ 5284057 h 5963547"/>
                <a:gd name="connsiteX2" fmla="*/ 4330110 w 5426208"/>
                <a:gd name="connsiteY2" fmla="*/ 5015998 h 5963547"/>
                <a:gd name="connsiteX3" fmla="*/ 4631881 w 5426208"/>
                <a:gd name="connsiteY3" fmla="*/ 4611012 h 5963547"/>
                <a:gd name="connsiteX4" fmla="*/ 5058626 w 5426208"/>
                <a:gd name="connsiteY4" fmla="*/ 3564787 h 5963547"/>
                <a:gd name="connsiteX5" fmla="*/ 5416844 w 5426208"/>
                <a:gd name="connsiteY5" fmla="*/ 2499558 h 5963547"/>
                <a:gd name="connsiteX6" fmla="*/ 5253752 w 5426208"/>
                <a:gd name="connsiteY6" fmla="*/ 2511758 h 5963547"/>
                <a:gd name="connsiteX7" fmla="*/ 4553133 w 5426208"/>
                <a:gd name="connsiteY7" fmla="*/ 3031275 h 5963547"/>
                <a:gd name="connsiteX8" fmla="*/ 3980892 w 5426208"/>
                <a:gd name="connsiteY8" fmla="*/ 3974428 h 5963547"/>
                <a:gd name="connsiteX9" fmla="*/ 4002122 w 5426208"/>
                <a:gd name="connsiteY9" fmla="*/ 3284330 h 5963547"/>
                <a:gd name="connsiteX10" fmla="*/ 4261463 w 5426208"/>
                <a:gd name="connsiteY10" fmla="*/ 1747116 h 5963547"/>
                <a:gd name="connsiteX11" fmla="*/ 4416873 w 5426208"/>
                <a:gd name="connsiteY11" fmla="*/ 1147576 h 5963547"/>
                <a:gd name="connsiteX12" fmla="*/ 4484533 w 5426208"/>
                <a:gd name="connsiteY12" fmla="*/ 653647 h 5963547"/>
                <a:gd name="connsiteX13" fmla="*/ 4049958 w 5426208"/>
                <a:gd name="connsiteY13" fmla="*/ 962989 h 5963547"/>
                <a:gd name="connsiteX14" fmla="*/ 3488008 w 5426208"/>
                <a:gd name="connsiteY14" fmla="*/ 2079410 h 5963547"/>
                <a:gd name="connsiteX15" fmla="*/ 3287203 w 5426208"/>
                <a:gd name="connsiteY15" fmla="*/ 3173083 h 5963547"/>
                <a:gd name="connsiteX16" fmla="*/ 3292845 w 5426208"/>
                <a:gd name="connsiteY16" fmla="*/ 3857018 h 5963547"/>
                <a:gd name="connsiteX17" fmla="*/ 3192806 w 5426208"/>
                <a:gd name="connsiteY17" fmla="*/ 3606624 h 5963547"/>
                <a:gd name="connsiteX18" fmla="*/ 2932473 w 5426208"/>
                <a:gd name="connsiteY18" fmla="*/ 2724036 h 5963547"/>
                <a:gd name="connsiteX19" fmla="*/ 2399382 w 5426208"/>
                <a:gd name="connsiteY19" fmla="*/ 1393179 h 5963547"/>
                <a:gd name="connsiteX20" fmla="*/ 1918061 w 5426208"/>
                <a:gd name="connsiteY20" fmla="*/ 334605 h 5963547"/>
                <a:gd name="connsiteX21" fmla="*/ 1759700 w 5426208"/>
                <a:gd name="connsiteY21" fmla="*/ 46327 h 5963547"/>
                <a:gd name="connsiteX22" fmla="*/ 1504721 w 5426208"/>
                <a:gd name="connsiteY22" fmla="*/ 1179806 h 5963547"/>
                <a:gd name="connsiteX23" fmla="*/ 1919500 w 5426208"/>
                <a:gd name="connsiteY23" fmla="*/ 2508985 h 5963547"/>
                <a:gd name="connsiteX24" fmla="*/ 2511779 w 5426208"/>
                <a:gd name="connsiteY24" fmla="*/ 3676696 h 5963547"/>
                <a:gd name="connsiteX25" fmla="*/ 2507282 w 5426208"/>
                <a:gd name="connsiteY25" fmla="*/ 3842847 h 5963547"/>
                <a:gd name="connsiteX26" fmla="*/ 1259624 w 5426208"/>
                <a:gd name="connsiteY26" fmla="*/ 2329876 h 5963547"/>
                <a:gd name="connsiteX27" fmla="*/ 760003 w 5426208"/>
                <a:gd name="connsiteY27" fmla="*/ 1783121 h 5963547"/>
                <a:gd name="connsiteX28" fmla="*/ 213248 w 5426208"/>
                <a:gd name="connsiteY28" fmla="*/ 1274074 h 5963547"/>
                <a:gd name="connsiteX29" fmla="*/ 213248 w 5426208"/>
                <a:gd name="connsiteY29" fmla="*/ 1406049 h 5963547"/>
                <a:gd name="connsiteX30" fmla="*/ 694015 w 5426208"/>
                <a:gd name="connsiteY30" fmla="*/ 2744655 h 5963547"/>
                <a:gd name="connsiteX31" fmla="*/ 1253280 w 5426208"/>
                <a:gd name="connsiteY31" fmla="*/ 3774615 h 5963547"/>
                <a:gd name="connsiteX32" fmla="*/ 2015715 w 5426208"/>
                <a:gd name="connsiteY32" fmla="*/ 4415917 h 5963547"/>
                <a:gd name="connsiteX33" fmla="*/ 2631307 w 5426208"/>
                <a:gd name="connsiteY33" fmla="*/ 4738370 h 5963547"/>
                <a:gd name="connsiteX34" fmla="*/ 2175214 w 5426208"/>
                <a:gd name="connsiteY34" fmla="*/ 4769173 h 5963547"/>
                <a:gd name="connsiteX35" fmla="*/ 1502268 w 5426208"/>
                <a:gd name="connsiteY35" fmla="*/ 4555140 h 5963547"/>
                <a:gd name="connsiteX36" fmla="*/ 760003 w 5426208"/>
                <a:gd name="connsiteY36" fmla="*/ 3951286 h 5963547"/>
                <a:gd name="connsiteX37" fmla="*/ 260382 w 5426208"/>
                <a:gd name="connsiteY37" fmla="*/ 3055740 h 5963547"/>
                <a:gd name="connsiteX38" fmla="*/ 5859 w 5426208"/>
                <a:gd name="connsiteY38" fmla="*/ 2688094 h 5963547"/>
                <a:gd name="connsiteX39" fmla="*/ 109554 w 5426208"/>
                <a:gd name="connsiteY39" fmla="*/ 3281983 h 5963547"/>
                <a:gd name="connsiteX40" fmla="*/ 420638 w 5426208"/>
                <a:gd name="connsiteY40" fmla="*/ 4686577 h 5963547"/>
                <a:gd name="connsiteX41" fmla="*/ 967661 w 5426208"/>
                <a:gd name="connsiteY41" fmla="*/ 5270028 h 5963547"/>
                <a:gd name="connsiteX42" fmla="*/ 1523574 w 5426208"/>
                <a:gd name="connsiteY42" fmla="*/ 5525562 h 5963547"/>
                <a:gd name="connsiteX43" fmla="*/ 2471273 w 5426208"/>
                <a:gd name="connsiteY43" fmla="*/ 5605714 h 5963547"/>
                <a:gd name="connsiteX44" fmla="*/ 3384948 w 5426208"/>
                <a:gd name="connsiteY44" fmla="*/ 5409188 h 5963547"/>
                <a:gd name="connsiteX45" fmla="*/ 3500869 w 5426208"/>
                <a:gd name="connsiteY45" fmla="*/ 5482329 h 5963547"/>
                <a:gd name="connsiteX46" fmla="*/ 3506134 w 5426208"/>
                <a:gd name="connsiteY46" fmla="*/ 5963547 h 5963547"/>
                <a:gd name="connsiteX0" fmla="*/ 4469964 w 5426208"/>
                <a:gd name="connsiteY0" fmla="*/ 5831812 h 5963547"/>
                <a:gd name="connsiteX1" fmla="*/ 4282215 w 5426208"/>
                <a:gd name="connsiteY1" fmla="*/ 5284057 h 5963547"/>
                <a:gd name="connsiteX2" fmla="*/ 4330110 w 5426208"/>
                <a:gd name="connsiteY2" fmla="*/ 5015998 h 5963547"/>
                <a:gd name="connsiteX3" fmla="*/ 4631881 w 5426208"/>
                <a:gd name="connsiteY3" fmla="*/ 4611012 h 5963547"/>
                <a:gd name="connsiteX4" fmla="*/ 5058626 w 5426208"/>
                <a:gd name="connsiteY4" fmla="*/ 3564787 h 5963547"/>
                <a:gd name="connsiteX5" fmla="*/ 5416844 w 5426208"/>
                <a:gd name="connsiteY5" fmla="*/ 2499558 h 5963547"/>
                <a:gd name="connsiteX6" fmla="*/ 5253752 w 5426208"/>
                <a:gd name="connsiteY6" fmla="*/ 2511758 h 5963547"/>
                <a:gd name="connsiteX7" fmla="*/ 4553133 w 5426208"/>
                <a:gd name="connsiteY7" fmla="*/ 3031275 h 5963547"/>
                <a:gd name="connsiteX8" fmla="*/ 3980892 w 5426208"/>
                <a:gd name="connsiteY8" fmla="*/ 3974428 h 5963547"/>
                <a:gd name="connsiteX9" fmla="*/ 4002122 w 5426208"/>
                <a:gd name="connsiteY9" fmla="*/ 3284330 h 5963547"/>
                <a:gd name="connsiteX10" fmla="*/ 4261463 w 5426208"/>
                <a:gd name="connsiteY10" fmla="*/ 1747116 h 5963547"/>
                <a:gd name="connsiteX11" fmla="*/ 4416873 w 5426208"/>
                <a:gd name="connsiteY11" fmla="*/ 1147576 h 5963547"/>
                <a:gd name="connsiteX12" fmla="*/ 4484533 w 5426208"/>
                <a:gd name="connsiteY12" fmla="*/ 653647 h 5963547"/>
                <a:gd name="connsiteX13" fmla="*/ 4049958 w 5426208"/>
                <a:gd name="connsiteY13" fmla="*/ 962989 h 5963547"/>
                <a:gd name="connsiteX14" fmla="*/ 3488008 w 5426208"/>
                <a:gd name="connsiteY14" fmla="*/ 2079410 h 5963547"/>
                <a:gd name="connsiteX15" fmla="*/ 3287203 w 5426208"/>
                <a:gd name="connsiteY15" fmla="*/ 3173083 h 5963547"/>
                <a:gd name="connsiteX16" fmla="*/ 3292845 w 5426208"/>
                <a:gd name="connsiteY16" fmla="*/ 3857018 h 5963547"/>
                <a:gd name="connsiteX17" fmla="*/ 3192806 w 5426208"/>
                <a:gd name="connsiteY17" fmla="*/ 3606624 h 5963547"/>
                <a:gd name="connsiteX18" fmla="*/ 2932473 w 5426208"/>
                <a:gd name="connsiteY18" fmla="*/ 2724036 h 5963547"/>
                <a:gd name="connsiteX19" fmla="*/ 2399382 w 5426208"/>
                <a:gd name="connsiteY19" fmla="*/ 1393179 h 5963547"/>
                <a:gd name="connsiteX20" fmla="*/ 1918061 w 5426208"/>
                <a:gd name="connsiteY20" fmla="*/ 334605 h 5963547"/>
                <a:gd name="connsiteX21" fmla="*/ 1759700 w 5426208"/>
                <a:gd name="connsiteY21" fmla="*/ 46327 h 5963547"/>
                <a:gd name="connsiteX22" fmla="*/ 1504721 w 5426208"/>
                <a:gd name="connsiteY22" fmla="*/ 1179806 h 5963547"/>
                <a:gd name="connsiteX23" fmla="*/ 1919500 w 5426208"/>
                <a:gd name="connsiteY23" fmla="*/ 2508985 h 5963547"/>
                <a:gd name="connsiteX24" fmla="*/ 2511779 w 5426208"/>
                <a:gd name="connsiteY24" fmla="*/ 3676696 h 5963547"/>
                <a:gd name="connsiteX25" fmla="*/ 2507282 w 5426208"/>
                <a:gd name="connsiteY25" fmla="*/ 3842847 h 5963547"/>
                <a:gd name="connsiteX26" fmla="*/ 1259624 w 5426208"/>
                <a:gd name="connsiteY26" fmla="*/ 2329876 h 5963547"/>
                <a:gd name="connsiteX27" fmla="*/ 760003 w 5426208"/>
                <a:gd name="connsiteY27" fmla="*/ 1783121 h 5963547"/>
                <a:gd name="connsiteX28" fmla="*/ 213248 w 5426208"/>
                <a:gd name="connsiteY28" fmla="*/ 1274074 h 5963547"/>
                <a:gd name="connsiteX29" fmla="*/ 213248 w 5426208"/>
                <a:gd name="connsiteY29" fmla="*/ 1406049 h 5963547"/>
                <a:gd name="connsiteX30" fmla="*/ 694015 w 5426208"/>
                <a:gd name="connsiteY30" fmla="*/ 2744655 h 5963547"/>
                <a:gd name="connsiteX31" fmla="*/ 1253280 w 5426208"/>
                <a:gd name="connsiteY31" fmla="*/ 3774615 h 5963547"/>
                <a:gd name="connsiteX32" fmla="*/ 2015715 w 5426208"/>
                <a:gd name="connsiteY32" fmla="*/ 4415917 h 5963547"/>
                <a:gd name="connsiteX33" fmla="*/ 2631307 w 5426208"/>
                <a:gd name="connsiteY33" fmla="*/ 4738370 h 5963547"/>
                <a:gd name="connsiteX34" fmla="*/ 2175214 w 5426208"/>
                <a:gd name="connsiteY34" fmla="*/ 4769173 h 5963547"/>
                <a:gd name="connsiteX35" fmla="*/ 1502268 w 5426208"/>
                <a:gd name="connsiteY35" fmla="*/ 4555140 h 5963547"/>
                <a:gd name="connsiteX36" fmla="*/ 760003 w 5426208"/>
                <a:gd name="connsiteY36" fmla="*/ 3951286 h 5963547"/>
                <a:gd name="connsiteX37" fmla="*/ 260382 w 5426208"/>
                <a:gd name="connsiteY37" fmla="*/ 3055740 h 5963547"/>
                <a:gd name="connsiteX38" fmla="*/ 5859 w 5426208"/>
                <a:gd name="connsiteY38" fmla="*/ 2688094 h 5963547"/>
                <a:gd name="connsiteX39" fmla="*/ 109554 w 5426208"/>
                <a:gd name="connsiteY39" fmla="*/ 3281983 h 5963547"/>
                <a:gd name="connsiteX40" fmla="*/ 420638 w 5426208"/>
                <a:gd name="connsiteY40" fmla="*/ 4686577 h 5963547"/>
                <a:gd name="connsiteX41" fmla="*/ 967661 w 5426208"/>
                <a:gd name="connsiteY41" fmla="*/ 5270028 h 5963547"/>
                <a:gd name="connsiteX42" fmla="*/ 1523574 w 5426208"/>
                <a:gd name="connsiteY42" fmla="*/ 5525562 h 5963547"/>
                <a:gd name="connsiteX43" fmla="*/ 2471273 w 5426208"/>
                <a:gd name="connsiteY43" fmla="*/ 5605714 h 5963547"/>
                <a:gd name="connsiteX44" fmla="*/ 3384948 w 5426208"/>
                <a:gd name="connsiteY44" fmla="*/ 5409188 h 5963547"/>
                <a:gd name="connsiteX45" fmla="*/ 3500869 w 5426208"/>
                <a:gd name="connsiteY45" fmla="*/ 5482329 h 5963547"/>
                <a:gd name="connsiteX46" fmla="*/ 3506134 w 5426208"/>
                <a:gd name="connsiteY46" fmla="*/ 5963547 h 5963547"/>
                <a:gd name="connsiteX0" fmla="*/ 4469964 w 5426208"/>
                <a:gd name="connsiteY0" fmla="*/ 5831812 h 5963547"/>
                <a:gd name="connsiteX1" fmla="*/ 4282215 w 5426208"/>
                <a:gd name="connsiteY1" fmla="*/ 5284057 h 5963547"/>
                <a:gd name="connsiteX2" fmla="*/ 4330110 w 5426208"/>
                <a:gd name="connsiteY2" fmla="*/ 5015998 h 5963547"/>
                <a:gd name="connsiteX3" fmla="*/ 4631881 w 5426208"/>
                <a:gd name="connsiteY3" fmla="*/ 4611012 h 5963547"/>
                <a:gd name="connsiteX4" fmla="*/ 5058626 w 5426208"/>
                <a:gd name="connsiteY4" fmla="*/ 3564787 h 5963547"/>
                <a:gd name="connsiteX5" fmla="*/ 5416844 w 5426208"/>
                <a:gd name="connsiteY5" fmla="*/ 2499558 h 5963547"/>
                <a:gd name="connsiteX6" fmla="*/ 5253752 w 5426208"/>
                <a:gd name="connsiteY6" fmla="*/ 2511758 h 5963547"/>
                <a:gd name="connsiteX7" fmla="*/ 4553133 w 5426208"/>
                <a:gd name="connsiteY7" fmla="*/ 3031275 h 5963547"/>
                <a:gd name="connsiteX8" fmla="*/ 3980892 w 5426208"/>
                <a:gd name="connsiteY8" fmla="*/ 3974428 h 5963547"/>
                <a:gd name="connsiteX9" fmla="*/ 4002122 w 5426208"/>
                <a:gd name="connsiteY9" fmla="*/ 3284330 h 5963547"/>
                <a:gd name="connsiteX10" fmla="*/ 4261463 w 5426208"/>
                <a:gd name="connsiteY10" fmla="*/ 1747116 h 5963547"/>
                <a:gd name="connsiteX11" fmla="*/ 4416873 w 5426208"/>
                <a:gd name="connsiteY11" fmla="*/ 1147576 h 5963547"/>
                <a:gd name="connsiteX12" fmla="*/ 4484533 w 5426208"/>
                <a:gd name="connsiteY12" fmla="*/ 653647 h 5963547"/>
                <a:gd name="connsiteX13" fmla="*/ 4063391 w 5426208"/>
                <a:gd name="connsiteY13" fmla="*/ 1013087 h 5963547"/>
                <a:gd name="connsiteX14" fmla="*/ 3488008 w 5426208"/>
                <a:gd name="connsiteY14" fmla="*/ 2079410 h 5963547"/>
                <a:gd name="connsiteX15" fmla="*/ 3287203 w 5426208"/>
                <a:gd name="connsiteY15" fmla="*/ 3173083 h 5963547"/>
                <a:gd name="connsiteX16" fmla="*/ 3292845 w 5426208"/>
                <a:gd name="connsiteY16" fmla="*/ 3857018 h 5963547"/>
                <a:gd name="connsiteX17" fmla="*/ 3192806 w 5426208"/>
                <a:gd name="connsiteY17" fmla="*/ 3606624 h 5963547"/>
                <a:gd name="connsiteX18" fmla="*/ 2932473 w 5426208"/>
                <a:gd name="connsiteY18" fmla="*/ 2724036 h 5963547"/>
                <a:gd name="connsiteX19" fmla="*/ 2399382 w 5426208"/>
                <a:gd name="connsiteY19" fmla="*/ 1393179 h 5963547"/>
                <a:gd name="connsiteX20" fmla="*/ 1918061 w 5426208"/>
                <a:gd name="connsiteY20" fmla="*/ 334605 h 5963547"/>
                <a:gd name="connsiteX21" fmla="*/ 1759700 w 5426208"/>
                <a:gd name="connsiteY21" fmla="*/ 46327 h 5963547"/>
                <a:gd name="connsiteX22" fmla="*/ 1504721 w 5426208"/>
                <a:gd name="connsiteY22" fmla="*/ 1179806 h 5963547"/>
                <a:gd name="connsiteX23" fmla="*/ 1919500 w 5426208"/>
                <a:gd name="connsiteY23" fmla="*/ 2508985 h 5963547"/>
                <a:gd name="connsiteX24" fmla="*/ 2511779 w 5426208"/>
                <a:gd name="connsiteY24" fmla="*/ 3676696 h 5963547"/>
                <a:gd name="connsiteX25" fmla="*/ 2507282 w 5426208"/>
                <a:gd name="connsiteY25" fmla="*/ 3842847 h 5963547"/>
                <a:gd name="connsiteX26" fmla="*/ 1259624 w 5426208"/>
                <a:gd name="connsiteY26" fmla="*/ 2329876 h 5963547"/>
                <a:gd name="connsiteX27" fmla="*/ 760003 w 5426208"/>
                <a:gd name="connsiteY27" fmla="*/ 1783121 h 5963547"/>
                <a:gd name="connsiteX28" fmla="*/ 213248 w 5426208"/>
                <a:gd name="connsiteY28" fmla="*/ 1274074 h 5963547"/>
                <a:gd name="connsiteX29" fmla="*/ 213248 w 5426208"/>
                <a:gd name="connsiteY29" fmla="*/ 1406049 h 5963547"/>
                <a:gd name="connsiteX30" fmla="*/ 694015 w 5426208"/>
                <a:gd name="connsiteY30" fmla="*/ 2744655 h 5963547"/>
                <a:gd name="connsiteX31" fmla="*/ 1253280 w 5426208"/>
                <a:gd name="connsiteY31" fmla="*/ 3774615 h 5963547"/>
                <a:gd name="connsiteX32" fmla="*/ 2015715 w 5426208"/>
                <a:gd name="connsiteY32" fmla="*/ 4415917 h 5963547"/>
                <a:gd name="connsiteX33" fmla="*/ 2631307 w 5426208"/>
                <a:gd name="connsiteY33" fmla="*/ 4738370 h 5963547"/>
                <a:gd name="connsiteX34" fmla="*/ 2175214 w 5426208"/>
                <a:gd name="connsiteY34" fmla="*/ 4769173 h 5963547"/>
                <a:gd name="connsiteX35" fmla="*/ 1502268 w 5426208"/>
                <a:gd name="connsiteY35" fmla="*/ 4555140 h 5963547"/>
                <a:gd name="connsiteX36" fmla="*/ 760003 w 5426208"/>
                <a:gd name="connsiteY36" fmla="*/ 3951286 h 5963547"/>
                <a:gd name="connsiteX37" fmla="*/ 260382 w 5426208"/>
                <a:gd name="connsiteY37" fmla="*/ 3055740 h 5963547"/>
                <a:gd name="connsiteX38" fmla="*/ 5859 w 5426208"/>
                <a:gd name="connsiteY38" fmla="*/ 2688094 h 5963547"/>
                <a:gd name="connsiteX39" fmla="*/ 109554 w 5426208"/>
                <a:gd name="connsiteY39" fmla="*/ 3281983 h 5963547"/>
                <a:gd name="connsiteX40" fmla="*/ 420638 w 5426208"/>
                <a:gd name="connsiteY40" fmla="*/ 4686577 h 5963547"/>
                <a:gd name="connsiteX41" fmla="*/ 967661 w 5426208"/>
                <a:gd name="connsiteY41" fmla="*/ 5270028 h 5963547"/>
                <a:gd name="connsiteX42" fmla="*/ 1523574 w 5426208"/>
                <a:gd name="connsiteY42" fmla="*/ 5525562 h 5963547"/>
                <a:gd name="connsiteX43" fmla="*/ 2471273 w 5426208"/>
                <a:gd name="connsiteY43" fmla="*/ 5605714 h 5963547"/>
                <a:gd name="connsiteX44" fmla="*/ 3384948 w 5426208"/>
                <a:gd name="connsiteY44" fmla="*/ 5409188 h 5963547"/>
                <a:gd name="connsiteX45" fmla="*/ 3500869 w 5426208"/>
                <a:gd name="connsiteY45" fmla="*/ 5482329 h 5963547"/>
                <a:gd name="connsiteX46" fmla="*/ 3506134 w 5426208"/>
                <a:gd name="connsiteY46" fmla="*/ 5963547 h 5963547"/>
                <a:gd name="connsiteX0" fmla="*/ 4469964 w 5426208"/>
                <a:gd name="connsiteY0" fmla="*/ 5831812 h 5963547"/>
                <a:gd name="connsiteX1" fmla="*/ 4282215 w 5426208"/>
                <a:gd name="connsiteY1" fmla="*/ 5284057 h 5963547"/>
                <a:gd name="connsiteX2" fmla="*/ 4330110 w 5426208"/>
                <a:gd name="connsiteY2" fmla="*/ 5015998 h 5963547"/>
                <a:gd name="connsiteX3" fmla="*/ 4631881 w 5426208"/>
                <a:gd name="connsiteY3" fmla="*/ 4611012 h 5963547"/>
                <a:gd name="connsiteX4" fmla="*/ 5058626 w 5426208"/>
                <a:gd name="connsiteY4" fmla="*/ 3564787 h 5963547"/>
                <a:gd name="connsiteX5" fmla="*/ 5416844 w 5426208"/>
                <a:gd name="connsiteY5" fmla="*/ 2499558 h 5963547"/>
                <a:gd name="connsiteX6" fmla="*/ 5253752 w 5426208"/>
                <a:gd name="connsiteY6" fmla="*/ 2511758 h 5963547"/>
                <a:gd name="connsiteX7" fmla="*/ 4553133 w 5426208"/>
                <a:gd name="connsiteY7" fmla="*/ 3031275 h 5963547"/>
                <a:gd name="connsiteX8" fmla="*/ 3980892 w 5426208"/>
                <a:gd name="connsiteY8" fmla="*/ 3974428 h 5963547"/>
                <a:gd name="connsiteX9" fmla="*/ 4002122 w 5426208"/>
                <a:gd name="connsiteY9" fmla="*/ 3284330 h 5963547"/>
                <a:gd name="connsiteX10" fmla="*/ 4281760 w 5426208"/>
                <a:gd name="connsiteY10" fmla="*/ 1853260 h 5963547"/>
                <a:gd name="connsiteX11" fmla="*/ 4416873 w 5426208"/>
                <a:gd name="connsiteY11" fmla="*/ 1147576 h 5963547"/>
                <a:gd name="connsiteX12" fmla="*/ 4484533 w 5426208"/>
                <a:gd name="connsiteY12" fmla="*/ 653647 h 5963547"/>
                <a:gd name="connsiteX13" fmla="*/ 4063391 w 5426208"/>
                <a:gd name="connsiteY13" fmla="*/ 1013087 h 5963547"/>
                <a:gd name="connsiteX14" fmla="*/ 3488008 w 5426208"/>
                <a:gd name="connsiteY14" fmla="*/ 2079410 h 5963547"/>
                <a:gd name="connsiteX15" fmla="*/ 3287203 w 5426208"/>
                <a:gd name="connsiteY15" fmla="*/ 3173083 h 5963547"/>
                <a:gd name="connsiteX16" fmla="*/ 3292845 w 5426208"/>
                <a:gd name="connsiteY16" fmla="*/ 3857018 h 5963547"/>
                <a:gd name="connsiteX17" fmla="*/ 3192806 w 5426208"/>
                <a:gd name="connsiteY17" fmla="*/ 3606624 h 5963547"/>
                <a:gd name="connsiteX18" fmla="*/ 2932473 w 5426208"/>
                <a:gd name="connsiteY18" fmla="*/ 2724036 h 5963547"/>
                <a:gd name="connsiteX19" fmla="*/ 2399382 w 5426208"/>
                <a:gd name="connsiteY19" fmla="*/ 1393179 h 5963547"/>
                <a:gd name="connsiteX20" fmla="*/ 1918061 w 5426208"/>
                <a:gd name="connsiteY20" fmla="*/ 334605 h 5963547"/>
                <a:gd name="connsiteX21" fmla="*/ 1759700 w 5426208"/>
                <a:gd name="connsiteY21" fmla="*/ 46327 h 5963547"/>
                <a:gd name="connsiteX22" fmla="*/ 1504721 w 5426208"/>
                <a:gd name="connsiteY22" fmla="*/ 1179806 h 5963547"/>
                <a:gd name="connsiteX23" fmla="*/ 1919500 w 5426208"/>
                <a:gd name="connsiteY23" fmla="*/ 2508985 h 5963547"/>
                <a:gd name="connsiteX24" fmla="*/ 2511779 w 5426208"/>
                <a:gd name="connsiteY24" fmla="*/ 3676696 h 5963547"/>
                <a:gd name="connsiteX25" fmla="*/ 2507282 w 5426208"/>
                <a:gd name="connsiteY25" fmla="*/ 3842847 h 5963547"/>
                <a:gd name="connsiteX26" fmla="*/ 1259624 w 5426208"/>
                <a:gd name="connsiteY26" fmla="*/ 2329876 h 5963547"/>
                <a:gd name="connsiteX27" fmla="*/ 760003 w 5426208"/>
                <a:gd name="connsiteY27" fmla="*/ 1783121 h 5963547"/>
                <a:gd name="connsiteX28" fmla="*/ 213248 w 5426208"/>
                <a:gd name="connsiteY28" fmla="*/ 1274074 h 5963547"/>
                <a:gd name="connsiteX29" fmla="*/ 213248 w 5426208"/>
                <a:gd name="connsiteY29" fmla="*/ 1406049 h 5963547"/>
                <a:gd name="connsiteX30" fmla="*/ 694015 w 5426208"/>
                <a:gd name="connsiteY30" fmla="*/ 2744655 h 5963547"/>
                <a:gd name="connsiteX31" fmla="*/ 1253280 w 5426208"/>
                <a:gd name="connsiteY31" fmla="*/ 3774615 h 5963547"/>
                <a:gd name="connsiteX32" fmla="*/ 2015715 w 5426208"/>
                <a:gd name="connsiteY32" fmla="*/ 4415917 h 5963547"/>
                <a:gd name="connsiteX33" fmla="*/ 2631307 w 5426208"/>
                <a:gd name="connsiteY33" fmla="*/ 4738370 h 5963547"/>
                <a:gd name="connsiteX34" fmla="*/ 2175214 w 5426208"/>
                <a:gd name="connsiteY34" fmla="*/ 4769173 h 5963547"/>
                <a:gd name="connsiteX35" fmla="*/ 1502268 w 5426208"/>
                <a:gd name="connsiteY35" fmla="*/ 4555140 h 5963547"/>
                <a:gd name="connsiteX36" fmla="*/ 760003 w 5426208"/>
                <a:gd name="connsiteY36" fmla="*/ 3951286 h 5963547"/>
                <a:gd name="connsiteX37" fmla="*/ 260382 w 5426208"/>
                <a:gd name="connsiteY37" fmla="*/ 3055740 h 5963547"/>
                <a:gd name="connsiteX38" fmla="*/ 5859 w 5426208"/>
                <a:gd name="connsiteY38" fmla="*/ 2688094 h 5963547"/>
                <a:gd name="connsiteX39" fmla="*/ 109554 w 5426208"/>
                <a:gd name="connsiteY39" fmla="*/ 3281983 h 5963547"/>
                <a:gd name="connsiteX40" fmla="*/ 420638 w 5426208"/>
                <a:gd name="connsiteY40" fmla="*/ 4686577 h 5963547"/>
                <a:gd name="connsiteX41" fmla="*/ 967661 w 5426208"/>
                <a:gd name="connsiteY41" fmla="*/ 5270028 h 5963547"/>
                <a:gd name="connsiteX42" fmla="*/ 1523574 w 5426208"/>
                <a:gd name="connsiteY42" fmla="*/ 5525562 h 5963547"/>
                <a:gd name="connsiteX43" fmla="*/ 2471273 w 5426208"/>
                <a:gd name="connsiteY43" fmla="*/ 5605714 h 5963547"/>
                <a:gd name="connsiteX44" fmla="*/ 3384948 w 5426208"/>
                <a:gd name="connsiteY44" fmla="*/ 5409188 h 5963547"/>
                <a:gd name="connsiteX45" fmla="*/ 3500869 w 5426208"/>
                <a:gd name="connsiteY45" fmla="*/ 5482329 h 5963547"/>
                <a:gd name="connsiteX46" fmla="*/ 3506134 w 5426208"/>
                <a:gd name="connsiteY46" fmla="*/ 5963547 h 5963547"/>
                <a:gd name="connsiteX0" fmla="*/ 4469964 w 5426208"/>
                <a:gd name="connsiteY0" fmla="*/ 5831812 h 5963547"/>
                <a:gd name="connsiteX1" fmla="*/ 4282215 w 5426208"/>
                <a:gd name="connsiteY1" fmla="*/ 5284057 h 5963547"/>
                <a:gd name="connsiteX2" fmla="*/ 4330110 w 5426208"/>
                <a:gd name="connsiteY2" fmla="*/ 5015998 h 5963547"/>
                <a:gd name="connsiteX3" fmla="*/ 4631881 w 5426208"/>
                <a:gd name="connsiteY3" fmla="*/ 4611012 h 5963547"/>
                <a:gd name="connsiteX4" fmla="*/ 5058626 w 5426208"/>
                <a:gd name="connsiteY4" fmla="*/ 3564787 h 5963547"/>
                <a:gd name="connsiteX5" fmla="*/ 5416844 w 5426208"/>
                <a:gd name="connsiteY5" fmla="*/ 2499558 h 5963547"/>
                <a:gd name="connsiteX6" fmla="*/ 5253752 w 5426208"/>
                <a:gd name="connsiteY6" fmla="*/ 2511758 h 5963547"/>
                <a:gd name="connsiteX7" fmla="*/ 4553133 w 5426208"/>
                <a:gd name="connsiteY7" fmla="*/ 3031275 h 5963547"/>
                <a:gd name="connsiteX8" fmla="*/ 3980892 w 5426208"/>
                <a:gd name="connsiteY8" fmla="*/ 3974428 h 5963547"/>
                <a:gd name="connsiteX9" fmla="*/ 4040105 w 5426208"/>
                <a:gd name="connsiteY9" fmla="*/ 3319391 h 5963547"/>
                <a:gd name="connsiteX10" fmla="*/ 4281760 w 5426208"/>
                <a:gd name="connsiteY10" fmla="*/ 1853260 h 5963547"/>
                <a:gd name="connsiteX11" fmla="*/ 4416873 w 5426208"/>
                <a:gd name="connsiteY11" fmla="*/ 1147576 h 5963547"/>
                <a:gd name="connsiteX12" fmla="*/ 4484533 w 5426208"/>
                <a:gd name="connsiteY12" fmla="*/ 653647 h 5963547"/>
                <a:gd name="connsiteX13" fmla="*/ 4063391 w 5426208"/>
                <a:gd name="connsiteY13" fmla="*/ 1013087 h 5963547"/>
                <a:gd name="connsiteX14" fmla="*/ 3488008 w 5426208"/>
                <a:gd name="connsiteY14" fmla="*/ 2079410 h 5963547"/>
                <a:gd name="connsiteX15" fmla="*/ 3287203 w 5426208"/>
                <a:gd name="connsiteY15" fmla="*/ 3173083 h 5963547"/>
                <a:gd name="connsiteX16" fmla="*/ 3292845 w 5426208"/>
                <a:gd name="connsiteY16" fmla="*/ 3857018 h 5963547"/>
                <a:gd name="connsiteX17" fmla="*/ 3192806 w 5426208"/>
                <a:gd name="connsiteY17" fmla="*/ 3606624 h 5963547"/>
                <a:gd name="connsiteX18" fmla="*/ 2932473 w 5426208"/>
                <a:gd name="connsiteY18" fmla="*/ 2724036 h 5963547"/>
                <a:gd name="connsiteX19" fmla="*/ 2399382 w 5426208"/>
                <a:gd name="connsiteY19" fmla="*/ 1393179 h 5963547"/>
                <a:gd name="connsiteX20" fmla="*/ 1918061 w 5426208"/>
                <a:gd name="connsiteY20" fmla="*/ 334605 h 5963547"/>
                <a:gd name="connsiteX21" fmla="*/ 1759700 w 5426208"/>
                <a:gd name="connsiteY21" fmla="*/ 46327 h 5963547"/>
                <a:gd name="connsiteX22" fmla="*/ 1504721 w 5426208"/>
                <a:gd name="connsiteY22" fmla="*/ 1179806 h 5963547"/>
                <a:gd name="connsiteX23" fmla="*/ 1919500 w 5426208"/>
                <a:gd name="connsiteY23" fmla="*/ 2508985 h 5963547"/>
                <a:gd name="connsiteX24" fmla="*/ 2511779 w 5426208"/>
                <a:gd name="connsiteY24" fmla="*/ 3676696 h 5963547"/>
                <a:gd name="connsiteX25" fmla="*/ 2507282 w 5426208"/>
                <a:gd name="connsiteY25" fmla="*/ 3842847 h 5963547"/>
                <a:gd name="connsiteX26" fmla="*/ 1259624 w 5426208"/>
                <a:gd name="connsiteY26" fmla="*/ 2329876 h 5963547"/>
                <a:gd name="connsiteX27" fmla="*/ 760003 w 5426208"/>
                <a:gd name="connsiteY27" fmla="*/ 1783121 h 5963547"/>
                <a:gd name="connsiteX28" fmla="*/ 213248 w 5426208"/>
                <a:gd name="connsiteY28" fmla="*/ 1274074 h 5963547"/>
                <a:gd name="connsiteX29" fmla="*/ 213248 w 5426208"/>
                <a:gd name="connsiteY29" fmla="*/ 1406049 h 5963547"/>
                <a:gd name="connsiteX30" fmla="*/ 694015 w 5426208"/>
                <a:gd name="connsiteY30" fmla="*/ 2744655 h 5963547"/>
                <a:gd name="connsiteX31" fmla="*/ 1253280 w 5426208"/>
                <a:gd name="connsiteY31" fmla="*/ 3774615 h 5963547"/>
                <a:gd name="connsiteX32" fmla="*/ 2015715 w 5426208"/>
                <a:gd name="connsiteY32" fmla="*/ 4415917 h 5963547"/>
                <a:gd name="connsiteX33" fmla="*/ 2631307 w 5426208"/>
                <a:gd name="connsiteY33" fmla="*/ 4738370 h 5963547"/>
                <a:gd name="connsiteX34" fmla="*/ 2175214 w 5426208"/>
                <a:gd name="connsiteY34" fmla="*/ 4769173 h 5963547"/>
                <a:gd name="connsiteX35" fmla="*/ 1502268 w 5426208"/>
                <a:gd name="connsiteY35" fmla="*/ 4555140 h 5963547"/>
                <a:gd name="connsiteX36" fmla="*/ 760003 w 5426208"/>
                <a:gd name="connsiteY36" fmla="*/ 3951286 h 5963547"/>
                <a:gd name="connsiteX37" fmla="*/ 260382 w 5426208"/>
                <a:gd name="connsiteY37" fmla="*/ 3055740 h 5963547"/>
                <a:gd name="connsiteX38" fmla="*/ 5859 w 5426208"/>
                <a:gd name="connsiteY38" fmla="*/ 2688094 h 5963547"/>
                <a:gd name="connsiteX39" fmla="*/ 109554 w 5426208"/>
                <a:gd name="connsiteY39" fmla="*/ 3281983 h 5963547"/>
                <a:gd name="connsiteX40" fmla="*/ 420638 w 5426208"/>
                <a:gd name="connsiteY40" fmla="*/ 4686577 h 5963547"/>
                <a:gd name="connsiteX41" fmla="*/ 967661 w 5426208"/>
                <a:gd name="connsiteY41" fmla="*/ 5270028 h 5963547"/>
                <a:gd name="connsiteX42" fmla="*/ 1523574 w 5426208"/>
                <a:gd name="connsiteY42" fmla="*/ 5525562 h 5963547"/>
                <a:gd name="connsiteX43" fmla="*/ 2471273 w 5426208"/>
                <a:gd name="connsiteY43" fmla="*/ 5605714 h 5963547"/>
                <a:gd name="connsiteX44" fmla="*/ 3384948 w 5426208"/>
                <a:gd name="connsiteY44" fmla="*/ 5409188 h 5963547"/>
                <a:gd name="connsiteX45" fmla="*/ 3500869 w 5426208"/>
                <a:gd name="connsiteY45" fmla="*/ 5482329 h 5963547"/>
                <a:gd name="connsiteX46" fmla="*/ 3506134 w 5426208"/>
                <a:gd name="connsiteY46" fmla="*/ 5963547 h 5963547"/>
                <a:gd name="connsiteX0" fmla="*/ 4469964 w 5426043"/>
                <a:gd name="connsiteY0" fmla="*/ 5831812 h 5963547"/>
                <a:gd name="connsiteX1" fmla="*/ 4282215 w 5426043"/>
                <a:gd name="connsiteY1" fmla="*/ 5284057 h 5963547"/>
                <a:gd name="connsiteX2" fmla="*/ 4330110 w 5426043"/>
                <a:gd name="connsiteY2" fmla="*/ 5015998 h 5963547"/>
                <a:gd name="connsiteX3" fmla="*/ 4631881 w 5426043"/>
                <a:gd name="connsiteY3" fmla="*/ 4611012 h 5963547"/>
                <a:gd name="connsiteX4" fmla="*/ 5058626 w 5426043"/>
                <a:gd name="connsiteY4" fmla="*/ 3564787 h 5963547"/>
                <a:gd name="connsiteX5" fmla="*/ 5416844 w 5426043"/>
                <a:gd name="connsiteY5" fmla="*/ 2499558 h 5963547"/>
                <a:gd name="connsiteX6" fmla="*/ 5253752 w 5426043"/>
                <a:gd name="connsiteY6" fmla="*/ 2511758 h 5963547"/>
                <a:gd name="connsiteX7" fmla="*/ 4564500 w 5426043"/>
                <a:gd name="connsiteY7" fmla="*/ 3073666 h 5963547"/>
                <a:gd name="connsiteX8" fmla="*/ 3980892 w 5426043"/>
                <a:gd name="connsiteY8" fmla="*/ 3974428 h 5963547"/>
                <a:gd name="connsiteX9" fmla="*/ 4040105 w 5426043"/>
                <a:gd name="connsiteY9" fmla="*/ 3319391 h 5963547"/>
                <a:gd name="connsiteX10" fmla="*/ 4281760 w 5426043"/>
                <a:gd name="connsiteY10" fmla="*/ 1853260 h 5963547"/>
                <a:gd name="connsiteX11" fmla="*/ 4416873 w 5426043"/>
                <a:gd name="connsiteY11" fmla="*/ 1147576 h 5963547"/>
                <a:gd name="connsiteX12" fmla="*/ 4484533 w 5426043"/>
                <a:gd name="connsiteY12" fmla="*/ 653647 h 5963547"/>
                <a:gd name="connsiteX13" fmla="*/ 4063391 w 5426043"/>
                <a:gd name="connsiteY13" fmla="*/ 1013087 h 5963547"/>
                <a:gd name="connsiteX14" fmla="*/ 3488008 w 5426043"/>
                <a:gd name="connsiteY14" fmla="*/ 2079410 h 5963547"/>
                <a:gd name="connsiteX15" fmla="*/ 3287203 w 5426043"/>
                <a:gd name="connsiteY15" fmla="*/ 3173083 h 5963547"/>
                <a:gd name="connsiteX16" fmla="*/ 3292845 w 5426043"/>
                <a:gd name="connsiteY16" fmla="*/ 3857018 h 5963547"/>
                <a:gd name="connsiteX17" fmla="*/ 3192806 w 5426043"/>
                <a:gd name="connsiteY17" fmla="*/ 3606624 h 5963547"/>
                <a:gd name="connsiteX18" fmla="*/ 2932473 w 5426043"/>
                <a:gd name="connsiteY18" fmla="*/ 2724036 h 5963547"/>
                <a:gd name="connsiteX19" fmla="*/ 2399382 w 5426043"/>
                <a:gd name="connsiteY19" fmla="*/ 1393179 h 5963547"/>
                <a:gd name="connsiteX20" fmla="*/ 1918061 w 5426043"/>
                <a:gd name="connsiteY20" fmla="*/ 334605 h 5963547"/>
                <a:gd name="connsiteX21" fmla="*/ 1759700 w 5426043"/>
                <a:gd name="connsiteY21" fmla="*/ 46327 h 5963547"/>
                <a:gd name="connsiteX22" fmla="*/ 1504721 w 5426043"/>
                <a:gd name="connsiteY22" fmla="*/ 1179806 h 5963547"/>
                <a:gd name="connsiteX23" fmla="*/ 1919500 w 5426043"/>
                <a:gd name="connsiteY23" fmla="*/ 2508985 h 5963547"/>
                <a:gd name="connsiteX24" fmla="*/ 2511779 w 5426043"/>
                <a:gd name="connsiteY24" fmla="*/ 3676696 h 5963547"/>
                <a:gd name="connsiteX25" fmla="*/ 2507282 w 5426043"/>
                <a:gd name="connsiteY25" fmla="*/ 3842847 h 5963547"/>
                <a:gd name="connsiteX26" fmla="*/ 1259624 w 5426043"/>
                <a:gd name="connsiteY26" fmla="*/ 2329876 h 5963547"/>
                <a:gd name="connsiteX27" fmla="*/ 760003 w 5426043"/>
                <a:gd name="connsiteY27" fmla="*/ 1783121 h 5963547"/>
                <a:gd name="connsiteX28" fmla="*/ 213248 w 5426043"/>
                <a:gd name="connsiteY28" fmla="*/ 1274074 h 5963547"/>
                <a:gd name="connsiteX29" fmla="*/ 213248 w 5426043"/>
                <a:gd name="connsiteY29" fmla="*/ 1406049 h 5963547"/>
                <a:gd name="connsiteX30" fmla="*/ 694015 w 5426043"/>
                <a:gd name="connsiteY30" fmla="*/ 2744655 h 5963547"/>
                <a:gd name="connsiteX31" fmla="*/ 1253280 w 5426043"/>
                <a:gd name="connsiteY31" fmla="*/ 3774615 h 5963547"/>
                <a:gd name="connsiteX32" fmla="*/ 2015715 w 5426043"/>
                <a:gd name="connsiteY32" fmla="*/ 4415917 h 5963547"/>
                <a:gd name="connsiteX33" fmla="*/ 2631307 w 5426043"/>
                <a:gd name="connsiteY33" fmla="*/ 4738370 h 5963547"/>
                <a:gd name="connsiteX34" fmla="*/ 2175214 w 5426043"/>
                <a:gd name="connsiteY34" fmla="*/ 4769173 h 5963547"/>
                <a:gd name="connsiteX35" fmla="*/ 1502268 w 5426043"/>
                <a:gd name="connsiteY35" fmla="*/ 4555140 h 5963547"/>
                <a:gd name="connsiteX36" fmla="*/ 760003 w 5426043"/>
                <a:gd name="connsiteY36" fmla="*/ 3951286 h 5963547"/>
                <a:gd name="connsiteX37" fmla="*/ 260382 w 5426043"/>
                <a:gd name="connsiteY37" fmla="*/ 3055740 h 5963547"/>
                <a:gd name="connsiteX38" fmla="*/ 5859 w 5426043"/>
                <a:gd name="connsiteY38" fmla="*/ 2688094 h 5963547"/>
                <a:gd name="connsiteX39" fmla="*/ 109554 w 5426043"/>
                <a:gd name="connsiteY39" fmla="*/ 3281983 h 5963547"/>
                <a:gd name="connsiteX40" fmla="*/ 420638 w 5426043"/>
                <a:gd name="connsiteY40" fmla="*/ 4686577 h 5963547"/>
                <a:gd name="connsiteX41" fmla="*/ 967661 w 5426043"/>
                <a:gd name="connsiteY41" fmla="*/ 5270028 h 5963547"/>
                <a:gd name="connsiteX42" fmla="*/ 1523574 w 5426043"/>
                <a:gd name="connsiteY42" fmla="*/ 5525562 h 5963547"/>
                <a:gd name="connsiteX43" fmla="*/ 2471273 w 5426043"/>
                <a:gd name="connsiteY43" fmla="*/ 5605714 h 5963547"/>
                <a:gd name="connsiteX44" fmla="*/ 3384948 w 5426043"/>
                <a:gd name="connsiteY44" fmla="*/ 5409188 h 5963547"/>
                <a:gd name="connsiteX45" fmla="*/ 3500869 w 5426043"/>
                <a:gd name="connsiteY45" fmla="*/ 5482329 h 5963547"/>
                <a:gd name="connsiteX46" fmla="*/ 3506134 w 5426043"/>
                <a:gd name="connsiteY46" fmla="*/ 5963547 h 5963547"/>
                <a:gd name="connsiteX0" fmla="*/ 4469964 w 5426043"/>
                <a:gd name="connsiteY0" fmla="*/ 5831812 h 5963547"/>
                <a:gd name="connsiteX1" fmla="*/ 4282215 w 5426043"/>
                <a:gd name="connsiteY1" fmla="*/ 5284057 h 5963547"/>
                <a:gd name="connsiteX2" fmla="*/ 4330110 w 5426043"/>
                <a:gd name="connsiteY2" fmla="*/ 5015998 h 5963547"/>
                <a:gd name="connsiteX3" fmla="*/ 4631881 w 5426043"/>
                <a:gd name="connsiteY3" fmla="*/ 4611012 h 5963547"/>
                <a:gd name="connsiteX4" fmla="*/ 5058626 w 5426043"/>
                <a:gd name="connsiteY4" fmla="*/ 3564787 h 5963547"/>
                <a:gd name="connsiteX5" fmla="*/ 5416844 w 5426043"/>
                <a:gd name="connsiteY5" fmla="*/ 2499558 h 5963547"/>
                <a:gd name="connsiteX6" fmla="*/ 5253752 w 5426043"/>
                <a:gd name="connsiteY6" fmla="*/ 2511758 h 5963547"/>
                <a:gd name="connsiteX7" fmla="*/ 4564500 w 5426043"/>
                <a:gd name="connsiteY7" fmla="*/ 3073666 h 5963547"/>
                <a:gd name="connsiteX8" fmla="*/ 3980892 w 5426043"/>
                <a:gd name="connsiteY8" fmla="*/ 3974428 h 5963547"/>
                <a:gd name="connsiteX9" fmla="*/ 4040105 w 5426043"/>
                <a:gd name="connsiteY9" fmla="*/ 3319391 h 5963547"/>
                <a:gd name="connsiteX10" fmla="*/ 4281760 w 5426043"/>
                <a:gd name="connsiteY10" fmla="*/ 1853260 h 5963547"/>
                <a:gd name="connsiteX11" fmla="*/ 4416873 w 5426043"/>
                <a:gd name="connsiteY11" fmla="*/ 1147576 h 5963547"/>
                <a:gd name="connsiteX12" fmla="*/ 4484533 w 5426043"/>
                <a:gd name="connsiteY12" fmla="*/ 653647 h 5963547"/>
                <a:gd name="connsiteX13" fmla="*/ 4063391 w 5426043"/>
                <a:gd name="connsiteY13" fmla="*/ 1013087 h 5963547"/>
                <a:gd name="connsiteX14" fmla="*/ 3488008 w 5426043"/>
                <a:gd name="connsiteY14" fmla="*/ 2079410 h 5963547"/>
                <a:gd name="connsiteX15" fmla="*/ 3287203 w 5426043"/>
                <a:gd name="connsiteY15" fmla="*/ 3173083 h 5963547"/>
                <a:gd name="connsiteX16" fmla="*/ 3292845 w 5426043"/>
                <a:gd name="connsiteY16" fmla="*/ 3857018 h 5963547"/>
                <a:gd name="connsiteX17" fmla="*/ 3192806 w 5426043"/>
                <a:gd name="connsiteY17" fmla="*/ 3606624 h 5963547"/>
                <a:gd name="connsiteX18" fmla="*/ 2932473 w 5426043"/>
                <a:gd name="connsiteY18" fmla="*/ 2724036 h 5963547"/>
                <a:gd name="connsiteX19" fmla="*/ 2399382 w 5426043"/>
                <a:gd name="connsiteY19" fmla="*/ 1393179 h 5963547"/>
                <a:gd name="connsiteX20" fmla="*/ 1918061 w 5426043"/>
                <a:gd name="connsiteY20" fmla="*/ 334605 h 5963547"/>
                <a:gd name="connsiteX21" fmla="*/ 1759700 w 5426043"/>
                <a:gd name="connsiteY21" fmla="*/ 46327 h 5963547"/>
                <a:gd name="connsiteX22" fmla="*/ 1504721 w 5426043"/>
                <a:gd name="connsiteY22" fmla="*/ 1179806 h 5963547"/>
                <a:gd name="connsiteX23" fmla="*/ 1919500 w 5426043"/>
                <a:gd name="connsiteY23" fmla="*/ 2508985 h 5963547"/>
                <a:gd name="connsiteX24" fmla="*/ 2511779 w 5426043"/>
                <a:gd name="connsiteY24" fmla="*/ 3676696 h 5963547"/>
                <a:gd name="connsiteX25" fmla="*/ 2507282 w 5426043"/>
                <a:gd name="connsiteY25" fmla="*/ 3842847 h 5963547"/>
                <a:gd name="connsiteX26" fmla="*/ 1259624 w 5426043"/>
                <a:gd name="connsiteY26" fmla="*/ 2329876 h 5963547"/>
                <a:gd name="connsiteX27" fmla="*/ 760003 w 5426043"/>
                <a:gd name="connsiteY27" fmla="*/ 1783121 h 5963547"/>
                <a:gd name="connsiteX28" fmla="*/ 213248 w 5426043"/>
                <a:gd name="connsiteY28" fmla="*/ 1274074 h 5963547"/>
                <a:gd name="connsiteX29" fmla="*/ 213248 w 5426043"/>
                <a:gd name="connsiteY29" fmla="*/ 1406049 h 5963547"/>
                <a:gd name="connsiteX30" fmla="*/ 694015 w 5426043"/>
                <a:gd name="connsiteY30" fmla="*/ 2744655 h 5963547"/>
                <a:gd name="connsiteX31" fmla="*/ 1253280 w 5426043"/>
                <a:gd name="connsiteY31" fmla="*/ 3774615 h 5963547"/>
                <a:gd name="connsiteX32" fmla="*/ 2015715 w 5426043"/>
                <a:gd name="connsiteY32" fmla="*/ 4415917 h 5963547"/>
                <a:gd name="connsiteX33" fmla="*/ 2631307 w 5426043"/>
                <a:gd name="connsiteY33" fmla="*/ 4738370 h 5963547"/>
                <a:gd name="connsiteX34" fmla="*/ 2175214 w 5426043"/>
                <a:gd name="connsiteY34" fmla="*/ 4769173 h 5963547"/>
                <a:gd name="connsiteX35" fmla="*/ 1502268 w 5426043"/>
                <a:gd name="connsiteY35" fmla="*/ 4555140 h 5963547"/>
                <a:gd name="connsiteX36" fmla="*/ 760003 w 5426043"/>
                <a:gd name="connsiteY36" fmla="*/ 3951286 h 5963547"/>
                <a:gd name="connsiteX37" fmla="*/ 260382 w 5426043"/>
                <a:gd name="connsiteY37" fmla="*/ 3055740 h 5963547"/>
                <a:gd name="connsiteX38" fmla="*/ 5859 w 5426043"/>
                <a:gd name="connsiteY38" fmla="*/ 2688094 h 5963547"/>
                <a:gd name="connsiteX39" fmla="*/ 109554 w 5426043"/>
                <a:gd name="connsiteY39" fmla="*/ 3281983 h 5963547"/>
                <a:gd name="connsiteX40" fmla="*/ 420638 w 5426043"/>
                <a:gd name="connsiteY40" fmla="*/ 4686577 h 5963547"/>
                <a:gd name="connsiteX41" fmla="*/ 967661 w 5426043"/>
                <a:gd name="connsiteY41" fmla="*/ 5270028 h 5963547"/>
                <a:gd name="connsiteX42" fmla="*/ 1523574 w 5426043"/>
                <a:gd name="connsiteY42" fmla="*/ 5525562 h 5963547"/>
                <a:gd name="connsiteX43" fmla="*/ 2471273 w 5426043"/>
                <a:gd name="connsiteY43" fmla="*/ 5605714 h 5963547"/>
                <a:gd name="connsiteX44" fmla="*/ 3384948 w 5426043"/>
                <a:gd name="connsiteY44" fmla="*/ 5409188 h 5963547"/>
                <a:gd name="connsiteX45" fmla="*/ 3500869 w 5426043"/>
                <a:gd name="connsiteY45" fmla="*/ 5482329 h 5963547"/>
                <a:gd name="connsiteX46" fmla="*/ 3506134 w 5426043"/>
                <a:gd name="connsiteY46" fmla="*/ 5963547 h 5963547"/>
                <a:gd name="connsiteX0" fmla="*/ 4469964 w 5426043"/>
                <a:gd name="connsiteY0" fmla="*/ 5831812 h 5963547"/>
                <a:gd name="connsiteX1" fmla="*/ 4231131 w 5426043"/>
                <a:gd name="connsiteY1" fmla="*/ 5215361 h 5963547"/>
                <a:gd name="connsiteX2" fmla="*/ 4330110 w 5426043"/>
                <a:gd name="connsiteY2" fmla="*/ 5015998 h 5963547"/>
                <a:gd name="connsiteX3" fmla="*/ 4631881 w 5426043"/>
                <a:gd name="connsiteY3" fmla="*/ 4611012 h 5963547"/>
                <a:gd name="connsiteX4" fmla="*/ 5058626 w 5426043"/>
                <a:gd name="connsiteY4" fmla="*/ 3564787 h 5963547"/>
                <a:gd name="connsiteX5" fmla="*/ 5416844 w 5426043"/>
                <a:gd name="connsiteY5" fmla="*/ 2499558 h 5963547"/>
                <a:gd name="connsiteX6" fmla="*/ 5253752 w 5426043"/>
                <a:gd name="connsiteY6" fmla="*/ 2511758 h 5963547"/>
                <a:gd name="connsiteX7" fmla="*/ 4564500 w 5426043"/>
                <a:gd name="connsiteY7" fmla="*/ 3073666 h 5963547"/>
                <a:gd name="connsiteX8" fmla="*/ 3980892 w 5426043"/>
                <a:gd name="connsiteY8" fmla="*/ 3974428 h 5963547"/>
                <a:gd name="connsiteX9" fmla="*/ 4040105 w 5426043"/>
                <a:gd name="connsiteY9" fmla="*/ 3319391 h 5963547"/>
                <a:gd name="connsiteX10" fmla="*/ 4281760 w 5426043"/>
                <a:gd name="connsiteY10" fmla="*/ 1853260 h 5963547"/>
                <a:gd name="connsiteX11" fmla="*/ 4416873 w 5426043"/>
                <a:gd name="connsiteY11" fmla="*/ 1147576 h 5963547"/>
                <a:gd name="connsiteX12" fmla="*/ 4484533 w 5426043"/>
                <a:gd name="connsiteY12" fmla="*/ 653647 h 5963547"/>
                <a:gd name="connsiteX13" fmla="*/ 4063391 w 5426043"/>
                <a:gd name="connsiteY13" fmla="*/ 1013087 h 5963547"/>
                <a:gd name="connsiteX14" fmla="*/ 3488008 w 5426043"/>
                <a:gd name="connsiteY14" fmla="*/ 2079410 h 5963547"/>
                <a:gd name="connsiteX15" fmla="*/ 3287203 w 5426043"/>
                <a:gd name="connsiteY15" fmla="*/ 3173083 h 5963547"/>
                <a:gd name="connsiteX16" fmla="*/ 3292845 w 5426043"/>
                <a:gd name="connsiteY16" fmla="*/ 3857018 h 5963547"/>
                <a:gd name="connsiteX17" fmla="*/ 3192806 w 5426043"/>
                <a:gd name="connsiteY17" fmla="*/ 3606624 h 5963547"/>
                <a:gd name="connsiteX18" fmla="*/ 2932473 w 5426043"/>
                <a:gd name="connsiteY18" fmla="*/ 2724036 h 5963547"/>
                <a:gd name="connsiteX19" fmla="*/ 2399382 w 5426043"/>
                <a:gd name="connsiteY19" fmla="*/ 1393179 h 5963547"/>
                <a:gd name="connsiteX20" fmla="*/ 1918061 w 5426043"/>
                <a:gd name="connsiteY20" fmla="*/ 334605 h 5963547"/>
                <a:gd name="connsiteX21" fmla="*/ 1759700 w 5426043"/>
                <a:gd name="connsiteY21" fmla="*/ 46327 h 5963547"/>
                <a:gd name="connsiteX22" fmla="*/ 1504721 w 5426043"/>
                <a:gd name="connsiteY22" fmla="*/ 1179806 h 5963547"/>
                <a:gd name="connsiteX23" fmla="*/ 1919500 w 5426043"/>
                <a:gd name="connsiteY23" fmla="*/ 2508985 h 5963547"/>
                <a:gd name="connsiteX24" fmla="*/ 2511779 w 5426043"/>
                <a:gd name="connsiteY24" fmla="*/ 3676696 h 5963547"/>
                <a:gd name="connsiteX25" fmla="*/ 2507282 w 5426043"/>
                <a:gd name="connsiteY25" fmla="*/ 3842847 h 5963547"/>
                <a:gd name="connsiteX26" fmla="*/ 1259624 w 5426043"/>
                <a:gd name="connsiteY26" fmla="*/ 2329876 h 5963547"/>
                <a:gd name="connsiteX27" fmla="*/ 760003 w 5426043"/>
                <a:gd name="connsiteY27" fmla="*/ 1783121 h 5963547"/>
                <a:gd name="connsiteX28" fmla="*/ 213248 w 5426043"/>
                <a:gd name="connsiteY28" fmla="*/ 1274074 h 5963547"/>
                <a:gd name="connsiteX29" fmla="*/ 213248 w 5426043"/>
                <a:gd name="connsiteY29" fmla="*/ 1406049 h 5963547"/>
                <a:gd name="connsiteX30" fmla="*/ 694015 w 5426043"/>
                <a:gd name="connsiteY30" fmla="*/ 2744655 h 5963547"/>
                <a:gd name="connsiteX31" fmla="*/ 1253280 w 5426043"/>
                <a:gd name="connsiteY31" fmla="*/ 3774615 h 5963547"/>
                <a:gd name="connsiteX32" fmla="*/ 2015715 w 5426043"/>
                <a:gd name="connsiteY32" fmla="*/ 4415917 h 5963547"/>
                <a:gd name="connsiteX33" fmla="*/ 2631307 w 5426043"/>
                <a:gd name="connsiteY33" fmla="*/ 4738370 h 5963547"/>
                <a:gd name="connsiteX34" fmla="*/ 2175214 w 5426043"/>
                <a:gd name="connsiteY34" fmla="*/ 4769173 h 5963547"/>
                <a:gd name="connsiteX35" fmla="*/ 1502268 w 5426043"/>
                <a:gd name="connsiteY35" fmla="*/ 4555140 h 5963547"/>
                <a:gd name="connsiteX36" fmla="*/ 760003 w 5426043"/>
                <a:gd name="connsiteY36" fmla="*/ 3951286 h 5963547"/>
                <a:gd name="connsiteX37" fmla="*/ 260382 w 5426043"/>
                <a:gd name="connsiteY37" fmla="*/ 3055740 h 5963547"/>
                <a:gd name="connsiteX38" fmla="*/ 5859 w 5426043"/>
                <a:gd name="connsiteY38" fmla="*/ 2688094 h 5963547"/>
                <a:gd name="connsiteX39" fmla="*/ 109554 w 5426043"/>
                <a:gd name="connsiteY39" fmla="*/ 3281983 h 5963547"/>
                <a:gd name="connsiteX40" fmla="*/ 420638 w 5426043"/>
                <a:gd name="connsiteY40" fmla="*/ 4686577 h 5963547"/>
                <a:gd name="connsiteX41" fmla="*/ 967661 w 5426043"/>
                <a:gd name="connsiteY41" fmla="*/ 5270028 h 5963547"/>
                <a:gd name="connsiteX42" fmla="*/ 1523574 w 5426043"/>
                <a:gd name="connsiteY42" fmla="*/ 5525562 h 5963547"/>
                <a:gd name="connsiteX43" fmla="*/ 2471273 w 5426043"/>
                <a:gd name="connsiteY43" fmla="*/ 5605714 h 5963547"/>
                <a:gd name="connsiteX44" fmla="*/ 3384948 w 5426043"/>
                <a:gd name="connsiteY44" fmla="*/ 5409188 h 5963547"/>
                <a:gd name="connsiteX45" fmla="*/ 3500869 w 5426043"/>
                <a:gd name="connsiteY45" fmla="*/ 5482329 h 5963547"/>
                <a:gd name="connsiteX46" fmla="*/ 3506134 w 5426043"/>
                <a:gd name="connsiteY46" fmla="*/ 5963547 h 5963547"/>
                <a:gd name="connsiteX0" fmla="*/ 4469964 w 5426043"/>
                <a:gd name="connsiteY0" fmla="*/ 5831812 h 5963547"/>
                <a:gd name="connsiteX1" fmla="*/ 4231131 w 5426043"/>
                <a:gd name="connsiteY1" fmla="*/ 5215361 h 5963547"/>
                <a:gd name="connsiteX2" fmla="*/ 4333623 w 5426043"/>
                <a:gd name="connsiteY2" fmla="*/ 4952955 h 5963547"/>
                <a:gd name="connsiteX3" fmla="*/ 4631881 w 5426043"/>
                <a:gd name="connsiteY3" fmla="*/ 4611012 h 5963547"/>
                <a:gd name="connsiteX4" fmla="*/ 5058626 w 5426043"/>
                <a:gd name="connsiteY4" fmla="*/ 3564787 h 5963547"/>
                <a:gd name="connsiteX5" fmla="*/ 5416844 w 5426043"/>
                <a:gd name="connsiteY5" fmla="*/ 2499558 h 5963547"/>
                <a:gd name="connsiteX6" fmla="*/ 5253752 w 5426043"/>
                <a:gd name="connsiteY6" fmla="*/ 2511758 h 5963547"/>
                <a:gd name="connsiteX7" fmla="*/ 4564500 w 5426043"/>
                <a:gd name="connsiteY7" fmla="*/ 3073666 h 5963547"/>
                <a:gd name="connsiteX8" fmla="*/ 3980892 w 5426043"/>
                <a:gd name="connsiteY8" fmla="*/ 3974428 h 5963547"/>
                <a:gd name="connsiteX9" fmla="*/ 4040105 w 5426043"/>
                <a:gd name="connsiteY9" fmla="*/ 3319391 h 5963547"/>
                <a:gd name="connsiteX10" fmla="*/ 4281760 w 5426043"/>
                <a:gd name="connsiteY10" fmla="*/ 1853260 h 5963547"/>
                <a:gd name="connsiteX11" fmla="*/ 4416873 w 5426043"/>
                <a:gd name="connsiteY11" fmla="*/ 1147576 h 5963547"/>
                <a:gd name="connsiteX12" fmla="*/ 4484533 w 5426043"/>
                <a:gd name="connsiteY12" fmla="*/ 653647 h 5963547"/>
                <a:gd name="connsiteX13" fmla="*/ 4063391 w 5426043"/>
                <a:gd name="connsiteY13" fmla="*/ 1013087 h 5963547"/>
                <a:gd name="connsiteX14" fmla="*/ 3488008 w 5426043"/>
                <a:gd name="connsiteY14" fmla="*/ 2079410 h 5963547"/>
                <a:gd name="connsiteX15" fmla="*/ 3287203 w 5426043"/>
                <a:gd name="connsiteY15" fmla="*/ 3173083 h 5963547"/>
                <a:gd name="connsiteX16" fmla="*/ 3292845 w 5426043"/>
                <a:gd name="connsiteY16" fmla="*/ 3857018 h 5963547"/>
                <a:gd name="connsiteX17" fmla="*/ 3192806 w 5426043"/>
                <a:gd name="connsiteY17" fmla="*/ 3606624 h 5963547"/>
                <a:gd name="connsiteX18" fmla="*/ 2932473 w 5426043"/>
                <a:gd name="connsiteY18" fmla="*/ 2724036 h 5963547"/>
                <a:gd name="connsiteX19" fmla="*/ 2399382 w 5426043"/>
                <a:gd name="connsiteY19" fmla="*/ 1393179 h 5963547"/>
                <a:gd name="connsiteX20" fmla="*/ 1918061 w 5426043"/>
                <a:gd name="connsiteY20" fmla="*/ 334605 h 5963547"/>
                <a:gd name="connsiteX21" fmla="*/ 1759700 w 5426043"/>
                <a:gd name="connsiteY21" fmla="*/ 46327 h 5963547"/>
                <a:gd name="connsiteX22" fmla="*/ 1504721 w 5426043"/>
                <a:gd name="connsiteY22" fmla="*/ 1179806 h 5963547"/>
                <a:gd name="connsiteX23" fmla="*/ 1919500 w 5426043"/>
                <a:gd name="connsiteY23" fmla="*/ 2508985 h 5963547"/>
                <a:gd name="connsiteX24" fmla="*/ 2511779 w 5426043"/>
                <a:gd name="connsiteY24" fmla="*/ 3676696 h 5963547"/>
                <a:gd name="connsiteX25" fmla="*/ 2507282 w 5426043"/>
                <a:gd name="connsiteY25" fmla="*/ 3842847 h 5963547"/>
                <a:gd name="connsiteX26" fmla="*/ 1259624 w 5426043"/>
                <a:gd name="connsiteY26" fmla="*/ 2329876 h 5963547"/>
                <a:gd name="connsiteX27" fmla="*/ 760003 w 5426043"/>
                <a:gd name="connsiteY27" fmla="*/ 1783121 h 5963547"/>
                <a:gd name="connsiteX28" fmla="*/ 213248 w 5426043"/>
                <a:gd name="connsiteY28" fmla="*/ 1274074 h 5963547"/>
                <a:gd name="connsiteX29" fmla="*/ 213248 w 5426043"/>
                <a:gd name="connsiteY29" fmla="*/ 1406049 h 5963547"/>
                <a:gd name="connsiteX30" fmla="*/ 694015 w 5426043"/>
                <a:gd name="connsiteY30" fmla="*/ 2744655 h 5963547"/>
                <a:gd name="connsiteX31" fmla="*/ 1253280 w 5426043"/>
                <a:gd name="connsiteY31" fmla="*/ 3774615 h 5963547"/>
                <a:gd name="connsiteX32" fmla="*/ 2015715 w 5426043"/>
                <a:gd name="connsiteY32" fmla="*/ 4415917 h 5963547"/>
                <a:gd name="connsiteX33" fmla="*/ 2631307 w 5426043"/>
                <a:gd name="connsiteY33" fmla="*/ 4738370 h 5963547"/>
                <a:gd name="connsiteX34" fmla="*/ 2175214 w 5426043"/>
                <a:gd name="connsiteY34" fmla="*/ 4769173 h 5963547"/>
                <a:gd name="connsiteX35" fmla="*/ 1502268 w 5426043"/>
                <a:gd name="connsiteY35" fmla="*/ 4555140 h 5963547"/>
                <a:gd name="connsiteX36" fmla="*/ 760003 w 5426043"/>
                <a:gd name="connsiteY36" fmla="*/ 3951286 h 5963547"/>
                <a:gd name="connsiteX37" fmla="*/ 260382 w 5426043"/>
                <a:gd name="connsiteY37" fmla="*/ 3055740 h 5963547"/>
                <a:gd name="connsiteX38" fmla="*/ 5859 w 5426043"/>
                <a:gd name="connsiteY38" fmla="*/ 2688094 h 5963547"/>
                <a:gd name="connsiteX39" fmla="*/ 109554 w 5426043"/>
                <a:gd name="connsiteY39" fmla="*/ 3281983 h 5963547"/>
                <a:gd name="connsiteX40" fmla="*/ 420638 w 5426043"/>
                <a:gd name="connsiteY40" fmla="*/ 4686577 h 5963547"/>
                <a:gd name="connsiteX41" fmla="*/ 967661 w 5426043"/>
                <a:gd name="connsiteY41" fmla="*/ 5270028 h 5963547"/>
                <a:gd name="connsiteX42" fmla="*/ 1523574 w 5426043"/>
                <a:gd name="connsiteY42" fmla="*/ 5525562 h 5963547"/>
                <a:gd name="connsiteX43" fmla="*/ 2471273 w 5426043"/>
                <a:gd name="connsiteY43" fmla="*/ 5605714 h 5963547"/>
                <a:gd name="connsiteX44" fmla="*/ 3384948 w 5426043"/>
                <a:gd name="connsiteY44" fmla="*/ 5409188 h 5963547"/>
                <a:gd name="connsiteX45" fmla="*/ 3500869 w 5426043"/>
                <a:gd name="connsiteY45" fmla="*/ 5482329 h 5963547"/>
                <a:gd name="connsiteX46" fmla="*/ 3506134 w 5426043"/>
                <a:gd name="connsiteY46" fmla="*/ 5963547 h 5963547"/>
                <a:gd name="connsiteX0" fmla="*/ 4469964 w 5426043"/>
                <a:gd name="connsiteY0" fmla="*/ 5831812 h 5963547"/>
                <a:gd name="connsiteX1" fmla="*/ 4231131 w 5426043"/>
                <a:gd name="connsiteY1" fmla="*/ 5215361 h 5963547"/>
                <a:gd name="connsiteX2" fmla="*/ 4333623 w 5426043"/>
                <a:gd name="connsiteY2" fmla="*/ 4952955 h 5963547"/>
                <a:gd name="connsiteX3" fmla="*/ 4689326 w 5426043"/>
                <a:gd name="connsiteY3" fmla="*/ 4520699 h 5963547"/>
                <a:gd name="connsiteX4" fmla="*/ 5058626 w 5426043"/>
                <a:gd name="connsiteY4" fmla="*/ 3564787 h 5963547"/>
                <a:gd name="connsiteX5" fmla="*/ 5416844 w 5426043"/>
                <a:gd name="connsiteY5" fmla="*/ 2499558 h 5963547"/>
                <a:gd name="connsiteX6" fmla="*/ 5253752 w 5426043"/>
                <a:gd name="connsiteY6" fmla="*/ 2511758 h 5963547"/>
                <a:gd name="connsiteX7" fmla="*/ 4564500 w 5426043"/>
                <a:gd name="connsiteY7" fmla="*/ 3073666 h 5963547"/>
                <a:gd name="connsiteX8" fmla="*/ 3980892 w 5426043"/>
                <a:gd name="connsiteY8" fmla="*/ 3974428 h 5963547"/>
                <a:gd name="connsiteX9" fmla="*/ 4040105 w 5426043"/>
                <a:gd name="connsiteY9" fmla="*/ 3319391 h 5963547"/>
                <a:gd name="connsiteX10" fmla="*/ 4281760 w 5426043"/>
                <a:gd name="connsiteY10" fmla="*/ 1853260 h 5963547"/>
                <a:gd name="connsiteX11" fmla="*/ 4416873 w 5426043"/>
                <a:gd name="connsiteY11" fmla="*/ 1147576 h 5963547"/>
                <a:gd name="connsiteX12" fmla="*/ 4484533 w 5426043"/>
                <a:gd name="connsiteY12" fmla="*/ 653647 h 5963547"/>
                <a:gd name="connsiteX13" fmla="*/ 4063391 w 5426043"/>
                <a:gd name="connsiteY13" fmla="*/ 1013087 h 5963547"/>
                <a:gd name="connsiteX14" fmla="*/ 3488008 w 5426043"/>
                <a:gd name="connsiteY14" fmla="*/ 2079410 h 5963547"/>
                <a:gd name="connsiteX15" fmla="*/ 3287203 w 5426043"/>
                <a:gd name="connsiteY15" fmla="*/ 3173083 h 5963547"/>
                <a:gd name="connsiteX16" fmla="*/ 3292845 w 5426043"/>
                <a:gd name="connsiteY16" fmla="*/ 3857018 h 5963547"/>
                <a:gd name="connsiteX17" fmla="*/ 3192806 w 5426043"/>
                <a:gd name="connsiteY17" fmla="*/ 3606624 h 5963547"/>
                <a:gd name="connsiteX18" fmla="*/ 2932473 w 5426043"/>
                <a:gd name="connsiteY18" fmla="*/ 2724036 h 5963547"/>
                <a:gd name="connsiteX19" fmla="*/ 2399382 w 5426043"/>
                <a:gd name="connsiteY19" fmla="*/ 1393179 h 5963547"/>
                <a:gd name="connsiteX20" fmla="*/ 1918061 w 5426043"/>
                <a:gd name="connsiteY20" fmla="*/ 334605 h 5963547"/>
                <a:gd name="connsiteX21" fmla="*/ 1759700 w 5426043"/>
                <a:gd name="connsiteY21" fmla="*/ 46327 h 5963547"/>
                <a:gd name="connsiteX22" fmla="*/ 1504721 w 5426043"/>
                <a:gd name="connsiteY22" fmla="*/ 1179806 h 5963547"/>
                <a:gd name="connsiteX23" fmla="*/ 1919500 w 5426043"/>
                <a:gd name="connsiteY23" fmla="*/ 2508985 h 5963547"/>
                <a:gd name="connsiteX24" fmla="*/ 2511779 w 5426043"/>
                <a:gd name="connsiteY24" fmla="*/ 3676696 h 5963547"/>
                <a:gd name="connsiteX25" fmla="*/ 2507282 w 5426043"/>
                <a:gd name="connsiteY25" fmla="*/ 3842847 h 5963547"/>
                <a:gd name="connsiteX26" fmla="*/ 1259624 w 5426043"/>
                <a:gd name="connsiteY26" fmla="*/ 2329876 h 5963547"/>
                <a:gd name="connsiteX27" fmla="*/ 760003 w 5426043"/>
                <a:gd name="connsiteY27" fmla="*/ 1783121 h 5963547"/>
                <a:gd name="connsiteX28" fmla="*/ 213248 w 5426043"/>
                <a:gd name="connsiteY28" fmla="*/ 1274074 h 5963547"/>
                <a:gd name="connsiteX29" fmla="*/ 213248 w 5426043"/>
                <a:gd name="connsiteY29" fmla="*/ 1406049 h 5963547"/>
                <a:gd name="connsiteX30" fmla="*/ 694015 w 5426043"/>
                <a:gd name="connsiteY30" fmla="*/ 2744655 h 5963547"/>
                <a:gd name="connsiteX31" fmla="*/ 1253280 w 5426043"/>
                <a:gd name="connsiteY31" fmla="*/ 3774615 h 5963547"/>
                <a:gd name="connsiteX32" fmla="*/ 2015715 w 5426043"/>
                <a:gd name="connsiteY32" fmla="*/ 4415917 h 5963547"/>
                <a:gd name="connsiteX33" fmla="*/ 2631307 w 5426043"/>
                <a:gd name="connsiteY33" fmla="*/ 4738370 h 5963547"/>
                <a:gd name="connsiteX34" fmla="*/ 2175214 w 5426043"/>
                <a:gd name="connsiteY34" fmla="*/ 4769173 h 5963547"/>
                <a:gd name="connsiteX35" fmla="*/ 1502268 w 5426043"/>
                <a:gd name="connsiteY35" fmla="*/ 4555140 h 5963547"/>
                <a:gd name="connsiteX36" fmla="*/ 760003 w 5426043"/>
                <a:gd name="connsiteY36" fmla="*/ 3951286 h 5963547"/>
                <a:gd name="connsiteX37" fmla="*/ 260382 w 5426043"/>
                <a:gd name="connsiteY37" fmla="*/ 3055740 h 5963547"/>
                <a:gd name="connsiteX38" fmla="*/ 5859 w 5426043"/>
                <a:gd name="connsiteY38" fmla="*/ 2688094 h 5963547"/>
                <a:gd name="connsiteX39" fmla="*/ 109554 w 5426043"/>
                <a:gd name="connsiteY39" fmla="*/ 3281983 h 5963547"/>
                <a:gd name="connsiteX40" fmla="*/ 420638 w 5426043"/>
                <a:gd name="connsiteY40" fmla="*/ 4686577 h 5963547"/>
                <a:gd name="connsiteX41" fmla="*/ 967661 w 5426043"/>
                <a:gd name="connsiteY41" fmla="*/ 5270028 h 5963547"/>
                <a:gd name="connsiteX42" fmla="*/ 1523574 w 5426043"/>
                <a:gd name="connsiteY42" fmla="*/ 5525562 h 5963547"/>
                <a:gd name="connsiteX43" fmla="*/ 2471273 w 5426043"/>
                <a:gd name="connsiteY43" fmla="*/ 5605714 h 5963547"/>
                <a:gd name="connsiteX44" fmla="*/ 3384948 w 5426043"/>
                <a:gd name="connsiteY44" fmla="*/ 5409188 h 5963547"/>
                <a:gd name="connsiteX45" fmla="*/ 3500869 w 5426043"/>
                <a:gd name="connsiteY45" fmla="*/ 5482329 h 5963547"/>
                <a:gd name="connsiteX46" fmla="*/ 3506134 w 5426043"/>
                <a:gd name="connsiteY46" fmla="*/ 5963547 h 5963547"/>
                <a:gd name="connsiteX0" fmla="*/ 4469964 w 5426043"/>
                <a:gd name="connsiteY0" fmla="*/ 5831812 h 5963547"/>
                <a:gd name="connsiteX1" fmla="*/ 4231131 w 5426043"/>
                <a:gd name="connsiteY1" fmla="*/ 5215361 h 5963547"/>
                <a:gd name="connsiteX2" fmla="*/ 4286673 w 5426043"/>
                <a:gd name="connsiteY2" fmla="*/ 4899675 h 5963547"/>
                <a:gd name="connsiteX3" fmla="*/ 4689326 w 5426043"/>
                <a:gd name="connsiteY3" fmla="*/ 4520699 h 5963547"/>
                <a:gd name="connsiteX4" fmla="*/ 5058626 w 5426043"/>
                <a:gd name="connsiteY4" fmla="*/ 3564787 h 5963547"/>
                <a:gd name="connsiteX5" fmla="*/ 5416844 w 5426043"/>
                <a:gd name="connsiteY5" fmla="*/ 2499558 h 5963547"/>
                <a:gd name="connsiteX6" fmla="*/ 5253752 w 5426043"/>
                <a:gd name="connsiteY6" fmla="*/ 2511758 h 5963547"/>
                <a:gd name="connsiteX7" fmla="*/ 4564500 w 5426043"/>
                <a:gd name="connsiteY7" fmla="*/ 3073666 h 5963547"/>
                <a:gd name="connsiteX8" fmla="*/ 3980892 w 5426043"/>
                <a:gd name="connsiteY8" fmla="*/ 3974428 h 5963547"/>
                <a:gd name="connsiteX9" fmla="*/ 4040105 w 5426043"/>
                <a:gd name="connsiteY9" fmla="*/ 3319391 h 5963547"/>
                <a:gd name="connsiteX10" fmla="*/ 4281760 w 5426043"/>
                <a:gd name="connsiteY10" fmla="*/ 1853260 h 5963547"/>
                <a:gd name="connsiteX11" fmla="*/ 4416873 w 5426043"/>
                <a:gd name="connsiteY11" fmla="*/ 1147576 h 5963547"/>
                <a:gd name="connsiteX12" fmla="*/ 4484533 w 5426043"/>
                <a:gd name="connsiteY12" fmla="*/ 653647 h 5963547"/>
                <a:gd name="connsiteX13" fmla="*/ 4063391 w 5426043"/>
                <a:gd name="connsiteY13" fmla="*/ 1013087 h 5963547"/>
                <a:gd name="connsiteX14" fmla="*/ 3488008 w 5426043"/>
                <a:gd name="connsiteY14" fmla="*/ 2079410 h 5963547"/>
                <a:gd name="connsiteX15" fmla="*/ 3287203 w 5426043"/>
                <a:gd name="connsiteY15" fmla="*/ 3173083 h 5963547"/>
                <a:gd name="connsiteX16" fmla="*/ 3292845 w 5426043"/>
                <a:gd name="connsiteY16" fmla="*/ 3857018 h 5963547"/>
                <a:gd name="connsiteX17" fmla="*/ 3192806 w 5426043"/>
                <a:gd name="connsiteY17" fmla="*/ 3606624 h 5963547"/>
                <a:gd name="connsiteX18" fmla="*/ 2932473 w 5426043"/>
                <a:gd name="connsiteY18" fmla="*/ 2724036 h 5963547"/>
                <a:gd name="connsiteX19" fmla="*/ 2399382 w 5426043"/>
                <a:gd name="connsiteY19" fmla="*/ 1393179 h 5963547"/>
                <a:gd name="connsiteX20" fmla="*/ 1918061 w 5426043"/>
                <a:gd name="connsiteY20" fmla="*/ 334605 h 5963547"/>
                <a:gd name="connsiteX21" fmla="*/ 1759700 w 5426043"/>
                <a:gd name="connsiteY21" fmla="*/ 46327 h 5963547"/>
                <a:gd name="connsiteX22" fmla="*/ 1504721 w 5426043"/>
                <a:gd name="connsiteY22" fmla="*/ 1179806 h 5963547"/>
                <a:gd name="connsiteX23" fmla="*/ 1919500 w 5426043"/>
                <a:gd name="connsiteY23" fmla="*/ 2508985 h 5963547"/>
                <a:gd name="connsiteX24" fmla="*/ 2511779 w 5426043"/>
                <a:gd name="connsiteY24" fmla="*/ 3676696 h 5963547"/>
                <a:gd name="connsiteX25" fmla="*/ 2507282 w 5426043"/>
                <a:gd name="connsiteY25" fmla="*/ 3842847 h 5963547"/>
                <a:gd name="connsiteX26" fmla="*/ 1259624 w 5426043"/>
                <a:gd name="connsiteY26" fmla="*/ 2329876 h 5963547"/>
                <a:gd name="connsiteX27" fmla="*/ 760003 w 5426043"/>
                <a:gd name="connsiteY27" fmla="*/ 1783121 h 5963547"/>
                <a:gd name="connsiteX28" fmla="*/ 213248 w 5426043"/>
                <a:gd name="connsiteY28" fmla="*/ 1274074 h 5963547"/>
                <a:gd name="connsiteX29" fmla="*/ 213248 w 5426043"/>
                <a:gd name="connsiteY29" fmla="*/ 1406049 h 5963547"/>
                <a:gd name="connsiteX30" fmla="*/ 694015 w 5426043"/>
                <a:gd name="connsiteY30" fmla="*/ 2744655 h 5963547"/>
                <a:gd name="connsiteX31" fmla="*/ 1253280 w 5426043"/>
                <a:gd name="connsiteY31" fmla="*/ 3774615 h 5963547"/>
                <a:gd name="connsiteX32" fmla="*/ 2015715 w 5426043"/>
                <a:gd name="connsiteY32" fmla="*/ 4415917 h 5963547"/>
                <a:gd name="connsiteX33" fmla="*/ 2631307 w 5426043"/>
                <a:gd name="connsiteY33" fmla="*/ 4738370 h 5963547"/>
                <a:gd name="connsiteX34" fmla="*/ 2175214 w 5426043"/>
                <a:gd name="connsiteY34" fmla="*/ 4769173 h 5963547"/>
                <a:gd name="connsiteX35" fmla="*/ 1502268 w 5426043"/>
                <a:gd name="connsiteY35" fmla="*/ 4555140 h 5963547"/>
                <a:gd name="connsiteX36" fmla="*/ 760003 w 5426043"/>
                <a:gd name="connsiteY36" fmla="*/ 3951286 h 5963547"/>
                <a:gd name="connsiteX37" fmla="*/ 260382 w 5426043"/>
                <a:gd name="connsiteY37" fmla="*/ 3055740 h 5963547"/>
                <a:gd name="connsiteX38" fmla="*/ 5859 w 5426043"/>
                <a:gd name="connsiteY38" fmla="*/ 2688094 h 5963547"/>
                <a:gd name="connsiteX39" fmla="*/ 109554 w 5426043"/>
                <a:gd name="connsiteY39" fmla="*/ 3281983 h 5963547"/>
                <a:gd name="connsiteX40" fmla="*/ 420638 w 5426043"/>
                <a:gd name="connsiteY40" fmla="*/ 4686577 h 5963547"/>
                <a:gd name="connsiteX41" fmla="*/ 967661 w 5426043"/>
                <a:gd name="connsiteY41" fmla="*/ 5270028 h 5963547"/>
                <a:gd name="connsiteX42" fmla="*/ 1523574 w 5426043"/>
                <a:gd name="connsiteY42" fmla="*/ 5525562 h 5963547"/>
                <a:gd name="connsiteX43" fmla="*/ 2471273 w 5426043"/>
                <a:gd name="connsiteY43" fmla="*/ 5605714 h 5963547"/>
                <a:gd name="connsiteX44" fmla="*/ 3384948 w 5426043"/>
                <a:gd name="connsiteY44" fmla="*/ 5409188 h 5963547"/>
                <a:gd name="connsiteX45" fmla="*/ 3500869 w 5426043"/>
                <a:gd name="connsiteY45" fmla="*/ 5482329 h 5963547"/>
                <a:gd name="connsiteX46" fmla="*/ 3506134 w 5426043"/>
                <a:gd name="connsiteY46" fmla="*/ 5963547 h 5963547"/>
                <a:gd name="connsiteX0" fmla="*/ 4361304 w 5426043"/>
                <a:gd name="connsiteY0" fmla="*/ 5609304 h 5963547"/>
                <a:gd name="connsiteX1" fmla="*/ 4231131 w 5426043"/>
                <a:gd name="connsiteY1" fmla="*/ 5215361 h 5963547"/>
                <a:gd name="connsiteX2" fmla="*/ 4286673 w 5426043"/>
                <a:gd name="connsiteY2" fmla="*/ 4899675 h 5963547"/>
                <a:gd name="connsiteX3" fmla="*/ 4689326 w 5426043"/>
                <a:gd name="connsiteY3" fmla="*/ 4520699 h 5963547"/>
                <a:gd name="connsiteX4" fmla="*/ 5058626 w 5426043"/>
                <a:gd name="connsiteY4" fmla="*/ 3564787 h 5963547"/>
                <a:gd name="connsiteX5" fmla="*/ 5416844 w 5426043"/>
                <a:gd name="connsiteY5" fmla="*/ 2499558 h 5963547"/>
                <a:gd name="connsiteX6" fmla="*/ 5253752 w 5426043"/>
                <a:gd name="connsiteY6" fmla="*/ 2511758 h 5963547"/>
                <a:gd name="connsiteX7" fmla="*/ 4564500 w 5426043"/>
                <a:gd name="connsiteY7" fmla="*/ 3073666 h 5963547"/>
                <a:gd name="connsiteX8" fmla="*/ 3980892 w 5426043"/>
                <a:gd name="connsiteY8" fmla="*/ 3974428 h 5963547"/>
                <a:gd name="connsiteX9" fmla="*/ 4040105 w 5426043"/>
                <a:gd name="connsiteY9" fmla="*/ 3319391 h 5963547"/>
                <a:gd name="connsiteX10" fmla="*/ 4281760 w 5426043"/>
                <a:gd name="connsiteY10" fmla="*/ 1853260 h 5963547"/>
                <a:gd name="connsiteX11" fmla="*/ 4416873 w 5426043"/>
                <a:gd name="connsiteY11" fmla="*/ 1147576 h 5963547"/>
                <a:gd name="connsiteX12" fmla="*/ 4484533 w 5426043"/>
                <a:gd name="connsiteY12" fmla="*/ 653647 h 5963547"/>
                <a:gd name="connsiteX13" fmla="*/ 4063391 w 5426043"/>
                <a:gd name="connsiteY13" fmla="*/ 1013087 h 5963547"/>
                <a:gd name="connsiteX14" fmla="*/ 3488008 w 5426043"/>
                <a:gd name="connsiteY14" fmla="*/ 2079410 h 5963547"/>
                <a:gd name="connsiteX15" fmla="*/ 3287203 w 5426043"/>
                <a:gd name="connsiteY15" fmla="*/ 3173083 h 5963547"/>
                <a:gd name="connsiteX16" fmla="*/ 3292845 w 5426043"/>
                <a:gd name="connsiteY16" fmla="*/ 3857018 h 5963547"/>
                <a:gd name="connsiteX17" fmla="*/ 3192806 w 5426043"/>
                <a:gd name="connsiteY17" fmla="*/ 3606624 h 5963547"/>
                <a:gd name="connsiteX18" fmla="*/ 2932473 w 5426043"/>
                <a:gd name="connsiteY18" fmla="*/ 2724036 h 5963547"/>
                <a:gd name="connsiteX19" fmla="*/ 2399382 w 5426043"/>
                <a:gd name="connsiteY19" fmla="*/ 1393179 h 5963547"/>
                <a:gd name="connsiteX20" fmla="*/ 1918061 w 5426043"/>
                <a:gd name="connsiteY20" fmla="*/ 334605 h 5963547"/>
                <a:gd name="connsiteX21" fmla="*/ 1759700 w 5426043"/>
                <a:gd name="connsiteY21" fmla="*/ 46327 h 5963547"/>
                <a:gd name="connsiteX22" fmla="*/ 1504721 w 5426043"/>
                <a:gd name="connsiteY22" fmla="*/ 1179806 h 5963547"/>
                <a:gd name="connsiteX23" fmla="*/ 1919500 w 5426043"/>
                <a:gd name="connsiteY23" fmla="*/ 2508985 h 5963547"/>
                <a:gd name="connsiteX24" fmla="*/ 2511779 w 5426043"/>
                <a:gd name="connsiteY24" fmla="*/ 3676696 h 5963547"/>
                <a:gd name="connsiteX25" fmla="*/ 2507282 w 5426043"/>
                <a:gd name="connsiteY25" fmla="*/ 3842847 h 5963547"/>
                <a:gd name="connsiteX26" fmla="*/ 1259624 w 5426043"/>
                <a:gd name="connsiteY26" fmla="*/ 2329876 h 5963547"/>
                <a:gd name="connsiteX27" fmla="*/ 760003 w 5426043"/>
                <a:gd name="connsiteY27" fmla="*/ 1783121 h 5963547"/>
                <a:gd name="connsiteX28" fmla="*/ 213248 w 5426043"/>
                <a:gd name="connsiteY28" fmla="*/ 1274074 h 5963547"/>
                <a:gd name="connsiteX29" fmla="*/ 213248 w 5426043"/>
                <a:gd name="connsiteY29" fmla="*/ 1406049 h 5963547"/>
                <a:gd name="connsiteX30" fmla="*/ 694015 w 5426043"/>
                <a:gd name="connsiteY30" fmla="*/ 2744655 h 5963547"/>
                <a:gd name="connsiteX31" fmla="*/ 1253280 w 5426043"/>
                <a:gd name="connsiteY31" fmla="*/ 3774615 h 5963547"/>
                <a:gd name="connsiteX32" fmla="*/ 2015715 w 5426043"/>
                <a:gd name="connsiteY32" fmla="*/ 4415917 h 5963547"/>
                <a:gd name="connsiteX33" fmla="*/ 2631307 w 5426043"/>
                <a:gd name="connsiteY33" fmla="*/ 4738370 h 5963547"/>
                <a:gd name="connsiteX34" fmla="*/ 2175214 w 5426043"/>
                <a:gd name="connsiteY34" fmla="*/ 4769173 h 5963547"/>
                <a:gd name="connsiteX35" fmla="*/ 1502268 w 5426043"/>
                <a:gd name="connsiteY35" fmla="*/ 4555140 h 5963547"/>
                <a:gd name="connsiteX36" fmla="*/ 760003 w 5426043"/>
                <a:gd name="connsiteY36" fmla="*/ 3951286 h 5963547"/>
                <a:gd name="connsiteX37" fmla="*/ 260382 w 5426043"/>
                <a:gd name="connsiteY37" fmla="*/ 3055740 h 5963547"/>
                <a:gd name="connsiteX38" fmla="*/ 5859 w 5426043"/>
                <a:gd name="connsiteY38" fmla="*/ 2688094 h 5963547"/>
                <a:gd name="connsiteX39" fmla="*/ 109554 w 5426043"/>
                <a:gd name="connsiteY39" fmla="*/ 3281983 h 5963547"/>
                <a:gd name="connsiteX40" fmla="*/ 420638 w 5426043"/>
                <a:gd name="connsiteY40" fmla="*/ 4686577 h 5963547"/>
                <a:gd name="connsiteX41" fmla="*/ 967661 w 5426043"/>
                <a:gd name="connsiteY41" fmla="*/ 5270028 h 5963547"/>
                <a:gd name="connsiteX42" fmla="*/ 1523574 w 5426043"/>
                <a:gd name="connsiteY42" fmla="*/ 5525562 h 5963547"/>
                <a:gd name="connsiteX43" fmla="*/ 2471273 w 5426043"/>
                <a:gd name="connsiteY43" fmla="*/ 5605714 h 5963547"/>
                <a:gd name="connsiteX44" fmla="*/ 3384948 w 5426043"/>
                <a:gd name="connsiteY44" fmla="*/ 5409188 h 5963547"/>
                <a:gd name="connsiteX45" fmla="*/ 3500869 w 5426043"/>
                <a:gd name="connsiteY45" fmla="*/ 5482329 h 5963547"/>
                <a:gd name="connsiteX46" fmla="*/ 3506134 w 5426043"/>
                <a:gd name="connsiteY46" fmla="*/ 5963547 h 5963547"/>
                <a:gd name="connsiteX0" fmla="*/ 4361304 w 5426043"/>
                <a:gd name="connsiteY0" fmla="*/ 5609304 h 5806634"/>
                <a:gd name="connsiteX1" fmla="*/ 4231131 w 5426043"/>
                <a:gd name="connsiteY1" fmla="*/ 5215361 h 5806634"/>
                <a:gd name="connsiteX2" fmla="*/ 4286673 w 5426043"/>
                <a:gd name="connsiteY2" fmla="*/ 4899675 h 5806634"/>
                <a:gd name="connsiteX3" fmla="*/ 4689326 w 5426043"/>
                <a:gd name="connsiteY3" fmla="*/ 4520699 h 5806634"/>
                <a:gd name="connsiteX4" fmla="*/ 5058626 w 5426043"/>
                <a:gd name="connsiteY4" fmla="*/ 3564787 h 5806634"/>
                <a:gd name="connsiteX5" fmla="*/ 5416844 w 5426043"/>
                <a:gd name="connsiteY5" fmla="*/ 2499558 h 5806634"/>
                <a:gd name="connsiteX6" fmla="*/ 5253752 w 5426043"/>
                <a:gd name="connsiteY6" fmla="*/ 2511758 h 5806634"/>
                <a:gd name="connsiteX7" fmla="*/ 4564500 w 5426043"/>
                <a:gd name="connsiteY7" fmla="*/ 3073666 h 5806634"/>
                <a:gd name="connsiteX8" fmla="*/ 3980892 w 5426043"/>
                <a:gd name="connsiteY8" fmla="*/ 3974428 h 5806634"/>
                <a:gd name="connsiteX9" fmla="*/ 4040105 w 5426043"/>
                <a:gd name="connsiteY9" fmla="*/ 3319391 h 5806634"/>
                <a:gd name="connsiteX10" fmla="*/ 4281760 w 5426043"/>
                <a:gd name="connsiteY10" fmla="*/ 1853260 h 5806634"/>
                <a:gd name="connsiteX11" fmla="*/ 4416873 w 5426043"/>
                <a:gd name="connsiteY11" fmla="*/ 1147576 h 5806634"/>
                <a:gd name="connsiteX12" fmla="*/ 4484533 w 5426043"/>
                <a:gd name="connsiteY12" fmla="*/ 653647 h 5806634"/>
                <a:gd name="connsiteX13" fmla="*/ 4063391 w 5426043"/>
                <a:gd name="connsiteY13" fmla="*/ 1013087 h 5806634"/>
                <a:gd name="connsiteX14" fmla="*/ 3488008 w 5426043"/>
                <a:gd name="connsiteY14" fmla="*/ 2079410 h 5806634"/>
                <a:gd name="connsiteX15" fmla="*/ 3287203 w 5426043"/>
                <a:gd name="connsiteY15" fmla="*/ 3173083 h 5806634"/>
                <a:gd name="connsiteX16" fmla="*/ 3292845 w 5426043"/>
                <a:gd name="connsiteY16" fmla="*/ 3857018 h 5806634"/>
                <a:gd name="connsiteX17" fmla="*/ 3192806 w 5426043"/>
                <a:gd name="connsiteY17" fmla="*/ 3606624 h 5806634"/>
                <a:gd name="connsiteX18" fmla="*/ 2932473 w 5426043"/>
                <a:gd name="connsiteY18" fmla="*/ 2724036 h 5806634"/>
                <a:gd name="connsiteX19" fmla="*/ 2399382 w 5426043"/>
                <a:gd name="connsiteY19" fmla="*/ 1393179 h 5806634"/>
                <a:gd name="connsiteX20" fmla="*/ 1918061 w 5426043"/>
                <a:gd name="connsiteY20" fmla="*/ 334605 h 5806634"/>
                <a:gd name="connsiteX21" fmla="*/ 1759700 w 5426043"/>
                <a:gd name="connsiteY21" fmla="*/ 46327 h 5806634"/>
                <a:gd name="connsiteX22" fmla="*/ 1504721 w 5426043"/>
                <a:gd name="connsiteY22" fmla="*/ 1179806 h 5806634"/>
                <a:gd name="connsiteX23" fmla="*/ 1919500 w 5426043"/>
                <a:gd name="connsiteY23" fmla="*/ 2508985 h 5806634"/>
                <a:gd name="connsiteX24" fmla="*/ 2511779 w 5426043"/>
                <a:gd name="connsiteY24" fmla="*/ 3676696 h 5806634"/>
                <a:gd name="connsiteX25" fmla="*/ 2507282 w 5426043"/>
                <a:gd name="connsiteY25" fmla="*/ 3842847 h 5806634"/>
                <a:gd name="connsiteX26" fmla="*/ 1259624 w 5426043"/>
                <a:gd name="connsiteY26" fmla="*/ 2329876 h 5806634"/>
                <a:gd name="connsiteX27" fmla="*/ 760003 w 5426043"/>
                <a:gd name="connsiteY27" fmla="*/ 1783121 h 5806634"/>
                <a:gd name="connsiteX28" fmla="*/ 213248 w 5426043"/>
                <a:gd name="connsiteY28" fmla="*/ 1274074 h 5806634"/>
                <a:gd name="connsiteX29" fmla="*/ 213248 w 5426043"/>
                <a:gd name="connsiteY29" fmla="*/ 1406049 h 5806634"/>
                <a:gd name="connsiteX30" fmla="*/ 694015 w 5426043"/>
                <a:gd name="connsiteY30" fmla="*/ 2744655 h 5806634"/>
                <a:gd name="connsiteX31" fmla="*/ 1253280 w 5426043"/>
                <a:gd name="connsiteY31" fmla="*/ 3774615 h 5806634"/>
                <a:gd name="connsiteX32" fmla="*/ 2015715 w 5426043"/>
                <a:gd name="connsiteY32" fmla="*/ 4415917 h 5806634"/>
                <a:gd name="connsiteX33" fmla="*/ 2631307 w 5426043"/>
                <a:gd name="connsiteY33" fmla="*/ 4738370 h 5806634"/>
                <a:gd name="connsiteX34" fmla="*/ 2175214 w 5426043"/>
                <a:gd name="connsiteY34" fmla="*/ 4769173 h 5806634"/>
                <a:gd name="connsiteX35" fmla="*/ 1502268 w 5426043"/>
                <a:gd name="connsiteY35" fmla="*/ 4555140 h 5806634"/>
                <a:gd name="connsiteX36" fmla="*/ 760003 w 5426043"/>
                <a:gd name="connsiteY36" fmla="*/ 3951286 h 5806634"/>
                <a:gd name="connsiteX37" fmla="*/ 260382 w 5426043"/>
                <a:gd name="connsiteY37" fmla="*/ 3055740 h 5806634"/>
                <a:gd name="connsiteX38" fmla="*/ 5859 w 5426043"/>
                <a:gd name="connsiteY38" fmla="*/ 2688094 h 5806634"/>
                <a:gd name="connsiteX39" fmla="*/ 109554 w 5426043"/>
                <a:gd name="connsiteY39" fmla="*/ 3281983 h 5806634"/>
                <a:gd name="connsiteX40" fmla="*/ 420638 w 5426043"/>
                <a:gd name="connsiteY40" fmla="*/ 4686577 h 5806634"/>
                <a:gd name="connsiteX41" fmla="*/ 967661 w 5426043"/>
                <a:gd name="connsiteY41" fmla="*/ 5270028 h 5806634"/>
                <a:gd name="connsiteX42" fmla="*/ 1523574 w 5426043"/>
                <a:gd name="connsiteY42" fmla="*/ 5525562 h 5806634"/>
                <a:gd name="connsiteX43" fmla="*/ 2471273 w 5426043"/>
                <a:gd name="connsiteY43" fmla="*/ 5605714 h 5806634"/>
                <a:gd name="connsiteX44" fmla="*/ 3384948 w 5426043"/>
                <a:gd name="connsiteY44" fmla="*/ 5409188 h 5806634"/>
                <a:gd name="connsiteX45" fmla="*/ 3500869 w 5426043"/>
                <a:gd name="connsiteY45" fmla="*/ 5482329 h 5806634"/>
                <a:gd name="connsiteX46" fmla="*/ 3504890 w 5426043"/>
                <a:gd name="connsiteY46" fmla="*/ 5806634 h 5806634"/>
                <a:gd name="connsiteX0" fmla="*/ 4361304 w 5426043"/>
                <a:gd name="connsiteY0" fmla="*/ 5609304 h 5806634"/>
                <a:gd name="connsiteX1" fmla="*/ 4231131 w 5426043"/>
                <a:gd name="connsiteY1" fmla="*/ 5215361 h 5806634"/>
                <a:gd name="connsiteX2" fmla="*/ 4286673 w 5426043"/>
                <a:gd name="connsiteY2" fmla="*/ 4899675 h 5806634"/>
                <a:gd name="connsiteX3" fmla="*/ 4689326 w 5426043"/>
                <a:gd name="connsiteY3" fmla="*/ 4520699 h 5806634"/>
                <a:gd name="connsiteX4" fmla="*/ 5058626 w 5426043"/>
                <a:gd name="connsiteY4" fmla="*/ 3564787 h 5806634"/>
                <a:gd name="connsiteX5" fmla="*/ 5416844 w 5426043"/>
                <a:gd name="connsiteY5" fmla="*/ 2499558 h 5806634"/>
                <a:gd name="connsiteX6" fmla="*/ 5253752 w 5426043"/>
                <a:gd name="connsiteY6" fmla="*/ 2511758 h 5806634"/>
                <a:gd name="connsiteX7" fmla="*/ 4564500 w 5426043"/>
                <a:gd name="connsiteY7" fmla="*/ 3073666 h 5806634"/>
                <a:gd name="connsiteX8" fmla="*/ 3980892 w 5426043"/>
                <a:gd name="connsiteY8" fmla="*/ 3974428 h 5806634"/>
                <a:gd name="connsiteX9" fmla="*/ 4040105 w 5426043"/>
                <a:gd name="connsiteY9" fmla="*/ 3319391 h 5806634"/>
                <a:gd name="connsiteX10" fmla="*/ 4281760 w 5426043"/>
                <a:gd name="connsiteY10" fmla="*/ 1853260 h 5806634"/>
                <a:gd name="connsiteX11" fmla="*/ 4416873 w 5426043"/>
                <a:gd name="connsiteY11" fmla="*/ 1147576 h 5806634"/>
                <a:gd name="connsiteX12" fmla="*/ 4484533 w 5426043"/>
                <a:gd name="connsiteY12" fmla="*/ 653647 h 5806634"/>
                <a:gd name="connsiteX13" fmla="*/ 4063391 w 5426043"/>
                <a:gd name="connsiteY13" fmla="*/ 1013087 h 5806634"/>
                <a:gd name="connsiteX14" fmla="*/ 3488008 w 5426043"/>
                <a:gd name="connsiteY14" fmla="*/ 2079410 h 5806634"/>
                <a:gd name="connsiteX15" fmla="*/ 3287203 w 5426043"/>
                <a:gd name="connsiteY15" fmla="*/ 3173083 h 5806634"/>
                <a:gd name="connsiteX16" fmla="*/ 3292845 w 5426043"/>
                <a:gd name="connsiteY16" fmla="*/ 3857018 h 5806634"/>
                <a:gd name="connsiteX17" fmla="*/ 3192806 w 5426043"/>
                <a:gd name="connsiteY17" fmla="*/ 3606624 h 5806634"/>
                <a:gd name="connsiteX18" fmla="*/ 2932473 w 5426043"/>
                <a:gd name="connsiteY18" fmla="*/ 2724036 h 5806634"/>
                <a:gd name="connsiteX19" fmla="*/ 2399382 w 5426043"/>
                <a:gd name="connsiteY19" fmla="*/ 1393179 h 5806634"/>
                <a:gd name="connsiteX20" fmla="*/ 1918061 w 5426043"/>
                <a:gd name="connsiteY20" fmla="*/ 334605 h 5806634"/>
                <a:gd name="connsiteX21" fmla="*/ 1759700 w 5426043"/>
                <a:gd name="connsiteY21" fmla="*/ 46327 h 5806634"/>
                <a:gd name="connsiteX22" fmla="*/ 1504721 w 5426043"/>
                <a:gd name="connsiteY22" fmla="*/ 1179806 h 5806634"/>
                <a:gd name="connsiteX23" fmla="*/ 1919500 w 5426043"/>
                <a:gd name="connsiteY23" fmla="*/ 2508985 h 5806634"/>
                <a:gd name="connsiteX24" fmla="*/ 2511779 w 5426043"/>
                <a:gd name="connsiteY24" fmla="*/ 3676696 h 5806634"/>
                <a:gd name="connsiteX25" fmla="*/ 2507282 w 5426043"/>
                <a:gd name="connsiteY25" fmla="*/ 3842847 h 5806634"/>
                <a:gd name="connsiteX26" fmla="*/ 1259624 w 5426043"/>
                <a:gd name="connsiteY26" fmla="*/ 2329876 h 5806634"/>
                <a:gd name="connsiteX27" fmla="*/ 760003 w 5426043"/>
                <a:gd name="connsiteY27" fmla="*/ 1783121 h 5806634"/>
                <a:gd name="connsiteX28" fmla="*/ 213248 w 5426043"/>
                <a:gd name="connsiteY28" fmla="*/ 1274074 h 5806634"/>
                <a:gd name="connsiteX29" fmla="*/ 213248 w 5426043"/>
                <a:gd name="connsiteY29" fmla="*/ 1406049 h 5806634"/>
                <a:gd name="connsiteX30" fmla="*/ 694015 w 5426043"/>
                <a:gd name="connsiteY30" fmla="*/ 2744655 h 5806634"/>
                <a:gd name="connsiteX31" fmla="*/ 1253280 w 5426043"/>
                <a:gd name="connsiteY31" fmla="*/ 3774615 h 5806634"/>
                <a:gd name="connsiteX32" fmla="*/ 2015715 w 5426043"/>
                <a:gd name="connsiteY32" fmla="*/ 4415917 h 5806634"/>
                <a:gd name="connsiteX33" fmla="*/ 2631307 w 5426043"/>
                <a:gd name="connsiteY33" fmla="*/ 4738370 h 5806634"/>
                <a:gd name="connsiteX34" fmla="*/ 2175214 w 5426043"/>
                <a:gd name="connsiteY34" fmla="*/ 4769173 h 5806634"/>
                <a:gd name="connsiteX35" fmla="*/ 1502268 w 5426043"/>
                <a:gd name="connsiteY35" fmla="*/ 4555140 h 5806634"/>
                <a:gd name="connsiteX36" fmla="*/ 760003 w 5426043"/>
                <a:gd name="connsiteY36" fmla="*/ 3951286 h 5806634"/>
                <a:gd name="connsiteX37" fmla="*/ 260382 w 5426043"/>
                <a:gd name="connsiteY37" fmla="*/ 3055740 h 5806634"/>
                <a:gd name="connsiteX38" fmla="*/ 5859 w 5426043"/>
                <a:gd name="connsiteY38" fmla="*/ 2688094 h 5806634"/>
                <a:gd name="connsiteX39" fmla="*/ 109554 w 5426043"/>
                <a:gd name="connsiteY39" fmla="*/ 3281983 h 5806634"/>
                <a:gd name="connsiteX40" fmla="*/ 420638 w 5426043"/>
                <a:gd name="connsiteY40" fmla="*/ 4686577 h 5806634"/>
                <a:gd name="connsiteX41" fmla="*/ 967661 w 5426043"/>
                <a:gd name="connsiteY41" fmla="*/ 5270028 h 5806634"/>
                <a:gd name="connsiteX42" fmla="*/ 1523574 w 5426043"/>
                <a:gd name="connsiteY42" fmla="*/ 5525562 h 5806634"/>
                <a:gd name="connsiteX43" fmla="*/ 2471273 w 5426043"/>
                <a:gd name="connsiteY43" fmla="*/ 5605714 h 5806634"/>
                <a:gd name="connsiteX44" fmla="*/ 3230503 w 5426043"/>
                <a:gd name="connsiteY44" fmla="*/ 5381381 h 5806634"/>
                <a:gd name="connsiteX45" fmla="*/ 3500869 w 5426043"/>
                <a:gd name="connsiteY45" fmla="*/ 5482329 h 5806634"/>
                <a:gd name="connsiteX46" fmla="*/ 3504890 w 5426043"/>
                <a:gd name="connsiteY46" fmla="*/ 5806634 h 5806634"/>
                <a:gd name="connsiteX0" fmla="*/ 4361304 w 5426043"/>
                <a:gd name="connsiteY0" fmla="*/ 5609304 h 5806634"/>
                <a:gd name="connsiteX1" fmla="*/ 4231131 w 5426043"/>
                <a:gd name="connsiteY1" fmla="*/ 5215361 h 5806634"/>
                <a:gd name="connsiteX2" fmla="*/ 4286673 w 5426043"/>
                <a:gd name="connsiteY2" fmla="*/ 4899675 h 5806634"/>
                <a:gd name="connsiteX3" fmla="*/ 4689326 w 5426043"/>
                <a:gd name="connsiteY3" fmla="*/ 4520699 h 5806634"/>
                <a:gd name="connsiteX4" fmla="*/ 5058626 w 5426043"/>
                <a:gd name="connsiteY4" fmla="*/ 3564787 h 5806634"/>
                <a:gd name="connsiteX5" fmla="*/ 5416844 w 5426043"/>
                <a:gd name="connsiteY5" fmla="*/ 2499558 h 5806634"/>
                <a:gd name="connsiteX6" fmla="*/ 5253752 w 5426043"/>
                <a:gd name="connsiteY6" fmla="*/ 2511758 h 5806634"/>
                <a:gd name="connsiteX7" fmla="*/ 4564500 w 5426043"/>
                <a:gd name="connsiteY7" fmla="*/ 3073666 h 5806634"/>
                <a:gd name="connsiteX8" fmla="*/ 3980892 w 5426043"/>
                <a:gd name="connsiteY8" fmla="*/ 3974428 h 5806634"/>
                <a:gd name="connsiteX9" fmla="*/ 4040105 w 5426043"/>
                <a:gd name="connsiteY9" fmla="*/ 3319391 h 5806634"/>
                <a:gd name="connsiteX10" fmla="*/ 4281760 w 5426043"/>
                <a:gd name="connsiteY10" fmla="*/ 1853260 h 5806634"/>
                <a:gd name="connsiteX11" fmla="*/ 4416873 w 5426043"/>
                <a:gd name="connsiteY11" fmla="*/ 1147576 h 5806634"/>
                <a:gd name="connsiteX12" fmla="*/ 4484533 w 5426043"/>
                <a:gd name="connsiteY12" fmla="*/ 653647 h 5806634"/>
                <a:gd name="connsiteX13" fmla="*/ 4063391 w 5426043"/>
                <a:gd name="connsiteY13" fmla="*/ 1013087 h 5806634"/>
                <a:gd name="connsiteX14" fmla="*/ 3488008 w 5426043"/>
                <a:gd name="connsiteY14" fmla="*/ 2079410 h 5806634"/>
                <a:gd name="connsiteX15" fmla="*/ 3287203 w 5426043"/>
                <a:gd name="connsiteY15" fmla="*/ 3173083 h 5806634"/>
                <a:gd name="connsiteX16" fmla="*/ 3292845 w 5426043"/>
                <a:gd name="connsiteY16" fmla="*/ 3857018 h 5806634"/>
                <a:gd name="connsiteX17" fmla="*/ 3192806 w 5426043"/>
                <a:gd name="connsiteY17" fmla="*/ 3606624 h 5806634"/>
                <a:gd name="connsiteX18" fmla="*/ 2932473 w 5426043"/>
                <a:gd name="connsiteY18" fmla="*/ 2724036 h 5806634"/>
                <a:gd name="connsiteX19" fmla="*/ 2399382 w 5426043"/>
                <a:gd name="connsiteY19" fmla="*/ 1393179 h 5806634"/>
                <a:gd name="connsiteX20" fmla="*/ 1918061 w 5426043"/>
                <a:gd name="connsiteY20" fmla="*/ 334605 h 5806634"/>
                <a:gd name="connsiteX21" fmla="*/ 1759700 w 5426043"/>
                <a:gd name="connsiteY21" fmla="*/ 46327 h 5806634"/>
                <a:gd name="connsiteX22" fmla="*/ 1504721 w 5426043"/>
                <a:gd name="connsiteY22" fmla="*/ 1179806 h 5806634"/>
                <a:gd name="connsiteX23" fmla="*/ 1919500 w 5426043"/>
                <a:gd name="connsiteY23" fmla="*/ 2508985 h 5806634"/>
                <a:gd name="connsiteX24" fmla="*/ 2511779 w 5426043"/>
                <a:gd name="connsiteY24" fmla="*/ 3676696 h 5806634"/>
                <a:gd name="connsiteX25" fmla="*/ 2507282 w 5426043"/>
                <a:gd name="connsiteY25" fmla="*/ 3842847 h 5806634"/>
                <a:gd name="connsiteX26" fmla="*/ 1259624 w 5426043"/>
                <a:gd name="connsiteY26" fmla="*/ 2329876 h 5806634"/>
                <a:gd name="connsiteX27" fmla="*/ 760003 w 5426043"/>
                <a:gd name="connsiteY27" fmla="*/ 1783121 h 5806634"/>
                <a:gd name="connsiteX28" fmla="*/ 213248 w 5426043"/>
                <a:gd name="connsiteY28" fmla="*/ 1274074 h 5806634"/>
                <a:gd name="connsiteX29" fmla="*/ 213248 w 5426043"/>
                <a:gd name="connsiteY29" fmla="*/ 1406049 h 5806634"/>
                <a:gd name="connsiteX30" fmla="*/ 694015 w 5426043"/>
                <a:gd name="connsiteY30" fmla="*/ 2744655 h 5806634"/>
                <a:gd name="connsiteX31" fmla="*/ 1253280 w 5426043"/>
                <a:gd name="connsiteY31" fmla="*/ 3774615 h 5806634"/>
                <a:gd name="connsiteX32" fmla="*/ 2015715 w 5426043"/>
                <a:gd name="connsiteY32" fmla="*/ 4415917 h 5806634"/>
                <a:gd name="connsiteX33" fmla="*/ 2631307 w 5426043"/>
                <a:gd name="connsiteY33" fmla="*/ 4738370 h 5806634"/>
                <a:gd name="connsiteX34" fmla="*/ 2175214 w 5426043"/>
                <a:gd name="connsiteY34" fmla="*/ 4769173 h 5806634"/>
                <a:gd name="connsiteX35" fmla="*/ 1502268 w 5426043"/>
                <a:gd name="connsiteY35" fmla="*/ 4555140 h 5806634"/>
                <a:gd name="connsiteX36" fmla="*/ 760003 w 5426043"/>
                <a:gd name="connsiteY36" fmla="*/ 3951286 h 5806634"/>
                <a:gd name="connsiteX37" fmla="*/ 260382 w 5426043"/>
                <a:gd name="connsiteY37" fmla="*/ 3055740 h 5806634"/>
                <a:gd name="connsiteX38" fmla="*/ 5859 w 5426043"/>
                <a:gd name="connsiteY38" fmla="*/ 2688094 h 5806634"/>
                <a:gd name="connsiteX39" fmla="*/ 109554 w 5426043"/>
                <a:gd name="connsiteY39" fmla="*/ 3281983 h 5806634"/>
                <a:gd name="connsiteX40" fmla="*/ 420638 w 5426043"/>
                <a:gd name="connsiteY40" fmla="*/ 4686577 h 5806634"/>
                <a:gd name="connsiteX41" fmla="*/ 967661 w 5426043"/>
                <a:gd name="connsiteY41" fmla="*/ 5270028 h 5806634"/>
                <a:gd name="connsiteX42" fmla="*/ 1523574 w 5426043"/>
                <a:gd name="connsiteY42" fmla="*/ 5525562 h 5806634"/>
                <a:gd name="connsiteX43" fmla="*/ 2471273 w 5426043"/>
                <a:gd name="connsiteY43" fmla="*/ 5605714 h 5806634"/>
                <a:gd name="connsiteX44" fmla="*/ 3230503 w 5426043"/>
                <a:gd name="connsiteY44" fmla="*/ 5381381 h 5806634"/>
                <a:gd name="connsiteX45" fmla="*/ 3394077 w 5426043"/>
                <a:gd name="connsiteY45" fmla="*/ 5495193 h 5806634"/>
                <a:gd name="connsiteX46" fmla="*/ 3504890 w 5426043"/>
                <a:gd name="connsiteY46" fmla="*/ 5806634 h 5806634"/>
                <a:gd name="connsiteX0" fmla="*/ 4361304 w 5426043"/>
                <a:gd name="connsiteY0" fmla="*/ 5609304 h 5806634"/>
                <a:gd name="connsiteX1" fmla="*/ 4231131 w 5426043"/>
                <a:gd name="connsiteY1" fmla="*/ 5215361 h 5806634"/>
                <a:gd name="connsiteX2" fmla="*/ 4286673 w 5426043"/>
                <a:gd name="connsiteY2" fmla="*/ 4899675 h 5806634"/>
                <a:gd name="connsiteX3" fmla="*/ 4689326 w 5426043"/>
                <a:gd name="connsiteY3" fmla="*/ 4520699 h 5806634"/>
                <a:gd name="connsiteX4" fmla="*/ 5058626 w 5426043"/>
                <a:gd name="connsiteY4" fmla="*/ 3564787 h 5806634"/>
                <a:gd name="connsiteX5" fmla="*/ 5416844 w 5426043"/>
                <a:gd name="connsiteY5" fmla="*/ 2499558 h 5806634"/>
                <a:gd name="connsiteX6" fmla="*/ 5253752 w 5426043"/>
                <a:gd name="connsiteY6" fmla="*/ 2511758 h 5806634"/>
                <a:gd name="connsiteX7" fmla="*/ 4564500 w 5426043"/>
                <a:gd name="connsiteY7" fmla="*/ 3073666 h 5806634"/>
                <a:gd name="connsiteX8" fmla="*/ 3980892 w 5426043"/>
                <a:gd name="connsiteY8" fmla="*/ 3974428 h 5806634"/>
                <a:gd name="connsiteX9" fmla="*/ 4040105 w 5426043"/>
                <a:gd name="connsiteY9" fmla="*/ 3319391 h 5806634"/>
                <a:gd name="connsiteX10" fmla="*/ 4281760 w 5426043"/>
                <a:gd name="connsiteY10" fmla="*/ 1853260 h 5806634"/>
                <a:gd name="connsiteX11" fmla="*/ 4416873 w 5426043"/>
                <a:gd name="connsiteY11" fmla="*/ 1147576 h 5806634"/>
                <a:gd name="connsiteX12" fmla="*/ 4484533 w 5426043"/>
                <a:gd name="connsiteY12" fmla="*/ 653647 h 5806634"/>
                <a:gd name="connsiteX13" fmla="*/ 4063391 w 5426043"/>
                <a:gd name="connsiteY13" fmla="*/ 1013087 h 5806634"/>
                <a:gd name="connsiteX14" fmla="*/ 3488008 w 5426043"/>
                <a:gd name="connsiteY14" fmla="*/ 2079410 h 5806634"/>
                <a:gd name="connsiteX15" fmla="*/ 3287203 w 5426043"/>
                <a:gd name="connsiteY15" fmla="*/ 3173083 h 5806634"/>
                <a:gd name="connsiteX16" fmla="*/ 3292845 w 5426043"/>
                <a:gd name="connsiteY16" fmla="*/ 3857018 h 5806634"/>
                <a:gd name="connsiteX17" fmla="*/ 3192806 w 5426043"/>
                <a:gd name="connsiteY17" fmla="*/ 3606624 h 5806634"/>
                <a:gd name="connsiteX18" fmla="*/ 2932473 w 5426043"/>
                <a:gd name="connsiteY18" fmla="*/ 2724036 h 5806634"/>
                <a:gd name="connsiteX19" fmla="*/ 2399382 w 5426043"/>
                <a:gd name="connsiteY19" fmla="*/ 1393179 h 5806634"/>
                <a:gd name="connsiteX20" fmla="*/ 1918061 w 5426043"/>
                <a:gd name="connsiteY20" fmla="*/ 334605 h 5806634"/>
                <a:gd name="connsiteX21" fmla="*/ 1759700 w 5426043"/>
                <a:gd name="connsiteY21" fmla="*/ 46327 h 5806634"/>
                <a:gd name="connsiteX22" fmla="*/ 1504721 w 5426043"/>
                <a:gd name="connsiteY22" fmla="*/ 1179806 h 5806634"/>
                <a:gd name="connsiteX23" fmla="*/ 1919500 w 5426043"/>
                <a:gd name="connsiteY23" fmla="*/ 2508985 h 5806634"/>
                <a:gd name="connsiteX24" fmla="*/ 2511779 w 5426043"/>
                <a:gd name="connsiteY24" fmla="*/ 3676696 h 5806634"/>
                <a:gd name="connsiteX25" fmla="*/ 2507282 w 5426043"/>
                <a:gd name="connsiteY25" fmla="*/ 3842847 h 5806634"/>
                <a:gd name="connsiteX26" fmla="*/ 1259624 w 5426043"/>
                <a:gd name="connsiteY26" fmla="*/ 2329876 h 5806634"/>
                <a:gd name="connsiteX27" fmla="*/ 760003 w 5426043"/>
                <a:gd name="connsiteY27" fmla="*/ 1783121 h 5806634"/>
                <a:gd name="connsiteX28" fmla="*/ 213248 w 5426043"/>
                <a:gd name="connsiteY28" fmla="*/ 1274074 h 5806634"/>
                <a:gd name="connsiteX29" fmla="*/ 213248 w 5426043"/>
                <a:gd name="connsiteY29" fmla="*/ 1406049 h 5806634"/>
                <a:gd name="connsiteX30" fmla="*/ 694015 w 5426043"/>
                <a:gd name="connsiteY30" fmla="*/ 2744655 h 5806634"/>
                <a:gd name="connsiteX31" fmla="*/ 1253280 w 5426043"/>
                <a:gd name="connsiteY31" fmla="*/ 3774615 h 5806634"/>
                <a:gd name="connsiteX32" fmla="*/ 2015715 w 5426043"/>
                <a:gd name="connsiteY32" fmla="*/ 4415917 h 5806634"/>
                <a:gd name="connsiteX33" fmla="*/ 2631307 w 5426043"/>
                <a:gd name="connsiteY33" fmla="*/ 4738370 h 5806634"/>
                <a:gd name="connsiteX34" fmla="*/ 2175214 w 5426043"/>
                <a:gd name="connsiteY34" fmla="*/ 4769173 h 5806634"/>
                <a:gd name="connsiteX35" fmla="*/ 1502268 w 5426043"/>
                <a:gd name="connsiteY35" fmla="*/ 4555140 h 5806634"/>
                <a:gd name="connsiteX36" fmla="*/ 760003 w 5426043"/>
                <a:gd name="connsiteY36" fmla="*/ 3951286 h 5806634"/>
                <a:gd name="connsiteX37" fmla="*/ 260382 w 5426043"/>
                <a:gd name="connsiteY37" fmla="*/ 3055740 h 5806634"/>
                <a:gd name="connsiteX38" fmla="*/ 5859 w 5426043"/>
                <a:gd name="connsiteY38" fmla="*/ 2688094 h 5806634"/>
                <a:gd name="connsiteX39" fmla="*/ 109554 w 5426043"/>
                <a:gd name="connsiteY39" fmla="*/ 3281983 h 5806634"/>
                <a:gd name="connsiteX40" fmla="*/ 420638 w 5426043"/>
                <a:gd name="connsiteY40" fmla="*/ 4686577 h 5806634"/>
                <a:gd name="connsiteX41" fmla="*/ 967661 w 5426043"/>
                <a:gd name="connsiteY41" fmla="*/ 5270028 h 5806634"/>
                <a:gd name="connsiteX42" fmla="*/ 1523574 w 5426043"/>
                <a:gd name="connsiteY42" fmla="*/ 5525562 h 5806634"/>
                <a:gd name="connsiteX43" fmla="*/ 2471273 w 5426043"/>
                <a:gd name="connsiteY43" fmla="*/ 5605714 h 5806634"/>
                <a:gd name="connsiteX44" fmla="*/ 3230503 w 5426043"/>
                <a:gd name="connsiteY44" fmla="*/ 5381381 h 5806634"/>
                <a:gd name="connsiteX45" fmla="*/ 3457681 w 5426043"/>
                <a:gd name="connsiteY45" fmla="*/ 5473536 h 5806634"/>
                <a:gd name="connsiteX46" fmla="*/ 3504890 w 5426043"/>
                <a:gd name="connsiteY46" fmla="*/ 5806634 h 5806634"/>
                <a:gd name="connsiteX0" fmla="*/ 4361304 w 5426043"/>
                <a:gd name="connsiteY0" fmla="*/ 5609304 h 5806634"/>
                <a:gd name="connsiteX1" fmla="*/ 4231131 w 5426043"/>
                <a:gd name="connsiteY1" fmla="*/ 5215361 h 5806634"/>
                <a:gd name="connsiteX2" fmla="*/ 4286673 w 5426043"/>
                <a:gd name="connsiteY2" fmla="*/ 4899675 h 5806634"/>
                <a:gd name="connsiteX3" fmla="*/ 4689326 w 5426043"/>
                <a:gd name="connsiteY3" fmla="*/ 4520699 h 5806634"/>
                <a:gd name="connsiteX4" fmla="*/ 5058626 w 5426043"/>
                <a:gd name="connsiteY4" fmla="*/ 3564787 h 5806634"/>
                <a:gd name="connsiteX5" fmla="*/ 5416844 w 5426043"/>
                <a:gd name="connsiteY5" fmla="*/ 2499558 h 5806634"/>
                <a:gd name="connsiteX6" fmla="*/ 5253752 w 5426043"/>
                <a:gd name="connsiteY6" fmla="*/ 2511758 h 5806634"/>
                <a:gd name="connsiteX7" fmla="*/ 4564500 w 5426043"/>
                <a:gd name="connsiteY7" fmla="*/ 3073666 h 5806634"/>
                <a:gd name="connsiteX8" fmla="*/ 3980892 w 5426043"/>
                <a:gd name="connsiteY8" fmla="*/ 3974428 h 5806634"/>
                <a:gd name="connsiteX9" fmla="*/ 4040105 w 5426043"/>
                <a:gd name="connsiteY9" fmla="*/ 3319391 h 5806634"/>
                <a:gd name="connsiteX10" fmla="*/ 4281760 w 5426043"/>
                <a:gd name="connsiteY10" fmla="*/ 1853260 h 5806634"/>
                <a:gd name="connsiteX11" fmla="*/ 4416873 w 5426043"/>
                <a:gd name="connsiteY11" fmla="*/ 1147576 h 5806634"/>
                <a:gd name="connsiteX12" fmla="*/ 4484533 w 5426043"/>
                <a:gd name="connsiteY12" fmla="*/ 653647 h 5806634"/>
                <a:gd name="connsiteX13" fmla="*/ 4063391 w 5426043"/>
                <a:gd name="connsiteY13" fmla="*/ 1013087 h 5806634"/>
                <a:gd name="connsiteX14" fmla="*/ 3488008 w 5426043"/>
                <a:gd name="connsiteY14" fmla="*/ 2079410 h 5806634"/>
                <a:gd name="connsiteX15" fmla="*/ 3287203 w 5426043"/>
                <a:gd name="connsiteY15" fmla="*/ 3173083 h 5806634"/>
                <a:gd name="connsiteX16" fmla="*/ 3292845 w 5426043"/>
                <a:gd name="connsiteY16" fmla="*/ 3857018 h 5806634"/>
                <a:gd name="connsiteX17" fmla="*/ 3192806 w 5426043"/>
                <a:gd name="connsiteY17" fmla="*/ 3606624 h 5806634"/>
                <a:gd name="connsiteX18" fmla="*/ 2932473 w 5426043"/>
                <a:gd name="connsiteY18" fmla="*/ 2724036 h 5806634"/>
                <a:gd name="connsiteX19" fmla="*/ 2399382 w 5426043"/>
                <a:gd name="connsiteY19" fmla="*/ 1393179 h 5806634"/>
                <a:gd name="connsiteX20" fmla="*/ 1918061 w 5426043"/>
                <a:gd name="connsiteY20" fmla="*/ 334605 h 5806634"/>
                <a:gd name="connsiteX21" fmla="*/ 1759700 w 5426043"/>
                <a:gd name="connsiteY21" fmla="*/ 46327 h 5806634"/>
                <a:gd name="connsiteX22" fmla="*/ 1504721 w 5426043"/>
                <a:gd name="connsiteY22" fmla="*/ 1179806 h 5806634"/>
                <a:gd name="connsiteX23" fmla="*/ 1919500 w 5426043"/>
                <a:gd name="connsiteY23" fmla="*/ 2508985 h 5806634"/>
                <a:gd name="connsiteX24" fmla="*/ 2511779 w 5426043"/>
                <a:gd name="connsiteY24" fmla="*/ 3676696 h 5806634"/>
                <a:gd name="connsiteX25" fmla="*/ 2507282 w 5426043"/>
                <a:gd name="connsiteY25" fmla="*/ 3842847 h 5806634"/>
                <a:gd name="connsiteX26" fmla="*/ 1259624 w 5426043"/>
                <a:gd name="connsiteY26" fmla="*/ 2329876 h 5806634"/>
                <a:gd name="connsiteX27" fmla="*/ 760003 w 5426043"/>
                <a:gd name="connsiteY27" fmla="*/ 1783121 h 5806634"/>
                <a:gd name="connsiteX28" fmla="*/ 213248 w 5426043"/>
                <a:gd name="connsiteY28" fmla="*/ 1274074 h 5806634"/>
                <a:gd name="connsiteX29" fmla="*/ 213248 w 5426043"/>
                <a:gd name="connsiteY29" fmla="*/ 1406049 h 5806634"/>
                <a:gd name="connsiteX30" fmla="*/ 694015 w 5426043"/>
                <a:gd name="connsiteY30" fmla="*/ 2744655 h 5806634"/>
                <a:gd name="connsiteX31" fmla="*/ 1253280 w 5426043"/>
                <a:gd name="connsiteY31" fmla="*/ 3774615 h 5806634"/>
                <a:gd name="connsiteX32" fmla="*/ 2015715 w 5426043"/>
                <a:gd name="connsiteY32" fmla="*/ 4415917 h 5806634"/>
                <a:gd name="connsiteX33" fmla="*/ 2631307 w 5426043"/>
                <a:gd name="connsiteY33" fmla="*/ 4738370 h 5806634"/>
                <a:gd name="connsiteX34" fmla="*/ 2175214 w 5426043"/>
                <a:gd name="connsiteY34" fmla="*/ 4769173 h 5806634"/>
                <a:gd name="connsiteX35" fmla="*/ 1502268 w 5426043"/>
                <a:gd name="connsiteY35" fmla="*/ 4555140 h 5806634"/>
                <a:gd name="connsiteX36" fmla="*/ 760003 w 5426043"/>
                <a:gd name="connsiteY36" fmla="*/ 3951286 h 5806634"/>
                <a:gd name="connsiteX37" fmla="*/ 260382 w 5426043"/>
                <a:gd name="connsiteY37" fmla="*/ 3055740 h 5806634"/>
                <a:gd name="connsiteX38" fmla="*/ 5859 w 5426043"/>
                <a:gd name="connsiteY38" fmla="*/ 2688094 h 5806634"/>
                <a:gd name="connsiteX39" fmla="*/ 109554 w 5426043"/>
                <a:gd name="connsiteY39" fmla="*/ 3281983 h 5806634"/>
                <a:gd name="connsiteX40" fmla="*/ 420638 w 5426043"/>
                <a:gd name="connsiteY40" fmla="*/ 4686577 h 5806634"/>
                <a:gd name="connsiteX41" fmla="*/ 967661 w 5426043"/>
                <a:gd name="connsiteY41" fmla="*/ 5270028 h 5806634"/>
                <a:gd name="connsiteX42" fmla="*/ 1523574 w 5426043"/>
                <a:gd name="connsiteY42" fmla="*/ 5525562 h 5806634"/>
                <a:gd name="connsiteX43" fmla="*/ 2471273 w 5426043"/>
                <a:gd name="connsiteY43" fmla="*/ 5605714 h 5806634"/>
                <a:gd name="connsiteX44" fmla="*/ 3242901 w 5426043"/>
                <a:gd name="connsiteY44" fmla="*/ 5427626 h 5806634"/>
                <a:gd name="connsiteX45" fmla="*/ 3457681 w 5426043"/>
                <a:gd name="connsiteY45" fmla="*/ 5473536 h 5806634"/>
                <a:gd name="connsiteX46" fmla="*/ 3504890 w 5426043"/>
                <a:gd name="connsiteY46" fmla="*/ 5806634 h 5806634"/>
                <a:gd name="connsiteX0" fmla="*/ 4361304 w 5426043"/>
                <a:gd name="connsiteY0" fmla="*/ 5609304 h 5806634"/>
                <a:gd name="connsiteX1" fmla="*/ 4231131 w 5426043"/>
                <a:gd name="connsiteY1" fmla="*/ 5215361 h 5806634"/>
                <a:gd name="connsiteX2" fmla="*/ 4286673 w 5426043"/>
                <a:gd name="connsiteY2" fmla="*/ 4899675 h 5806634"/>
                <a:gd name="connsiteX3" fmla="*/ 4689326 w 5426043"/>
                <a:gd name="connsiteY3" fmla="*/ 4520699 h 5806634"/>
                <a:gd name="connsiteX4" fmla="*/ 5058626 w 5426043"/>
                <a:gd name="connsiteY4" fmla="*/ 3564787 h 5806634"/>
                <a:gd name="connsiteX5" fmla="*/ 5416844 w 5426043"/>
                <a:gd name="connsiteY5" fmla="*/ 2499558 h 5806634"/>
                <a:gd name="connsiteX6" fmla="*/ 5253752 w 5426043"/>
                <a:gd name="connsiteY6" fmla="*/ 2511758 h 5806634"/>
                <a:gd name="connsiteX7" fmla="*/ 4564500 w 5426043"/>
                <a:gd name="connsiteY7" fmla="*/ 3073666 h 5806634"/>
                <a:gd name="connsiteX8" fmla="*/ 3980892 w 5426043"/>
                <a:gd name="connsiteY8" fmla="*/ 3974428 h 5806634"/>
                <a:gd name="connsiteX9" fmla="*/ 4040105 w 5426043"/>
                <a:gd name="connsiteY9" fmla="*/ 3319391 h 5806634"/>
                <a:gd name="connsiteX10" fmla="*/ 4281760 w 5426043"/>
                <a:gd name="connsiteY10" fmla="*/ 1853260 h 5806634"/>
                <a:gd name="connsiteX11" fmla="*/ 4416873 w 5426043"/>
                <a:gd name="connsiteY11" fmla="*/ 1147576 h 5806634"/>
                <a:gd name="connsiteX12" fmla="*/ 4484533 w 5426043"/>
                <a:gd name="connsiteY12" fmla="*/ 653647 h 5806634"/>
                <a:gd name="connsiteX13" fmla="*/ 4063391 w 5426043"/>
                <a:gd name="connsiteY13" fmla="*/ 1013087 h 5806634"/>
                <a:gd name="connsiteX14" fmla="*/ 3488008 w 5426043"/>
                <a:gd name="connsiteY14" fmla="*/ 2079410 h 5806634"/>
                <a:gd name="connsiteX15" fmla="*/ 3287203 w 5426043"/>
                <a:gd name="connsiteY15" fmla="*/ 3173083 h 5806634"/>
                <a:gd name="connsiteX16" fmla="*/ 3292845 w 5426043"/>
                <a:gd name="connsiteY16" fmla="*/ 3857018 h 5806634"/>
                <a:gd name="connsiteX17" fmla="*/ 3192806 w 5426043"/>
                <a:gd name="connsiteY17" fmla="*/ 3606624 h 5806634"/>
                <a:gd name="connsiteX18" fmla="*/ 2932473 w 5426043"/>
                <a:gd name="connsiteY18" fmla="*/ 2724036 h 5806634"/>
                <a:gd name="connsiteX19" fmla="*/ 2399382 w 5426043"/>
                <a:gd name="connsiteY19" fmla="*/ 1393179 h 5806634"/>
                <a:gd name="connsiteX20" fmla="*/ 1918061 w 5426043"/>
                <a:gd name="connsiteY20" fmla="*/ 334605 h 5806634"/>
                <a:gd name="connsiteX21" fmla="*/ 1759700 w 5426043"/>
                <a:gd name="connsiteY21" fmla="*/ 46327 h 5806634"/>
                <a:gd name="connsiteX22" fmla="*/ 1504721 w 5426043"/>
                <a:gd name="connsiteY22" fmla="*/ 1179806 h 5806634"/>
                <a:gd name="connsiteX23" fmla="*/ 1919500 w 5426043"/>
                <a:gd name="connsiteY23" fmla="*/ 2508985 h 5806634"/>
                <a:gd name="connsiteX24" fmla="*/ 2511779 w 5426043"/>
                <a:gd name="connsiteY24" fmla="*/ 3676696 h 5806634"/>
                <a:gd name="connsiteX25" fmla="*/ 2507282 w 5426043"/>
                <a:gd name="connsiteY25" fmla="*/ 3842847 h 5806634"/>
                <a:gd name="connsiteX26" fmla="*/ 1259624 w 5426043"/>
                <a:gd name="connsiteY26" fmla="*/ 2329876 h 5806634"/>
                <a:gd name="connsiteX27" fmla="*/ 760003 w 5426043"/>
                <a:gd name="connsiteY27" fmla="*/ 1783121 h 5806634"/>
                <a:gd name="connsiteX28" fmla="*/ 213248 w 5426043"/>
                <a:gd name="connsiteY28" fmla="*/ 1274074 h 5806634"/>
                <a:gd name="connsiteX29" fmla="*/ 213248 w 5426043"/>
                <a:gd name="connsiteY29" fmla="*/ 1406049 h 5806634"/>
                <a:gd name="connsiteX30" fmla="*/ 694015 w 5426043"/>
                <a:gd name="connsiteY30" fmla="*/ 2744655 h 5806634"/>
                <a:gd name="connsiteX31" fmla="*/ 1253280 w 5426043"/>
                <a:gd name="connsiteY31" fmla="*/ 3774615 h 5806634"/>
                <a:gd name="connsiteX32" fmla="*/ 2015715 w 5426043"/>
                <a:gd name="connsiteY32" fmla="*/ 4415917 h 5806634"/>
                <a:gd name="connsiteX33" fmla="*/ 2631307 w 5426043"/>
                <a:gd name="connsiteY33" fmla="*/ 4738370 h 5806634"/>
                <a:gd name="connsiteX34" fmla="*/ 2175214 w 5426043"/>
                <a:gd name="connsiteY34" fmla="*/ 4769173 h 5806634"/>
                <a:gd name="connsiteX35" fmla="*/ 1502268 w 5426043"/>
                <a:gd name="connsiteY35" fmla="*/ 4555140 h 5806634"/>
                <a:gd name="connsiteX36" fmla="*/ 760003 w 5426043"/>
                <a:gd name="connsiteY36" fmla="*/ 3951286 h 5806634"/>
                <a:gd name="connsiteX37" fmla="*/ 260382 w 5426043"/>
                <a:gd name="connsiteY37" fmla="*/ 3055740 h 5806634"/>
                <a:gd name="connsiteX38" fmla="*/ 5859 w 5426043"/>
                <a:gd name="connsiteY38" fmla="*/ 2688094 h 5806634"/>
                <a:gd name="connsiteX39" fmla="*/ 109554 w 5426043"/>
                <a:gd name="connsiteY39" fmla="*/ 3281983 h 5806634"/>
                <a:gd name="connsiteX40" fmla="*/ 420638 w 5426043"/>
                <a:gd name="connsiteY40" fmla="*/ 4686577 h 5806634"/>
                <a:gd name="connsiteX41" fmla="*/ 967661 w 5426043"/>
                <a:gd name="connsiteY41" fmla="*/ 5270028 h 5806634"/>
                <a:gd name="connsiteX42" fmla="*/ 1523574 w 5426043"/>
                <a:gd name="connsiteY42" fmla="*/ 5525562 h 5806634"/>
                <a:gd name="connsiteX43" fmla="*/ 2471273 w 5426043"/>
                <a:gd name="connsiteY43" fmla="*/ 5605714 h 5806634"/>
                <a:gd name="connsiteX44" fmla="*/ 3242901 w 5426043"/>
                <a:gd name="connsiteY44" fmla="*/ 5427626 h 5806634"/>
                <a:gd name="connsiteX45" fmla="*/ 3409946 w 5426043"/>
                <a:gd name="connsiteY45" fmla="*/ 5523928 h 5806634"/>
                <a:gd name="connsiteX46" fmla="*/ 3504890 w 5426043"/>
                <a:gd name="connsiteY46" fmla="*/ 5806634 h 5806634"/>
                <a:gd name="connsiteX0" fmla="*/ 4361304 w 5426043"/>
                <a:gd name="connsiteY0" fmla="*/ 5609304 h 5806634"/>
                <a:gd name="connsiteX1" fmla="*/ 4231131 w 5426043"/>
                <a:gd name="connsiteY1" fmla="*/ 5215361 h 5806634"/>
                <a:gd name="connsiteX2" fmla="*/ 4286673 w 5426043"/>
                <a:gd name="connsiteY2" fmla="*/ 4899675 h 5806634"/>
                <a:gd name="connsiteX3" fmla="*/ 4689326 w 5426043"/>
                <a:gd name="connsiteY3" fmla="*/ 4520699 h 5806634"/>
                <a:gd name="connsiteX4" fmla="*/ 5058626 w 5426043"/>
                <a:gd name="connsiteY4" fmla="*/ 3564787 h 5806634"/>
                <a:gd name="connsiteX5" fmla="*/ 5416844 w 5426043"/>
                <a:gd name="connsiteY5" fmla="*/ 2499558 h 5806634"/>
                <a:gd name="connsiteX6" fmla="*/ 5253752 w 5426043"/>
                <a:gd name="connsiteY6" fmla="*/ 2511758 h 5806634"/>
                <a:gd name="connsiteX7" fmla="*/ 4564500 w 5426043"/>
                <a:gd name="connsiteY7" fmla="*/ 3073666 h 5806634"/>
                <a:gd name="connsiteX8" fmla="*/ 3980892 w 5426043"/>
                <a:gd name="connsiteY8" fmla="*/ 3974428 h 5806634"/>
                <a:gd name="connsiteX9" fmla="*/ 4040105 w 5426043"/>
                <a:gd name="connsiteY9" fmla="*/ 3319391 h 5806634"/>
                <a:gd name="connsiteX10" fmla="*/ 4281760 w 5426043"/>
                <a:gd name="connsiteY10" fmla="*/ 1853260 h 5806634"/>
                <a:gd name="connsiteX11" fmla="*/ 4416873 w 5426043"/>
                <a:gd name="connsiteY11" fmla="*/ 1147576 h 5806634"/>
                <a:gd name="connsiteX12" fmla="*/ 4484533 w 5426043"/>
                <a:gd name="connsiteY12" fmla="*/ 653647 h 5806634"/>
                <a:gd name="connsiteX13" fmla="*/ 4063391 w 5426043"/>
                <a:gd name="connsiteY13" fmla="*/ 1013087 h 5806634"/>
                <a:gd name="connsiteX14" fmla="*/ 3488008 w 5426043"/>
                <a:gd name="connsiteY14" fmla="*/ 2079410 h 5806634"/>
                <a:gd name="connsiteX15" fmla="*/ 3287203 w 5426043"/>
                <a:gd name="connsiteY15" fmla="*/ 3173083 h 5806634"/>
                <a:gd name="connsiteX16" fmla="*/ 3292845 w 5426043"/>
                <a:gd name="connsiteY16" fmla="*/ 3857018 h 5806634"/>
                <a:gd name="connsiteX17" fmla="*/ 3192806 w 5426043"/>
                <a:gd name="connsiteY17" fmla="*/ 3606624 h 5806634"/>
                <a:gd name="connsiteX18" fmla="*/ 2932473 w 5426043"/>
                <a:gd name="connsiteY18" fmla="*/ 2724036 h 5806634"/>
                <a:gd name="connsiteX19" fmla="*/ 2399382 w 5426043"/>
                <a:gd name="connsiteY19" fmla="*/ 1393179 h 5806634"/>
                <a:gd name="connsiteX20" fmla="*/ 1918061 w 5426043"/>
                <a:gd name="connsiteY20" fmla="*/ 334605 h 5806634"/>
                <a:gd name="connsiteX21" fmla="*/ 1759700 w 5426043"/>
                <a:gd name="connsiteY21" fmla="*/ 46327 h 5806634"/>
                <a:gd name="connsiteX22" fmla="*/ 1504721 w 5426043"/>
                <a:gd name="connsiteY22" fmla="*/ 1179806 h 5806634"/>
                <a:gd name="connsiteX23" fmla="*/ 1919500 w 5426043"/>
                <a:gd name="connsiteY23" fmla="*/ 2508985 h 5806634"/>
                <a:gd name="connsiteX24" fmla="*/ 2511779 w 5426043"/>
                <a:gd name="connsiteY24" fmla="*/ 3676696 h 5806634"/>
                <a:gd name="connsiteX25" fmla="*/ 2507282 w 5426043"/>
                <a:gd name="connsiteY25" fmla="*/ 3842847 h 5806634"/>
                <a:gd name="connsiteX26" fmla="*/ 1259624 w 5426043"/>
                <a:gd name="connsiteY26" fmla="*/ 2329876 h 5806634"/>
                <a:gd name="connsiteX27" fmla="*/ 760003 w 5426043"/>
                <a:gd name="connsiteY27" fmla="*/ 1783121 h 5806634"/>
                <a:gd name="connsiteX28" fmla="*/ 213248 w 5426043"/>
                <a:gd name="connsiteY28" fmla="*/ 1274074 h 5806634"/>
                <a:gd name="connsiteX29" fmla="*/ 213248 w 5426043"/>
                <a:gd name="connsiteY29" fmla="*/ 1406049 h 5806634"/>
                <a:gd name="connsiteX30" fmla="*/ 694015 w 5426043"/>
                <a:gd name="connsiteY30" fmla="*/ 2744655 h 5806634"/>
                <a:gd name="connsiteX31" fmla="*/ 1253280 w 5426043"/>
                <a:gd name="connsiteY31" fmla="*/ 3774615 h 5806634"/>
                <a:gd name="connsiteX32" fmla="*/ 2015715 w 5426043"/>
                <a:gd name="connsiteY32" fmla="*/ 4415917 h 5806634"/>
                <a:gd name="connsiteX33" fmla="*/ 2631307 w 5426043"/>
                <a:gd name="connsiteY33" fmla="*/ 4738370 h 5806634"/>
                <a:gd name="connsiteX34" fmla="*/ 2175214 w 5426043"/>
                <a:gd name="connsiteY34" fmla="*/ 4769173 h 5806634"/>
                <a:gd name="connsiteX35" fmla="*/ 1502268 w 5426043"/>
                <a:gd name="connsiteY35" fmla="*/ 4555140 h 5806634"/>
                <a:gd name="connsiteX36" fmla="*/ 760003 w 5426043"/>
                <a:gd name="connsiteY36" fmla="*/ 3951286 h 5806634"/>
                <a:gd name="connsiteX37" fmla="*/ 260382 w 5426043"/>
                <a:gd name="connsiteY37" fmla="*/ 3055740 h 5806634"/>
                <a:gd name="connsiteX38" fmla="*/ 5859 w 5426043"/>
                <a:gd name="connsiteY38" fmla="*/ 2688094 h 5806634"/>
                <a:gd name="connsiteX39" fmla="*/ 109554 w 5426043"/>
                <a:gd name="connsiteY39" fmla="*/ 3281983 h 5806634"/>
                <a:gd name="connsiteX40" fmla="*/ 420638 w 5426043"/>
                <a:gd name="connsiteY40" fmla="*/ 4686577 h 5806634"/>
                <a:gd name="connsiteX41" fmla="*/ 967661 w 5426043"/>
                <a:gd name="connsiteY41" fmla="*/ 5270028 h 5806634"/>
                <a:gd name="connsiteX42" fmla="*/ 1523574 w 5426043"/>
                <a:gd name="connsiteY42" fmla="*/ 5525562 h 5806634"/>
                <a:gd name="connsiteX43" fmla="*/ 2471273 w 5426043"/>
                <a:gd name="connsiteY43" fmla="*/ 5605714 h 5806634"/>
                <a:gd name="connsiteX44" fmla="*/ 3242901 w 5426043"/>
                <a:gd name="connsiteY44" fmla="*/ 5427626 h 5806634"/>
                <a:gd name="connsiteX45" fmla="*/ 3409946 w 5426043"/>
                <a:gd name="connsiteY45" fmla="*/ 5523928 h 5806634"/>
                <a:gd name="connsiteX46" fmla="*/ 3504890 w 5426043"/>
                <a:gd name="connsiteY46" fmla="*/ 5806634 h 5806634"/>
                <a:gd name="connsiteX0" fmla="*/ 4361304 w 5426043"/>
                <a:gd name="connsiteY0" fmla="*/ 5609304 h 5806634"/>
                <a:gd name="connsiteX1" fmla="*/ 4231131 w 5426043"/>
                <a:gd name="connsiteY1" fmla="*/ 5215361 h 5806634"/>
                <a:gd name="connsiteX2" fmla="*/ 4286673 w 5426043"/>
                <a:gd name="connsiteY2" fmla="*/ 4899675 h 5806634"/>
                <a:gd name="connsiteX3" fmla="*/ 4689326 w 5426043"/>
                <a:gd name="connsiteY3" fmla="*/ 4520699 h 5806634"/>
                <a:gd name="connsiteX4" fmla="*/ 5058626 w 5426043"/>
                <a:gd name="connsiteY4" fmla="*/ 3564787 h 5806634"/>
                <a:gd name="connsiteX5" fmla="*/ 5416844 w 5426043"/>
                <a:gd name="connsiteY5" fmla="*/ 2499558 h 5806634"/>
                <a:gd name="connsiteX6" fmla="*/ 5253752 w 5426043"/>
                <a:gd name="connsiteY6" fmla="*/ 2511758 h 5806634"/>
                <a:gd name="connsiteX7" fmla="*/ 4564500 w 5426043"/>
                <a:gd name="connsiteY7" fmla="*/ 3073666 h 5806634"/>
                <a:gd name="connsiteX8" fmla="*/ 3980892 w 5426043"/>
                <a:gd name="connsiteY8" fmla="*/ 3974428 h 5806634"/>
                <a:gd name="connsiteX9" fmla="*/ 4040105 w 5426043"/>
                <a:gd name="connsiteY9" fmla="*/ 3319391 h 5806634"/>
                <a:gd name="connsiteX10" fmla="*/ 4281760 w 5426043"/>
                <a:gd name="connsiteY10" fmla="*/ 1853260 h 5806634"/>
                <a:gd name="connsiteX11" fmla="*/ 4416873 w 5426043"/>
                <a:gd name="connsiteY11" fmla="*/ 1147576 h 5806634"/>
                <a:gd name="connsiteX12" fmla="*/ 4484533 w 5426043"/>
                <a:gd name="connsiteY12" fmla="*/ 653647 h 5806634"/>
                <a:gd name="connsiteX13" fmla="*/ 4063391 w 5426043"/>
                <a:gd name="connsiteY13" fmla="*/ 1013087 h 5806634"/>
                <a:gd name="connsiteX14" fmla="*/ 3488008 w 5426043"/>
                <a:gd name="connsiteY14" fmla="*/ 2079410 h 5806634"/>
                <a:gd name="connsiteX15" fmla="*/ 3287203 w 5426043"/>
                <a:gd name="connsiteY15" fmla="*/ 3173083 h 5806634"/>
                <a:gd name="connsiteX16" fmla="*/ 3292845 w 5426043"/>
                <a:gd name="connsiteY16" fmla="*/ 3857018 h 5806634"/>
                <a:gd name="connsiteX17" fmla="*/ 3192806 w 5426043"/>
                <a:gd name="connsiteY17" fmla="*/ 3606624 h 5806634"/>
                <a:gd name="connsiteX18" fmla="*/ 2932473 w 5426043"/>
                <a:gd name="connsiteY18" fmla="*/ 2724036 h 5806634"/>
                <a:gd name="connsiteX19" fmla="*/ 2399382 w 5426043"/>
                <a:gd name="connsiteY19" fmla="*/ 1393179 h 5806634"/>
                <a:gd name="connsiteX20" fmla="*/ 1918061 w 5426043"/>
                <a:gd name="connsiteY20" fmla="*/ 334605 h 5806634"/>
                <a:gd name="connsiteX21" fmla="*/ 1759700 w 5426043"/>
                <a:gd name="connsiteY21" fmla="*/ 46327 h 5806634"/>
                <a:gd name="connsiteX22" fmla="*/ 1504721 w 5426043"/>
                <a:gd name="connsiteY22" fmla="*/ 1179806 h 5806634"/>
                <a:gd name="connsiteX23" fmla="*/ 1919500 w 5426043"/>
                <a:gd name="connsiteY23" fmla="*/ 2508985 h 5806634"/>
                <a:gd name="connsiteX24" fmla="*/ 2511779 w 5426043"/>
                <a:gd name="connsiteY24" fmla="*/ 3676696 h 5806634"/>
                <a:gd name="connsiteX25" fmla="*/ 2507282 w 5426043"/>
                <a:gd name="connsiteY25" fmla="*/ 3842847 h 5806634"/>
                <a:gd name="connsiteX26" fmla="*/ 1259624 w 5426043"/>
                <a:gd name="connsiteY26" fmla="*/ 2329876 h 5806634"/>
                <a:gd name="connsiteX27" fmla="*/ 760003 w 5426043"/>
                <a:gd name="connsiteY27" fmla="*/ 1783121 h 5806634"/>
                <a:gd name="connsiteX28" fmla="*/ 213248 w 5426043"/>
                <a:gd name="connsiteY28" fmla="*/ 1274074 h 5806634"/>
                <a:gd name="connsiteX29" fmla="*/ 213248 w 5426043"/>
                <a:gd name="connsiteY29" fmla="*/ 1406049 h 5806634"/>
                <a:gd name="connsiteX30" fmla="*/ 694015 w 5426043"/>
                <a:gd name="connsiteY30" fmla="*/ 2744655 h 5806634"/>
                <a:gd name="connsiteX31" fmla="*/ 1253280 w 5426043"/>
                <a:gd name="connsiteY31" fmla="*/ 3774615 h 5806634"/>
                <a:gd name="connsiteX32" fmla="*/ 2015715 w 5426043"/>
                <a:gd name="connsiteY32" fmla="*/ 4415917 h 5806634"/>
                <a:gd name="connsiteX33" fmla="*/ 2631307 w 5426043"/>
                <a:gd name="connsiteY33" fmla="*/ 4738370 h 5806634"/>
                <a:gd name="connsiteX34" fmla="*/ 2175214 w 5426043"/>
                <a:gd name="connsiteY34" fmla="*/ 4769173 h 5806634"/>
                <a:gd name="connsiteX35" fmla="*/ 1502268 w 5426043"/>
                <a:gd name="connsiteY35" fmla="*/ 4555140 h 5806634"/>
                <a:gd name="connsiteX36" fmla="*/ 760003 w 5426043"/>
                <a:gd name="connsiteY36" fmla="*/ 3951286 h 5806634"/>
                <a:gd name="connsiteX37" fmla="*/ 260382 w 5426043"/>
                <a:gd name="connsiteY37" fmla="*/ 3055740 h 5806634"/>
                <a:gd name="connsiteX38" fmla="*/ 5859 w 5426043"/>
                <a:gd name="connsiteY38" fmla="*/ 2688094 h 5806634"/>
                <a:gd name="connsiteX39" fmla="*/ 109554 w 5426043"/>
                <a:gd name="connsiteY39" fmla="*/ 3281983 h 5806634"/>
                <a:gd name="connsiteX40" fmla="*/ 420638 w 5426043"/>
                <a:gd name="connsiteY40" fmla="*/ 4686577 h 5806634"/>
                <a:gd name="connsiteX41" fmla="*/ 967661 w 5426043"/>
                <a:gd name="connsiteY41" fmla="*/ 5270028 h 5806634"/>
                <a:gd name="connsiteX42" fmla="*/ 1523574 w 5426043"/>
                <a:gd name="connsiteY42" fmla="*/ 5525562 h 5806634"/>
                <a:gd name="connsiteX43" fmla="*/ 2471273 w 5426043"/>
                <a:gd name="connsiteY43" fmla="*/ 5605714 h 5806634"/>
                <a:gd name="connsiteX44" fmla="*/ 3242901 w 5426043"/>
                <a:gd name="connsiteY44" fmla="*/ 5427626 h 5806634"/>
                <a:gd name="connsiteX45" fmla="*/ 3409946 w 5426043"/>
                <a:gd name="connsiteY45" fmla="*/ 5523928 h 5806634"/>
                <a:gd name="connsiteX46" fmla="*/ 3504890 w 5426043"/>
                <a:gd name="connsiteY46" fmla="*/ 5806634 h 5806634"/>
                <a:gd name="connsiteX0" fmla="*/ 4361304 w 5426043"/>
                <a:gd name="connsiteY0" fmla="*/ 5609304 h 5820250"/>
                <a:gd name="connsiteX1" fmla="*/ 4231131 w 5426043"/>
                <a:gd name="connsiteY1" fmla="*/ 5215361 h 5820250"/>
                <a:gd name="connsiteX2" fmla="*/ 4286673 w 5426043"/>
                <a:gd name="connsiteY2" fmla="*/ 4899675 h 5820250"/>
                <a:gd name="connsiteX3" fmla="*/ 4689326 w 5426043"/>
                <a:gd name="connsiteY3" fmla="*/ 4520699 h 5820250"/>
                <a:gd name="connsiteX4" fmla="*/ 5058626 w 5426043"/>
                <a:gd name="connsiteY4" fmla="*/ 3564787 h 5820250"/>
                <a:gd name="connsiteX5" fmla="*/ 5416844 w 5426043"/>
                <a:gd name="connsiteY5" fmla="*/ 2499558 h 5820250"/>
                <a:gd name="connsiteX6" fmla="*/ 5253752 w 5426043"/>
                <a:gd name="connsiteY6" fmla="*/ 2511758 h 5820250"/>
                <a:gd name="connsiteX7" fmla="*/ 4564500 w 5426043"/>
                <a:gd name="connsiteY7" fmla="*/ 3073666 h 5820250"/>
                <a:gd name="connsiteX8" fmla="*/ 3980892 w 5426043"/>
                <a:gd name="connsiteY8" fmla="*/ 3974428 h 5820250"/>
                <a:gd name="connsiteX9" fmla="*/ 4040105 w 5426043"/>
                <a:gd name="connsiteY9" fmla="*/ 3319391 h 5820250"/>
                <a:gd name="connsiteX10" fmla="*/ 4281760 w 5426043"/>
                <a:gd name="connsiteY10" fmla="*/ 1853260 h 5820250"/>
                <a:gd name="connsiteX11" fmla="*/ 4416873 w 5426043"/>
                <a:gd name="connsiteY11" fmla="*/ 1147576 h 5820250"/>
                <a:gd name="connsiteX12" fmla="*/ 4484533 w 5426043"/>
                <a:gd name="connsiteY12" fmla="*/ 653647 h 5820250"/>
                <a:gd name="connsiteX13" fmla="*/ 4063391 w 5426043"/>
                <a:gd name="connsiteY13" fmla="*/ 1013087 h 5820250"/>
                <a:gd name="connsiteX14" fmla="*/ 3488008 w 5426043"/>
                <a:gd name="connsiteY14" fmla="*/ 2079410 h 5820250"/>
                <a:gd name="connsiteX15" fmla="*/ 3287203 w 5426043"/>
                <a:gd name="connsiteY15" fmla="*/ 3173083 h 5820250"/>
                <a:gd name="connsiteX16" fmla="*/ 3292845 w 5426043"/>
                <a:gd name="connsiteY16" fmla="*/ 3857018 h 5820250"/>
                <a:gd name="connsiteX17" fmla="*/ 3192806 w 5426043"/>
                <a:gd name="connsiteY17" fmla="*/ 3606624 h 5820250"/>
                <a:gd name="connsiteX18" fmla="*/ 2932473 w 5426043"/>
                <a:gd name="connsiteY18" fmla="*/ 2724036 h 5820250"/>
                <a:gd name="connsiteX19" fmla="*/ 2399382 w 5426043"/>
                <a:gd name="connsiteY19" fmla="*/ 1393179 h 5820250"/>
                <a:gd name="connsiteX20" fmla="*/ 1918061 w 5426043"/>
                <a:gd name="connsiteY20" fmla="*/ 334605 h 5820250"/>
                <a:gd name="connsiteX21" fmla="*/ 1759700 w 5426043"/>
                <a:gd name="connsiteY21" fmla="*/ 46327 h 5820250"/>
                <a:gd name="connsiteX22" fmla="*/ 1504721 w 5426043"/>
                <a:gd name="connsiteY22" fmla="*/ 1179806 h 5820250"/>
                <a:gd name="connsiteX23" fmla="*/ 1919500 w 5426043"/>
                <a:gd name="connsiteY23" fmla="*/ 2508985 h 5820250"/>
                <a:gd name="connsiteX24" fmla="*/ 2511779 w 5426043"/>
                <a:gd name="connsiteY24" fmla="*/ 3676696 h 5820250"/>
                <a:gd name="connsiteX25" fmla="*/ 2507282 w 5426043"/>
                <a:gd name="connsiteY25" fmla="*/ 3842847 h 5820250"/>
                <a:gd name="connsiteX26" fmla="*/ 1259624 w 5426043"/>
                <a:gd name="connsiteY26" fmla="*/ 2329876 h 5820250"/>
                <a:gd name="connsiteX27" fmla="*/ 760003 w 5426043"/>
                <a:gd name="connsiteY27" fmla="*/ 1783121 h 5820250"/>
                <a:gd name="connsiteX28" fmla="*/ 213248 w 5426043"/>
                <a:gd name="connsiteY28" fmla="*/ 1274074 h 5820250"/>
                <a:gd name="connsiteX29" fmla="*/ 213248 w 5426043"/>
                <a:gd name="connsiteY29" fmla="*/ 1406049 h 5820250"/>
                <a:gd name="connsiteX30" fmla="*/ 694015 w 5426043"/>
                <a:gd name="connsiteY30" fmla="*/ 2744655 h 5820250"/>
                <a:gd name="connsiteX31" fmla="*/ 1253280 w 5426043"/>
                <a:gd name="connsiteY31" fmla="*/ 3774615 h 5820250"/>
                <a:gd name="connsiteX32" fmla="*/ 2015715 w 5426043"/>
                <a:gd name="connsiteY32" fmla="*/ 4415917 h 5820250"/>
                <a:gd name="connsiteX33" fmla="*/ 2631307 w 5426043"/>
                <a:gd name="connsiteY33" fmla="*/ 4738370 h 5820250"/>
                <a:gd name="connsiteX34" fmla="*/ 2175214 w 5426043"/>
                <a:gd name="connsiteY34" fmla="*/ 4769173 h 5820250"/>
                <a:gd name="connsiteX35" fmla="*/ 1502268 w 5426043"/>
                <a:gd name="connsiteY35" fmla="*/ 4555140 h 5820250"/>
                <a:gd name="connsiteX36" fmla="*/ 760003 w 5426043"/>
                <a:gd name="connsiteY36" fmla="*/ 3951286 h 5820250"/>
                <a:gd name="connsiteX37" fmla="*/ 260382 w 5426043"/>
                <a:gd name="connsiteY37" fmla="*/ 3055740 h 5820250"/>
                <a:gd name="connsiteX38" fmla="*/ 5859 w 5426043"/>
                <a:gd name="connsiteY38" fmla="*/ 2688094 h 5820250"/>
                <a:gd name="connsiteX39" fmla="*/ 109554 w 5426043"/>
                <a:gd name="connsiteY39" fmla="*/ 3281983 h 5820250"/>
                <a:gd name="connsiteX40" fmla="*/ 420638 w 5426043"/>
                <a:gd name="connsiteY40" fmla="*/ 4686577 h 5820250"/>
                <a:gd name="connsiteX41" fmla="*/ 967661 w 5426043"/>
                <a:gd name="connsiteY41" fmla="*/ 5270028 h 5820250"/>
                <a:gd name="connsiteX42" fmla="*/ 1523574 w 5426043"/>
                <a:gd name="connsiteY42" fmla="*/ 5525562 h 5820250"/>
                <a:gd name="connsiteX43" fmla="*/ 2471273 w 5426043"/>
                <a:gd name="connsiteY43" fmla="*/ 5605714 h 5820250"/>
                <a:gd name="connsiteX44" fmla="*/ 3242901 w 5426043"/>
                <a:gd name="connsiteY44" fmla="*/ 5427626 h 5820250"/>
                <a:gd name="connsiteX45" fmla="*/ 3409946 w 5426043"/>
                <a:gd name="connsiteY45" fmla="*/ 5523928 h 5820250"/>
                <a:gd name="connsiteX46" fmla="*/ 3455462 w 5426043"/>
                <a:gd name="connsiteY46" fmla="*/ 5820249 h 5820250"/>
                <a:gd name="connsiteX0" fmla="*/ 4361304 w 5426043"/>
                <a:gd name="connsiteY0" fmla="*/ 5609304 h 5820250"/>
                <a:gd name="connsiteX1" fmla="*/ 4231131 w 5426043"/>
                <a:gd name="connsiteY1" fmla="*/ 5215361 h 5820250"/>
                <a:gd name="connsiteX2" fmla="*/ 4286673 w 5426043"/>
                <a:gd name="connsiteY2" fmla="*/ 4899675 h 5820250"/>
                <a:gd name="connsiteX3" fmla="*/ 4689326 w 5426043"/>
                <a:gd name="connsiteY3" fmla="*/ 4520699 h 5820250"/>
                <a:gd name="connsiteX4" fmla="*/ 5058626 w 5426043"/>
                <a:gd name="connsiteY4" fmla="*/ 3564787 h 5820250"/>
                <a:gd name="connsiteX5" fmla="*/ 5416844 w 5426043"/>
                <a:gd name="connsiteY5" fmla="*/ 2499558 h 5820250"/>
                <a:gd name="connsiteX6" fmla="*/ 5253752 w 5426043"/>
                <a:gd name="connsiteY6" fmla="*/ 2511758 h 5820250"/>
                <a:gd name="connsiteX7" fmla="*/ 4564500 w 5426043"/>
                <a:gd name="connsiteY7" fmla="*/ 3073666 h 5820250"/>
                <a:gd name="connsiteX8" fmla="*/ 3980892 w 5426043"/>
                <a:gd name="connsiteY8" fmla="*/ 3974428 h 5820250"/>
                <a:gd name="connsiteX9" fmla="*/ 4040105 w 5426043"/>
                <a:gd name="connsiteY9" fmla="*/ 3319391 h 5820250"/>
                <a:gd name="connsiteX10" fmla="*/ 4281760 w 5426043"/>
                <a:gd name="connsiteY10" fmla="*/ 1853260 h 5820250"/>
                <a:gd name="connsiteX11" fmla="*/ 4416873 w 5426043"/>
                <a:gd name="connsiteY11" fmla="*/ 1147576 h 5820250"/>
                <a:gd name="connsiteX12" fmla="*/ 4484533 w 5426043"/>
                <a:gd name="connsiteY12" fmla="*/ 653647 h 5820250"/>
                <a:gd name="connsiteX13" fmla="*/ 4063391 w 5426043"/>
                <a:gd name="connsiteY13" fmla="*/ 1013087 h 5820250"/>
                <a:gd name="connsiteX14" fmla="*/ 3488008 w 5426043"/>
                <a:gd name="connsiteY14" fmla="*/ 2079410 h 5820250"/>
                <a:gd name="connsiteX15" fmla="*/ 3287203 w 5426043"/>
                <a:gd name="connsiteY15" fmla="*/ 3173083 h 5820250"/>
                <a:gd name="connsiteX16" fmla="*/ 3292845 w 5426043"/>
                <a:gd name="connsiteY16" fmla="*/ 3857018 h 5820250"/>
                <a:gd name="connsiteX17" fmla="*/ 3192806 w 5426043"/>
                <a:gd name="connsiteY17" fmla="*/ 3606624 h 5820250"/>
                <a:gd name="connsiteX18" fmla="*/ 2932473 w 5426043"/>
                <a:gd name="connsiteY18" fmla="*/ 2724036 h 5820250"/>
                <a:gd name="connsiteX19" fmla="*/ 2399382 w 5426043"/>
                <a:gd name="connsiteY19" fmla="*/ 1393179 h 5820250"/>
                <a:gd name="connsiteX20" fmla="*/ 1918061 w 5426043"/>
                <a:gd name="connsiteY20" fmla="*/ 334605 h 5820250"/>
                <a:gd name="connsiteX21" fmla="*/ 1759700 w 5426043"/>
                <a:gd name="connsiteY21" fmla="*/ 46327 h 5820250"/>
                <a:gd name="connsiteX22" fmla="*/ 1504721 w 5426043"/>
                <a:gd name="connsiteY22" fmla="*/ 1179806 h 5820250"/>
                <a:gd name="connsiteX23" fmla="*/ 1919500 w 5426043"/>
                <a:gd name="connsiteY23" fmla="*/ 2508985 h 5820250"/>
                <a:gd name="connsiteX24" fmla="*/ 2511779 w 5426043"/>
                <a:gd name="connsiteY24" fmla="*/ 3676696 h 5820250"/>
                <a:gd name="connsiteX25" fmla="*/ 2507282 w 5426043"/>
                <a:gd name="connsiteY25" fmla="*/ 3842847 h 5820250"/>
                <a:gd name="connsiteX26" fmla="*/ 1259624 w 5426043"/>
                <a:gd name="connsiteY26" fmla="*/ 2329876 h 5820250"/>
                <a:gd name="connsiteX27" fmla="*/ 760003 w 5426043"/>
                <a:gd name="connsiteY27" fmla="*/ 1783121 h 5820250"/>
                <a:gd name="connsiteX28" fmla="*/ 213248 w 5426043"/>
                <a:gd name="connsiteY28" fmla="*/ 1274074 h 5820250"/>
                <a:gd name="connsiteX29" fmla="*/ 213248 w 5426043"/>
                <a:gd name="connsiteY29" fmla="*/ 1406049 h 5820250"/>
                <a:gd name="connsiteX30" fmla="*/ 694015 w 5426043"/>
                <a:gd name="connsiteY30" fmla="*/ 2744655 h 5820250"/>
                <a:gd name="connsiteX31" fmla="*/ 1253280 w 5426043"/>
                <a:gd name="connsiteY31" fmla="*/ 3774615 h 5820250"/>
                <a:gd name="connsiteX32" fmla="*/ 2015715 w 5426043"/>
                <a:gd name="connsiteY32" fmla="*/ 4415917 h 5820250"/>
                <a:gd name="connsiteX33" fmla="*/ 2631307 w 5426043"/>
                <a:gd name="connsiteY33" fmla="*/ 4738370 h 5820250"/>
                <a:gd name="connsiteX34" fmla="*/ 2175214 w 5426043"/>
                <a:gd name="connsiteY34" fmla="*/ 4769173 h 5820250"/>
                <a:gd name="connsiteX35" fmla="*/ 1502268 w 5426043"/>
                <a:gd name="connsiteY35" fmla="*/ 4555140 h 5820250"/>
                <a:gd name="connsiteX36" fmla="*/ 760003 w 5426043"/>
                <a:gd name="connsiteY36" fmla="*/ 3951286 h 5820250"/>
                <a:gd name="connsiteX37" fmla="*/ 260382 w 5426043"/>
                <a:gd name="connsiteY37" fmla="*/ 3055740 h 5820250"/>
                <a:gd name="connsiteX38" fmla="*/ 5859 w 5426043"/>
                <a:gd name="connsiteY38" fmla="*/ 2688094 h 5820250"/>
                <a:gd name="connsiteX39" fmla="*/ 109554 w 5426043"/>
                <a:gd name="connsiteY39" fmla="*/ 3281983 h 5820250"/>
                <a:gd name="connsiteX40" fmla="*/ 420638 w 5426043"/>
                <a:gd name="connsiteY40" fmla="*/ 4686577 h 5820250"/>
                <a:gd name="connsiteX41" fmla="*/ 967661 w 5426043"/>
                <a:gd name="connsiteY41" fmla="*/ 5270028 h 5820250"/>
                <a:gd name="connsiteX42" fmla="*/ 1523574 w 5426043"/>
                <a:gd name="connsiteY42" fmla="*/ 5525562 h 5820250"/>
                <a:gd name="connsiteX43" fmla="*/ 2471273 w 5426043"/>
                <a:gd name="connsiteY43" fmla="*/ 5605714 h 5820250"/>
                <a:gd name="connsiteX44" fmla="*/ 3242901 w 5426043"/>
                <a:gd name="connsiteY44" fmla="*/ 5427626 h 5820250"/>
                <a:gd name="connsiteX45" fmla="*/ 3409946 w 5426043"/>
                <a:gd name="connsiteY45" fmla="*/ 5523928 h 5820250"/>
                <a:gd name="connsiteX46" fmla="*/ 3455462 w 5426043"/>
                <a:gd name="connsiteY46" fmla="*/ 5820249 h 5820250"/>
                <a:gd name="connsiteX0" fmla="*/ 4361304 w 5426043"/>
                <a:gd name="connsiteY0" fmla="*/ 5609304 h 5820250"/>
                <a:gd name="connsiteX1" fmla="*/ 4231131 w 5426043"/>
                <a:gd name="connsiteY1" fmla="*/ 5215361 h 5820250"/>
                <a:gd name="connsiteX2" fmla="*/ 4340194 w 5426043"/>
                <a:gd name="connsiteY2" fmla="*/ 4947008 h 5820250"/>
                <a:gd name="connsiteX3" fmla="*/ 4689326 w 5426043"/>
                <a:gd name="connsiteY3" fmla="*/ 4520699 h 5820250"/>
                <a:gd name="connsiteX4" fmla="*/ 5058626 w 5426043"/>
                <a:gd name="connsiteY4" fmla="*/ 3564787 h 5820250"/>
                <a:gd name="connsiteX5" fmla="*/ 5416844 w 5426043"/>
                <a:gd name="connsiteY5" fmla="*/ 2499558 h 5820250"/>
                <a:gd name="connsiteX6" fmla="*/ 5253752 w 5426043"/>
                <a:gd name="connsiteY6" fmla="*/ 2511758 h 5820250"/>
                <a:gd name="connsiteX7" fmla="*/ 4564500 w 5426043"/>
                <a:gd name="connsiteY7" fmla="*/ 3073666 h 5820250"/>
                <a:gd name="connsiteX8" fmla="*/ 3980892 w 5426043"/>
                <a:gd name="connsiteY8" fmla="*/ 3974428 h 5820250"/>
                <a:gd name="connsiteX9" fmla="*/ 4040105 w 5426043"/>
                <a:gd name="connsiteY9" fmla="*/ 3319391 h 5820250"/>
                <a:gd name="connsiteX10" fmla="*/ 4281760 w 5426043"/>
                <a:gd name="connsiteY10" fmla="*/ 1853260 h 5820250"/>
                <a:gd name="connsiteX11" fmla="*/ 4416873 w 5426043"/>
                <a:gd name="connsiteY11" fmla="*/ 1147576 h 5820250"/>
                <a:gd name="connsiteX12" fmla="*/ 4484533 w 5426043"/>
                <a:gd name="connsiteY12" fmla="*/ 653647 h 5820250"/>
                <a:gd name="connsiteX13" fmla="*/ 4063391 w 5426043"/>
                <a:gd name="connsiteY13" fmla="*/ 1013087 h 5820250"/>
                <a:gd name="connsiteX14" fmla="*/ 3488008 w 5426043"/>
                <a:gd name="connsiteY14" fmla="*/ 2079410 h 5820250"/>
                <a:gd name="connsiteX15" fmla="*/ 3287203 w 5426043"/>
                <a:gd name="connsiteY15" fmla="*/ 3173083 h 5820250"/>
                <a:gd name="connsiteX16" fmla="*/ 3292845 w 5426043"/>
                <a:gd name="connsiteY16" fmla="*/ 3857018 h 5820250"/>
                <a:gd name="connsiteX17" fmla="*/ 3192806 w 5426043"/>
                <a:gd name="connsiteY17" fmla="*/ 3606624 h 5820250"/>
                <a:gd name="connsiteX18" fmla="*/ 2932473 w 5426043"/>
                <a:gd name="connsiteY18" fmla="*/ 2724036 h 5820250"/>
                <a:gd name="connsiteX19" fmla="*/ 2399382 w 5426043"/>
                <a:gd name="connsiteY19" fmla="*/ 1393179 h 5820250"/>
                <a:gd name="connsiteX20" fmla="*/ 1918061 w 5426043"/>
                <a:gd name="connsiteY20" fmla="*/ 334605 h 5820250"/>
                <a:gd name="connsiteX21" fmla="*/ 1759700 w 5426043"/>
                <a:gd name="connsiteY21" fmla="*/ 46327 h 5820250"/>
                <a:gd name="connsiteX22" fmla="*/ 1504721 w 5426043"/>
                <a:gd name="connsiteY22" fmla="*/ 1179806 h 5820250"/>
                <a:gd name="connsiteX23" fmla="*/ 1919500 w 5426043"/>
                <a:gd name="connsiteY23" fmla="*/ 2508985 h 5820250"/>
                <a:gd name="connsiteX24" fmla="*/ 2511779 w 5426043"/>
                <a:gd name="connsiteY24" fmla="*/ 3676696 h 5820250"/>
                <a:gd name="connsiteX25" fmla="*/ 2507282 w 5426043"/>
                <a:gd name="connsiteY25" fmla="*/ 3842847 h 5820250"/>
                <a:gd name="connsiteX26" fmla="*/ 1259624 w 5426043"/>
                <a:gd name="connsiteY26" fmla="*/ 2329876 h 5820250"/>
                <a:gd name="connsiteX27" fmla="*/ 760003 w 5426043"/>
                <a:gd name="connsiteY27" fmla="*/ 1783121 h 5820250"/>
                <a:gd name="connsiteX28" fmla="*/ 213248 w 5426043"/>
                <a:gd name="connsiteY28" fmla="*/ 1274074 h 5820250"/>
                <a:gd name="connsiteX29" fmla="*/ 213248 w 5426043"/>
                <a:gd name="connsiteY29" fmla="*/ 1406049 h 5820250"/>
                <a:gd name="connsiteX30" fmla="*/ 694015 w 5426043"/>
                <a:gd name="connsiteY30" fmla="*/ 2744655 h 5820250"/>
                <a:gd name="connsiteX31" fmla="*/ 1253280 w 5426043"/>
                <a:gd name="connsiteY31" fmla="*/ 3774615 h 5820250"/>
                <a:gd name="connsiteX32" fmla="*/ 2015715 w 5426043"/>
                <a:gd name="connsiteY32" fmla="*/ 4415917 h 5820250"/>
                <a:gd name="connsiteX33" fmla="*/ 2631307 w 5426043"/>
                <a:gd name="connsiteY33" fmla="*/ 4738370 h 5820250"/>
                <a:gd name="connsiteX34" fmla="*/ 2175214 w 5426043"/>
                <a:gd name="connsiteY34" fmla="*/ 4769173 h 5820250"/>
                <a:gd name="connsiteX35" fmla="*/ 1502268 w 5426043"/>
                <a:gd name="connsiteY35" fmla="*/ 4555140 h 5820250"/>
                <a:gd name="connsiteX36" fmla="*/ 760003 w 5426043"/>
                <a:gd name="connsiteY36" fmla="*/ 3951286 h 5820250"/>
                <a:gd name="connsiteX37" fmla="*/ 260382 w 5426043"/>
                <a:gd name="connsiteY37" fmla="*/ 3055740 h 5820250"/>
                <a:gd name="connsiteX38" fmla="*/ 5859 w 5426043"/>
                <a:gd name="connsiteY38" fmla="*/ 2688094 h 5820250"/>
                <a:gd name="connsiteX39" fmla="*/ 109554 w 5426043"/>
                <a:gd name="connsiteY39" fmla="*/ 3281983 h 5820250"/>
                <a:gd name="connsiteX40" fmla="*/ 420638 w 5426043"/>
                <a:gd name="connsiteY40" fmla="*/ 4686577 h 5820250"/>
                <a:gd name="connsiteX41" fmla="*/ 967661 w 5426043"/>
                <a:gd name="connsiteY41" fmla="*/ 5270028 h 5820250"/>
                <a:gd name="connsiteX42" fmla="*/ 1523574 w 5426043"/>
                <a:gd name="connsiteY42" fmla="*/ 5525562 h 5820250"/>
                <a:gd name="connsiteX43" fmla="*/ 2471273 w 5426043"/>
                <a:gd name="connsiteY43" fmla="*/ 5605714 h 5820250"/>
                <a:gd name="connsiteX44" fmla="*/ 3242901 w 5426043"/>
                <a:gd name="connsiteY44" fmla="*/ 5427626 h 5820250"/>
                <a:gd name="connsiteX45" fmla="*/ 3409946 w 5426043"/>
                <a:gd name="connsiteY45" fmla="*/ 5523928 h 5820250"/>
                <a:gd name="connsiteX46" fmla="*/ 3455462 w 5426043"/>
                <a:gd name="connsiteY46" fmla="*/ 5820249 h 5820250"/>
                <a:gd name="connsiteX0" fmla="*/ 4361304 w 5426043"/>
                <a:gd name="connsiteY0" fmla="*/ 5609304 h 5820250"/>
                <a:gd name="connsiteX1" fmla="*/ 4231131 w 5426043"/>
                <a:gd name="connsiteY1" fmla="*/ 5215361 h 5820250"/>
                <a:gd name="connsiteX2" fmla="*/ 4385780 w 5426043"/>
                <a:gd name="connsiteY2" fmla="*/ 4979973 h 5820250"/>
                <a:gd name="connsiteX3" fmla="*/ 4689326 w 5426043"/>
                <a:gd name="connsiteY3" fmla="*/ 4520699 h 5820250"/>
                <a:gd name="connsiteX4" fmla="*/ 5058626 w 5426043"/>
                <a:gd name="connsiteY4" fmla="*/ 3564787 h 5820250"/>
                <a:gd name="connsiteX5" fmla="*/ 5416844 w 5426043"/>
                <a:gd name="connsiteY5" fmla="*/ 2499558 h 5820250"/>
                <a:gd name="connsiteX6" fmla="*/ 5253752 w 5426043"/>
                <a:gd name="connsiteY6" fmla="*/ 2511758 h 5820250"/>
                <a:gd name="connsiteX7" fmla="*/ 4564500 w 5426043"/>
                <a:gd name="connsiteY7" fmla="*/ 3073666 h 5820250"/>
                <a:gd name="connsiteX8" fmla="*/ 3980892 w 5426043"/>
                <a:gd name="connsiteY8" fmla="*/ 3974428 h 5820250"/>
                <a:gd name="connsiteX9" fmla="*/ 4040105 w 5426043"/>
                <a:gd name="connsiteY9" fmla="*/ 3319391 h 5820250"/>
                <a:gd name="connsiteX10" fmla="*/ 4281760 w 5426043"/>
                <a:gd name="connsiteY10" fmla="*/ 1853260 h 5820250"/>
                <a:gd name="connsiteX11" fmla="*/ 4416873 w 5426043"/>
                <a:gd name="connsiteY11" fmla="*/ 1147576 h 5820250"/>
                <a:gd name="connsiteX12" fmla="*/ 4484533 w 5426043"/>
                <a:gd name="connsiteY12" fmla="*/ 653647 h 5820250"/>
                <a:gd name="connsiteX13" fmla="*/ 4063391 w 5426043"/>
                <a:gd name="connsiteY13" fmla="*/ 1013087 h 5820250"/>
                <a:gd name="connsiteX14" fmla="*/ 3488008 w 5426043"/>
                <a:gd name="connsiteY14" fmla="*/ 2079410 h 5820250"/>
                <a:gd name="connsiteX15" fmla="*/ 3287203 w 5426043"/>
                <a:gd name="connsiteY15" fmla="*/ 3173083 h 5820250"/>
                <a:gd name="connsiteX16" fmla="*/ 3292845 w 5426043"/>
                <a:gd name="connsiteY16" fmla="*/ 3857018 h 5820250"/>
                <a:gd name="connsiteX17" fmla="*/ 3192806 w 5426043"/>
                <a:gd name="connsiteY17" fmla="*/ 3606624 h 5820250"/>
                <a:gd name="connsiteX18" fmla="*/ 2932473 w 5426043"/>
                <a:gd name="connsiteY18" fmla="*/ 2724036 h 5820250"/>
                <a:gd name="connsiteX19" fmla="*/ 2399382 w 5426043"/>
                <a:gd name="connsiteY19" fmla="*/ 1393179 h 5820250"/>
                <a:gd name="connsiteX20" fmla="*/ 1918061 w 5426043"/>
                <a:gd name="connsiteY20" fmla="*/ 334605 h 5820250"/>
                <a:gd name="connsiteX21" fmla="*/ 1759700 w 5426043"/>
                <a:gd name="connsiteY21" fmla="*/ 46327 h 5820250"/>
                <a:gd name="connsiteX22" fmla="*/ 1504721 w 5426043"/>
                <a:gd name="connsiteY22" fmla="*/ 1179806 h 5820250"/>
                <a:gd name="connsiteX23" fmla="*/ 1919500 w 5426043"/>
                <a:gd name="connsiteY23" fmla="*/ 2508985 h 5820250"/>
                <a:gd name="connsiteX24" fmla="*/ 2511779 w 5426043"/>
                <a:gd name="connsiteY24" fmla="*/ 3676696 h 5820250"/>
                <a:gd name="connsiteX25" fmla="*/ 2507282 w 5426043"/>
                <a:gd name="connsiteY25" fmla="*/ 3842847 h 5820250"/>
                <a:gd name="connsiteX26" fmla="*/ 1259624 w 5426043"/>
                <a:gd name="connsiteY26" fmla="*/ 2329876 h 5820250"/>
                <a:gd name="connsiteX27" fmla="*/ 760003 w 5426043"/>
                <a:gd name="connsiteY27" fmla="*/ 1783121 h 5820250"/>
                <a:gd name="connsiteX28" fmla="*/ 213248 w 5426043"/>
                <a:gd name="connsiteY28" fmla="*/ 1274074 h 5820250"/>
                <a:gd name="connsiteX29" fmla="*/ 213248 w 5426043"/>
                <a:gd name="connsiteY29" fmla="*/ 1406049 h 5820250"/>
                <a:gd name="connsiteX30" fmla="*/ 694015 w 5426043"/>
                <a:gd name="connsiteY30" fmla="*/ 2744655 h 5820250"/>
                <a:gd name="connsiteX31" fmla="*/ 1253280 w 5426043"/>
                <a:gd name="connsiteY31" fmla="*/ 3774615 h 5820250"/>
                <a:gd name="connsiteX32" fmla="*/ 2015715 w 5426043"/>
                <a:gd name="connsiteY32" fmla="*/ 4415917 h 5820250"/>
                <a:gd name="connsiteX33" fmla="*/ 2631307 w 5426043"/>
                <a:gd name="connsiteY33" fmla="*/ 4738370 h 5820250"/>
                <a:gd name="connsiteX34" fmla="*/ 2175214 w 5426043"/>
                <a:gd name="connsiteY34" fmla="*/ 4769173 h 5820250"/>
                <a:gd name="connsiteX35" fmla="*/ 1502268 w 5426043"/>
                <a:gd name="connsiteY35" fmla="*/ 4555140 h 5820250"/>
                <a:gd name="connsiteX36" fmla="*/ 760003 w 5426043"/>
                <a:gd name="connsiteY36" fmla="*/ 3951286 h 5820250"/>
                <a:gd name="connsiteX37" fmla="*/ 260382 w 5426043"/>
                <a:gd name="connsiteY37" fmla="*/ 3055740 h 5820250"/>
                <a:gd name="connsiteX38" fmla="*/ 5859 w 5426043"/>
                <a:gd name="connsiteY38" fmla="*/ 2688094 h 5820250"/>
                <a:gd name="connsiteX39" fmla="*/ 109554 w 5426043"/>
                <a:gd name="connsiteY39" fmla="*/ 3281983 h 5820250"/>
                <a:gd name="connsiteX40" fmla="*/ 420638 w 5426043"/>
                <a:gd name="connsiteY40" fmla="*/ 4686577 h 5820250"/>
                <a:gd name="connsiteX41" fmla="*/ 967661 w 5426043"/>
                <a:gd name="connsiteY41" fmla="*/ 5270028 h 5820250"/>
                <a:gd name="connsiteX42" fmla="*/ 1523574 w 5426043"/>
                <a:gd name="connsiteY42" fmla="*/ 5525562 h 5820250"/>
                <a:gd name="connsiteX43" fmla="*/ 2471273 w 5426043"/>
                <a:gd name="connsiteY43" fmla="*/ 5605714 h 5820250"/>
                <a:gd name="connsiteX44" fmla="*/ 3242901 w 5426043"/>
                <a:gd name="connsiteY44" fmla="*/ 5427626 h 5820250"/>
                <a:gd name="connsiteX45" fmla="*/ 3409946 w 5426043"/>
                <a:gd name="connsiteY45" fmla="*/ 5523928 h 5820250"/>
                <a:gd name="connsiteX46" fmla="*/ 3455462 w 5426043"/>
                <a:gd name="connsiteY46" fmla="*/ 5820249 h 5820250"/>
                <a:gd name="connsiteX0" fmla="*/ 4361304 w 5426043"/>
                <a:gd name="connsiteY0" fmla="*/ 5609304 h 5820250"/>
                <a:gd name="connsiteX1" fmla="*/ 4231131 w 5426043"/>
                <a:gd name="connsiteY1" fmla="*/ 5215361 h 5820250"/>
                <a:gd name="connsiteX2" fmla="*/ 4435951 w 5426043"/>
                <a:gd name="connsiteY2" fmla="*/ 4908219 h 5820250"/>
                <a:gd name="connsiteX3" fmla="*/ 4689326 w 5426043"/>
                <a:gd name="connsiteY3" fmla="*/ 4520699 h 5820250"/>
                <a:gd name="connsiteX4" fmla="*/ 5058626 w 5426043"/>
                <a:gd name="connsiteY4" fmla="*/ 3564787 h 5820250"/>
                <a:gd name="connsiteX5" fmla="*/ 5416844 w 5426043"/>
                <a:gd name="connsiteY5" fmla="*/ 2499558 h 5820250"/>
                <a:gd name="connsiteX6" fmla="*/ 5253752 w 5426043"/>
                <a:gd name="connsiteY6" fmla="*/ 2511758 h 5820250"/>
                <a:gd name="connsiteX7" fmla="*/ 4564500 w 5426043"/>
                <a:gd name="connsiteY7" fmla="*/ 3073666 h 5820250"/>
                <a:gd name="connsiteX8" fmla="*/ 3980892 w 5426043"/>
                <a:gd name="connsiteY8" fmla="*/ 3974428 h 5820250"/>
                <a:gd name="connsiteX9" fmla="*/ 4040105 w 5426043"/>
                <a:gd name="connsiteY9" fmla="*/ 3319391 h 5820250"/>
                <a:gd name="connsiteX10" fmla="*/ 4281760 w 5426043"/>
                <a:gd name="connsiteY10" fmla="*/ 1853260 h 5820250"/>
                <a:gd name="connsiteX11" fmla="*/ 4416873 w 5426043"/>
                <a:gd name="connsiteY11" fmla="*/ 1147576 h 5820250"/>
                <a:gd name="connsiteX12" fmla="*/ 4484533 w 5426043"/>
                <a:gd name="connsiteY12" fmla="*/ 653647 h 5820250"/>
                <a:gd name="connsiteX13" fmla="*/ 4063391 w 5426043"/>
                <a:gd name="connsiteY13" fmla="*/ 1013087 h 5820250"/>
                <a:gd name="connsiteX14" fmla="*/ 3488008 w 5426043"/>
                <a:gd name="connsiteY14" fmla="*/ 2079410 h 5820250"/>
                <a:gd name="connsiteX15" fmla="*/ 3287203 w 5426043"/>
                <a:gd name="connsiteY15" fmla="*/ 3173083 h 5820250"/>
                <a:gd name="connsiteX16" fmla="*/ 3292845 w 5426043"/>
                <a:gd name="connsiteY16" fmla="*/ 3857018 h 5820250"/>
                <a:gd name="connsiteX17" fmla="*/ 3192806 w 5426043"/>
                <a:gd name="connsiteY17" fmla="*/ 3606624 h 5820250"/>
                <a:gd name="connsiteX18" fmla="*/ 2932473 w 5426043"/>
                <a:gd name="connsiteY18" fmla="*/ 2724036 h 5820250"/>
                <a:gd name="connsiteX19" fmla="*/ 2399382 w 5426043"/>
                <a:gd name="connsiteY19" fmla="*/ 1393179 h 5820250"/>
                <a:gd name="connsiteX20" fmla="*/ 1918061 w 5426043"/>
                <a:gd name="connsiteY20" fmla="*/ 334605 h 5820250"/>
                <a:gd name="connsiteX21" fmla="*/ 1759700 w 5426043"/>
                <a:gd name="connsiteY21" fmla="*/ 46327 h 5820250"/>
                <a:gd name="connsiteX22" fmla="*/ 1504721 w 5426043"/>
                <a:gd name="connsiteY22" fmla="*/ 1179806 h 5820250"/>
                <a:gd name="connsiteX23" fmla="*/ 1919500 w 5426043"/>
                <a:gd name="connsiteY23" fmla="*/ 2508985 h 5820250"/>
                <a:gd name="connsiteX24" fmla="*/ 2511779 w 5426043"/>
                <a:gd name="connsiteY24" fmla="*/ 3676696 h 5820250"/>
                <a:gd name="connsiteX25" fmla="*/ 2507282 w 5426043"/>
                <a:gd name="connsiteY25" fmla="*/ 3842847 h 5820250"/>
                <a:gd name="connsiteX26" fmla="*/ 1259624 w 5426043"/>
                <a:gd name="connsiteY26" fmla="*/ 2329876 h 5820250"/>
                <a:gd name="connsiteX27" fmla="*/ 760003 w 5426043"/>
                <a:gd name="connsiteY27" fmla="*/ 1783121 h 5820250"/>
                <a:gd name="connsiteX28" fmla="*/ 213248 w 5426043"/>
                <a:gd name="connsiteY28" fmla="*/ 1274074 h 5820250"/>
                <a:gd name="connsiteX29" fmla="*/ 213248 w 5426043"/>
                <a:gd name="connsiteY29" fmla="*/ 1406049 h 5820250"/>
                <a:gd name="connsiteX30" fmla="*/ 694015 w 5426043"/>
                <a:gd name="connsiteY30" fmla="*/ 2744655 h 5820250"/>
                <a:gd name="connsiteX31" fmla="*/ 1253280 w 5426043"/>
                <a:gd name="connsiteY31" fmla="*/ 3774615 h 5820250"/>
                <a:gd name="connsiteX32" fmla="*/ 2015715 w 5426043"/>
                <a:gd name="connsiteY32" fmla="*/ 4415917 h 5820250"/>
                <a:gd name="connsiteX33" fmla="*/ 2631307 w 5426043"/>
                <a:gd name="connsiteY33" fmla="*/ 4738370 h 5820250"/>
                <a:gd name="connsiteX34" fmla="*/ 2175214 w 5426043"/>
                <a:gd name="connsiteY34" fmla="*/ 4769173 h 5820250"/>
                <a:gd name="connsiteX35" fmla="*/ 1502268 w 5426043"/>
                <a:gd name="connsiteY35" fmla="*/ 4555140 h 5820250"/>
                <a:gd name="connsiteX36" fmla="*/ 760003 w 5426043"/>
                <a:gd name="connsiteY36" fmla="*/ 3951286 h 5820250"/>
                <a:gd name="connsiteX37" fmla="*/ 260382 w 5426043"/>
                <a:gd name="connsiteY37" fmla="*/ 3055740 h 5820250"/>
                <a:gd name="connsiteX38" fmla="*/ 5859 w 5426043"/>
                <a:gd name="connsiteY38" fmla="*/ 2688094 h 5820250"/>
                <a:gd name="connsiteX39" fmla="*/ 109554 w 5426043"/>
                <a:gd name="connsiteY39" fmla="*/ 3281983 h 5820250"/>
                <a:gd name="connsiteX40" fmla="*/ 420638 w 5426043"/>
                <a:gd name="connsiteY40" fmla="*/ 4686577 h 5820250"/>
                <a:gd name="connsiteX41" fmla="*/ 967661 w 5426043"/>
                <a:gd name="connsiteY41" fmla="*/ 5270028 h 5820250"/>
                <a:gd name="connsiteX42" fmla="*/ 1523574 w 5426043"/>
                <a:gd name="connsiteY42" fmla="*/ 5525562 h 5820250"/>
                <a:gd name="connsiteX43" fmla="*/ 2471273 w 5426043"/>
                <a:gd name="connsiteY43" fmla="*/ 5605714 h 5820250"/>
                <a:gd name="connsiteX44" fmla="*/ 3242901 w 5426043"/>
                <a:gd name="connsiteY44" fmla="*/ 5427626 h 5820250"/>
                <a:gd name="connsiteX45" fmla="*/ 3409946 w 5426043"/>
                <a:gd name="connsiteY45" fmla="*/ 5523928 h 5820250"/>
                <a:gd name="connsiteX46" fmla="*/ 3455462 w 5426043"/>
                <a:gd name="connsiteY46" fmla="*/ 5820249 h 5820250"/>
                <a:gd name="connsiteX0" fmla="*/ 4361304 w 5426043"/>
                <a:gd name="connsiteY0" fmla="*/ 5609304 h 5820250"/>
                <a:gd name="connsiteX1" fmla="*/ 4231131 w 5426043"/>
                <a:gd name="connsiteY1" fmla="*/ 5215361 h 5820250"/>
                <a:gd name="connsiteX2" fmla="*/ 4435951 w 5426043"/>
                <a:gd name="connsiteY2" fmla="*/ 4908219 h 5820250"/>
                <a:gd name="connsiteX3" fmla="*/ 4689326 w 5426043"/>
                <a:gd name="connsiteY3" fmla="*/ 4520699 h 5820250"/>
                <a:gd name="connsiteX4" fmla="*/ 5058626 w 5426043"/>
                <a:gd name="connsiteY4" fmla="*/ 3564787 h 5820250"/>
                <a:gd name="connsiteX5" fmla="*/ 5416844 w 5426043"/>
                <a:gd name="connsiteY5" fmla="*/ 2499558 h 5820250"/>
                <a:gd name="connsiteX6" fmla="*/ 5253752 w 5426043"/>
                <a:gd name="connsiteY6" fmla="*/ 2511758 h 5820250"/>
                <a:gd name="connsiteX7" fmla="*/ 4564500 w 5426043"/>
                <a:gd name="connsiteY7" fmla="*/ 3073666 h 5820250"/>
                <a:gd name="connsiteX8" fmla="*/ 3980892 w 5426043"/>
                <a:gd name="connsiteY8" fmla="*/ 3974428 h 5820250"/>
                <a:gd name="connsiteX9" fmla="*/ 4040105 w 5426043"/>
                <a:gd name="connsiteY9" fmla="*/ 3319391 h 5820250"/>
                <a:gd name="connsiteX10" fmla="*/ 4281760 w 5426043"/>
                <a:gd name="connsiteY10" fmla="*/ 1853260 h 5820250"/>
                <a:gd name="connsiteX11" fmla="*/ 4416873 w 5426043"/>
                <a:gd name="connsiteY11" fmla="*/ 1147576 h 5820250"/>
                <a:gd name="connsiteX12" fmla="*/ 4484533 w 5426043"/>
                <a:gd name="connsiteY12" fmla="*/ 653647 h 5820250"/>
                <a:gd name="connsiteX13" fmla="*/ 4063391 w 5426043"/>
                <a:gd name="connsiteY13" fmla="*/ 1013087 h 5820250"/>
                <a:gd name="connsiteX14" fmla="*/ 3488008 w 5426043"/>
                <a:gd name="connsiteY14" fmla="*/ 2079410 h 5820250"/>
                <a:gd name="connsiteX15" fmla="*/ 3287203 w 5426043"/>
                <a:gd name="connsiteY15" fmla="*/ 3173083 h 5820250"/>
                <a:gd name="connsiteX16" fmla="*/ 3292845 w 5426043"/>
                <a:gd name="connsiteY16" fmla="*/ 3857018 h 5820250"/>
                <a:gd name="connsiteX17" fmla="*/ 3192806 w 5426043"/>
                <a:gd name="connsiteY17" fmla="*/ 3606624 h 5820250"/>
                <a:gd name="connsiteX18" fmla="*/ 2932473 w 5426043"/>
                <a:gd name="connsiteY18" fmla="*/ 2724036 h 5820250"/>
                <a:gd name="connsiteX19" fmla="*/ 2399382 w 5426043"/>
                <a:gd name="connsiteY19" fmla="*/ 1393179 h 5820250"/>
                <a:gd name="connsiteX20" fmla="*/ 1918061 w 5426043"/>
                <a:gd name="connsiteY20" fmla="*/ 334605 h 5820250"/>
                <a:gd name="connsiteX21" fmla="*/ 1759700 w 5426043"/>
                <a:gd name="connsiteY21" fmla="*/ 46327 h 5820250"/>
                <a:gd name="connsiteX22" fmla="*/ 1504721 w 5426043"/>
                <a:gd name="connsiteY22" fmla="*/ 1179806 h 5820250"/>
                <a:gd name="connsiteX23" fmla="*/ 1919500 w 5426043"/>
                <a:gd name="connsiteY23" fmla="*/ 2508985 h 5820250"/>
                <a:gd name="connsiteX24" fmla="*/ 2511779 w 5426043"/>
                <a:gd name="connsiteY24" fmla="*/ 3676696 h 5820250"/>
                <a:gd name="connsiteX25" fmla="*/ 2507282 w 5426043"/>
                <a:gd name="connsiteY25" fmla="*/ 3842847 h 5820250"/>
                <a:gd name="connsiteX26" fmla="*/ 1259624 w 5426043"/>
                <a:gd name="connsiteY26" fmla="*/ 2329876 h 5820250"/>
                <a:gd name="connsiteX27" fmla="*/ 760003 w 5426043"/>
                <a:gd name="connsiteY27" fmla="*/ 1783121 h 5820250"/>
                <a:gd name="connsiteX28" fmla="*/ 213248 w 5426043"/>
                <a:gd name="connsiteY28" fmla="*/ 1274074 h 5820250"/>
                <a:gd name="connsiteX29" fmla="*/ 213248 w 5426043"/>
                <a:gd name="connsiteY29" fmla="*/ 1406049 h 5820250"/>
                <a:gd name="connsiteX30" fmla="*/ 694015 w 5426043"/>
                <a:gd name="connsiteY30" fmla="*/ 2744655 h 5820250"/>
                <a:gd name="connsiteX31" fmla="*/ 1253280 w 5426043"/>
                <a:gd name="connsiteY31" fmla="*/ 3774615 h 5820250"/>
                <a:gd name="connsiteX32" fmla="*/ 2015715 w 5426043"/>
                <a:gd name="connsiteY32" fmla="*/ 4415917 h 5820250"/>
                <a:gd name="connsiteX33" fmla="*/ 2631307 w 5426043"/>
                <a:gd name="connsiteY33" fmla="*/ 4738370 h 5820250"/>
                <a:gd name="connsiteX34" fmla="*/ 2175214 w 5426043"/>
                <a:gd name="connsiteY34" fmla="*/ 4769173 h 5820250"/>
                <a:gd name="connsiteX35" fmla="*/ 1502268 w 5426043"/>
                <a:gd name="connsiteY35" fmla="*/ 4555140 h 5820250"/>
                <a:gd name="connsiteX36" fmla="*/ 760003 w 5426043"/>
                <a:gd name="connsiteY36" fmla="*/ 3951286 h 5820250"/>
                <a:gd name="connsiteX37" fmla="*/ 260382 w 5426043"/>
                <a:gd name="connsiteY37" fmla="*/ 3055740 h 5820250"/>
                <a:gd name="connsiteX38" fmla="*/ 5859 w 5426043"/>
                <a:gd name="connsiteY38" fmla="*/ 2688094 h 5820250"/>
                <a:gd name="connsiteX39" fmla="*/ 109554 w 5426043"/>
                <a:gd name="connsiteY39" fmla="*/ 3281983 h 5820250"/>
                <a:gd name="connsiteX40" fmla="*/ 420638 w 5426043"/>
                <a:gd name="connsiteY40" fmla="*/ 4686577 h 5820250"/>
                <a:gd name="connsiteX41" fmla="*/ 967661 w 5426043"/>
                <a:gd name="connsiteY41" fmla="*/ 5270028 h 5820250"/>
                <a:gd name="connsiteX42" fmla="*/ 1523574 w 5426043"/>
                <a:gd name="connsiteY42" fmla="*/ 5525562 h 5820250"/>
                <a:gd name="connsiteX43" fmla="*/ 2471273 w 5426043"/>
                <a:gd name="connsiteY43" fmla="*/ 5605714 h 5820250"/>
                <a:gd name="connsiteX44" fmla="*/ 3242901 w 5426043"/>
                <a:gd name="connsiteY44" fmla="*/ 5427626 h 5820250"/>
                <a:gd name="connsiteX45" fmla="*/ 3409946 w 5426043"/>
                <a:gd name="connsiteY45" fmla="*/ 5523928 h 5820250"/>
                <a:gd name="connsiteX46" fmla="*/ 3455462 w 5426043"/>
                <a:gd name="connsiteY46" fmla="*/ 5820249 h 5820250"/>
                <a:gd name="connsiteX0" fmla="*/ 4361304 w 5426043"/>
                <a:gd name="connsiteY0" fmla="*/ 5609304 h 5820250"/>
                <a:gd name="connsiteX1" fmla="*/ 4231131 w 5426043"/>
                <a:gd name="connsiteY1" fmla="*/ 5215361 h 5820250"/>
                <a:gd name="connsiteX2" fmla="*/ 4435951 w 5426043"/>
                <a:gd name="connsiteY2" fmla="*/ 4908219 h 5820250"/>
                <a:gd name="connsiteX3" fmla="*/ 4779546 w 5426043"/>
                <a:gd name="connsiteY3" fmla="*/ 4491709 h 5820250"/>
                <a:gd name="connsiteX4" fmla="*/ 5058626 w 5426043"/>
                <a:gd name="connsiteY4" fmla="*/ 3564787 h 5820250"/>
                <a:gd name="connsiteX5" fmla="*/ 5416844 w 5426043"/>
                <a:gd name="connsiteY5" fmla="*/ 2499558 h 5820250"/>
                <a:gd name="connsiteX6" fmla="*/ 5253752 w 5426043"/>
                <a:gd name="connsiteY6" fmla="*/ 2511758 h 5820250"/>
                <a:gd name="connsiteX7" fmla="*/ 4564500 w 5426043"/>
                <a:gd name="connsiteY7" fmla="*/ 3073666 h 5820250"/>
                <a:gd name="connsiteX8" fmla="*/ 3980892 w 5426043"/>
                <a:gd name="connsiteY8" fmla="*/ 3974428 h 5820250"/>
                <a:gd name="connsiteX9" fmla="*/ 4040105 w 5426043"/>
                <a:gd name="connsiteY9" fmla="*/ 3319391 h 5820250"/>
                <a:gd name="connsiteX10" fmla="*/ 4281760 w 5426043"/>
                <a:gd name="connsiteY10" fmla="*/ 1853260 h 5820250"/>
                <a:gd name="connsiteX11" fmla="*/ 4416873 w 5426043"/>
                <a:gd name="connsiteY11" fmla="*/ 1147576 h 5820250"/>
                <a:gd name="connsiteX12" fmla="*/ 4484533 w 5426043"/>
                <a:gd name="connsiteY12" fmla="*/ 653647 h 5820250"/>
                <a:gd name="connsiteX13" fmla="*/ 4063391 w 5426043"/>
                <a:gd name="connsiteY13" fmla="*/ 1013087 h 5820250"/>
                <a:gd name="connsiteX14" fmla="*/ 3488008 w 5426043"/>
                <a:gd name="connsiteY14" fmla="*/ 2079410 h 5820250"/>
                <a:gd name="connsiteX15" fmla="*/ 3287203 w 5426043"/>
                <a:gd name="connsiteY15" fmla="*/ 3173083 h 5820250"/>
                <a:gd name="connsiteX16" fmla="*/ 3292845 w 5426043"/>
                <a:gd name="connsiteY16" fmla="*/ 3857018 h 5820250"/>
                <a:gd name="connsiteX17" fmla="*/ 3192806 w 5426043"/>
                <a:gd name="connsiteY17" fmla="*/ 3606624 h 5820250"/>
                <a:gd name="connsiteX18" fmla="*/ 2932473 w 5426043"/>
                <a:gd name="connsiteY18" fmla="*/ 2724036 h 5820250"/>
                <a:gd name="connsiteX19" fmla="*/ 2399382 w 5426043"/>
                <a:gd name="connsiteY19" fmla="*/ 1393179 h 5820250"/>
                <a:gd name="connsiteX20" fmla="*/ 1918061 w 5426043"/>
                <a:gd name="connsiteY20" fmla="*/ 334605 h 5820250"/>
                <a:gd name="connsiteX21" fmla="*/ 1759700 w 5426043"/>
                <a:gd name="connsiteY21" fmla="*/ 46327 h 5820250"/>
                <a:gd name="connsiteX22" fmla="*/ 1504721 w 5426043"/>
                <a:gd name="connsiteY22" fmla="*/ 1179806 h 5820250"/>
                <a:gd name="connsiteX23" fmla="*/ 1919500 w 5426043"/>
                <a:gd name="connsiteY23" fmla="*/ 2508985 h 5820250"/>
                <a:gd name="connsiteX24" fmla="*/ 2511779 w 5426043"/>
                <a:gd name="connsiteY24" fmla="*/ 3676696 h 5820250"/>
                <a:gd name="connsiteX25" fmla="*/ 2507282 w 5426043"/>
                <a:gd name="connsiteY25" fmla="*/ 3842847 h 5820250"/>
                <a:gd name="connsiteX26" fmla="*/ 1259624 w 5426043"/>
                <a:gd name="connsiteY26" fmla="*/ 2329876 h 5820250"/>
                <a:gd name="connsiteX27" fmla="*/ 760003 w 5426043"/>
                <a:gd name="connsiteY27" fmla="*/ 1783121 h 5820250"/>
                <a:gd name="connsiteX28" fmla="*/ 213248 w 5426043"/>
                <a:gd name="connsiteY28" fmla="*/ 1274074 h 5820250"/>
                <a:gd name="connsiteX29" fmla="*/ 213248 w 5426043"/>
                <a:gd name="connsiteY29" fmla="*/ 1406049 h 5820250"/>
                <a:gd name="connsiteX30" fmla="*/ 694015 w 5426043"/>
                <a:gd name="connsiteY30" fmla="*/ 2744655 h 5820250"/>
                <a:gd name="connsiteX31" fmla="*/ 1253280 w 5426043"/>
                <a:gd name="connsiteY31" fmla="*/ 3774615 h 5820250"/>
                <a:gd name="connsiteX32" fmla="*/ 2015715 w 5426043"/>
                <a:gd name="connsiteY32" fmla="*/ 4415917 h 5820250"/>
                <a:gd name="connsiteX33" fmla="*/ 2631307 w 5426043"/>
                <a:gd name="connsiteY33" fmla="*/ 4738370 h 5820250"/>
                <a:gd name="connsiteX34" fmla="*/ 2175214 w 5426043"/>
                <a:gd name="connsiteY34" fmla="*/ 4769173 h 5820250"/>
                <a:gd name="connsiteX35" fmla="*/ 1502268 w 5426043"/>
                <a:gd name="connsiteY35" fmla="*/ 4555140 h 5820250"/>
                <a:gd name="connsiteX36" fmla="*/ 760003 w 5426043"/>
                <a:gd name="connsiteY36" fmla="*/ 3951286 h 5820250"/>
                <a:gd name="connsiteX37" fmla="*/ 260382 w 5426043"/>
                <a:gd name="connsiteY37" fmla="*/ 3055740 h 5820250"/>
                <a:gd name="connsiteX38" fmla="*/ 5859 w 5426043"/>
                <a:gd name="connsiteY38" fmla="*/ 2688094 h 5820250"/>
                <a:gd name="connsiteX39" fmla="*/ 109554 w 5426043"/>
                <a:gd name="connsiteY39" fmla="*/ 3281983 h 5820250"/>
                <a:gd name="connsiteX40" fmla="*/ 420638 w 5426043"/>
                <a:gd name="connsiteY40" fmla="*/ 4686577 h 5820250"/>
                <a:gd name="connsiteX41" fmla="*/ 967661 w 5426043"/>
                <a:gd name="connsiteY41" fmla="*/ 5270028 h 5820250"/>
                <a:gd name="connsiteX42" fmla="*/ 1523574 w 5426043"/>
                <a:gd name="connsiteY42" fmla="*/ 5525562 h 5820250"/>
                <a:gd name="connsiteX43" fmla="*/ 2471273 w 5426043"/>
                <a:gd name="connsiteY43" fmla="*/ 5605714 h 5820250"/>
                <a:gd name="connsiteX44" fmla="*/ 3242901 w 5426043"/>
                <a:gd name="connsiteY44" fmla="*/ 5427626 h 5820250"/>
                <a:gd name="connsiteX45" fmla="*/ 3409946 w 5426043"/>
                <a:gd name="connsiteY45" fmla="*/ 5523928 h 5820250"/>
                <a:gd name="connsiteX46" fmla="*/ 3455462 w 5426043"/>
                <a:gd name="connsiteY46" fmla="*/ 5820249 h 5820250"/>
                <a:gd name="connsiteX0" fmla="*/ 4361304 w 5426043"/>
                <a:gd name="connsiteY0" fmla="*/ 5609304 h 5820250"/>
                <a:gd name="connsiteX1" fmla="*/ 4231131 w 5426043"/>
                <a:gd name="connsiteY1" fmla="*/ 5215361 h 5820250"/>
                <a:gd name="connsiteX2" fmla="*/ 4435951 w 5426043"/>
                <a:gd name="connsiteY2" fmla="*/ 4908219 h 5820250"/>
                <a:gd name="connsiteX3" fmla="*/ 4779546 w 5426043"/>
                <a:gd name="connsiteY3" fmla="*/ 4491709 h 5820250"/>
                <a:gd name="connsiteX4" fmla="*/ 5058626 w 5426043"/>
                <a:gd name="connsiteY4" fmla="*/ 3564787 h 5820250"/>
                <a:gd name="connsiteX5" fmla="*/ 5416844 w 5426043"/>
                <a:gd name="connsiteY5" fmla="*/ 2499558 h 5820250"/>
                <a:gd name="connsiteX6" fmla="*/ 5253752 w 5426043"/>
                <a:gd name="connsiteY6" fmla="*/ 2511758 h 5820250"/>
                <a:gd name="connsiteX7" fmla="*/ 4564500 w 5426043"/>
                <a:gd name="connsiteY7" fmla="*/ 3073666 h 5820250"/>
                <a:gd name="connsiteX8" fmla="*/ 4040534 w 5426043"/>
                <a:gd name="connsiteY8" fmla="*/ 4135949 h 5820250"/>
                <a:gd name="connsiteX9" fmla="*/ 4040105 w 5426043"/>
                <a:gd name="connsiteY9" fmla="*/ 3319391 h 5820250"/>
                <a:gd name="connsiteX10" fmla="*/ 4281760 w 5426043"/>
                <a:gd name="connsiteY10" fmla="*/ 1853260 h 5820250"/>
                <a:gd name="connsiteX11" fmla="*/ 4416873 w 5426043"/>
                <a:gd name="connsiteY11" fmla="*/ 1147576 h 5820250"/>
                <a:gd name="connsiteX12" fmla="*/ 4484533 w 5426043"/>
                <a:gd name="connsiteY12" fmla="*/ 653647 h 5820250"/>
                <a:gd name="connsiteX13" fmla="*/ 4063391 w 5426043"/>
                <a:gd name="connsiteY13" fmla="*/ 1013087 h 5820250"/>
                <a:gd name="connsiteX14" fmla="*/ 3488008 w 5426043"/>
                <a:gd name="connsiteY14" fmla="*/ 2079410 h 5820250"/>
                <a:gd name="connsiteX15" fmla="*/ 3287203 w 5426043"/>
                <a:gd name="connsiteY15" fmla="*/ 3173083 h 5820250"/>
                <a:gd name="connsiteX16" fmla="*/ 3292845 w 5426043"/>
                <a:gd name="connsiteY16" fmla="*/ 3857018 h 5820250"/>
                <a:gd name="connsiteX17" fmla="*/ 3192806 w 5426043"/>
                <a:gd name="connsiteY17" fmla="*/ 3606624 h 5820250"/>
                <a:gd name="connsiteX18" fmla="*/ 2932473 w 5426043"/>
                <a:gd name="connsiteY18" fmla="*/ 2724036 h 5820250"/>
                <a:gd name="connsiteX19" fmla="*/ 2399382 w 5426043"/>
                <a:gd name="connsiteY19" fmla="*/ 1393179 h 5820250"/>
                <a:gd name="connsiteX20" fmla="*/ 1918061 w 5426043"/>
                <a:gd name="connsiteY20" fmla="*/ 334605 h 5820250"/>
                <a:gd name="connsiteX21" fmla="*/ 1759700 w 5426043"/>
                <a:gd name="connsiteY21" fmla="*/ 46327 h 5820250"/>
                <a:gd name="connsiteX22" fmla="*/ 1504721 w 5426043"/>
                <a:gd name="connsiteY22" fmla="*/ 1179806 h 5820250"/>
                <a:gd name="connsiteX23" fmla="*/ 1919500 w 5426043"/>
                <a:gd name="connsiteY23" fmla="*/ 2508985 h 5820250"/>
                <a:gd name="connsiteX24" fmla="*/ 2511779 w 5426043"/>
                <a:gd name="connsiteY24" fmla="*/ 3676696 h 5820250"/>
                <a:gd name="connsiteX25" fmla="*/ 2507282 w 5426043"/>
                <a:gd name="connsiteY25" fmla="*/ 3842847 h 5820250"/>
                <a:gd name="connsiteX26" fmla="*/ 1259624 w 5426043"/>
                <a:gd name="connsiteY26" fmla="*/ 2329876 h 5820250"/>
                <a:gd name="connsiteX27" fmla="*/ 760003 w 5426043"/>
                <a:gd name="connsiteY27" fmla="*/ 1783121 h 5820250"/>
                <a:gd name="connsiteX28" fmla="*/ 213248 w 5426043"/>
                <a:gd name="connsiteY28" fmla="*/ 1274074 h 5820250"/>
                <a:gd name="connsiteX29" fmla="*/ 213248 w 5426043"/>
                <a:gd name="connsiteY29" fmla="*/ 1406049 h 5820250"/>
                <a:gd name="connsiteX30" fmla="*/ 694015 w 5426043"/>
                <a:gd name="connsiteY30" fmla="*/ 2744655 h 5820250"/>
                <a:gd name="connsiteX31" fmla="*/ 1253280 w 5426043"/>
                <a:gd name="connsiteY31" fmla="*/ 3774615 h 5820250"/>
                <a:gd name="connsiteX32" fmla="*/ 2015715 w 5426043"/>
                <a:gd name="connsiteY32" fmla="*/ 4415917 h 5820250"/>
                <a:gd name="connsiteX33" fmla="*/ 2631307 w 5426043"/>
                <a:gd name="connsiteY33" fmla="*/ 4738370 h 5820250"/>
                <a:gd name="connsiteX34" fmla="*/ 2175214 w 5426043"/>
                <a:gd name="connsiteY34" fmla="*/ 4769173 h 5820250"/>
                <a:gd name="connsiteX35" fmla="*/ 1502268 w 5426043"/>
                <a:gd name="connsiteY35" fmla="*/ 4555140 h 5820250"/>
                <a:gd name="connsiteX36" fmla="*/ 760003 w 5426043"/>
                <a:gd name="connsiteY36" fmla="*/ 3951286 h 5820250"/>
                <a:gd name="connsiteX37" fmla="*/ 260382 w 5426043"/>
                <a:gd name="connsiteY37" fmla="*/ 3055740 h 5820250"/>
                <a:gd name="connsiteX38" fmla="*/ 5859 w 5426043"/>
                <a:gd name="connsiteY38" fmla="*/ 2688094 h 5820250"/>
                <a:gd name="connsiteX39" fmla="*/ 109554 w 5426043"/>
                <a:gd name="connsiteY39" fmla="*/ 3281983 h 5820250"/>
                <a:gd name="connsiteX40" fmla="*/ 420638 w 5426043"/>
                <a:gd name="connsiteY40" fmla="*/ 4686577 h 5820250"/>
                <a:gd name="connsiteX41" fmla="*/ 967661 w 5426043"/>
                <a:gd name="connsiteY41" fmla="*/ 5270028 h 5820250"/>
                <a:gd name="connsiteX42" fmla="*/ 1523574 w 5426043"/>
                <a:gd name="connsiteY42" fmla="*/ 5525562 h 5820250"/>
                <a:gd name="connsiteX43" fmla="*/ 2471273 w 5426043"/>
                <a:gd name="connsiteY43" fmla="*/ 5605714 h 5820250"/>
                <a:gd name="connsiteX44" fmla="*/ 3242901 w 5426043"/>
                <a:gd name="connsiteY44" fmla="*/ 5427626 h 5820250"/>
                <a:gd name="connsiteX45" fmla="*/ 3409946 w 5426043"/>
                <a:gd name="connsiteY45" fmla="*/ 5523928 h 5820250"/>
                <a:gd name="connsiteX46" fmla="*/ 3455462 w 5426043"/>
                <a:gd name="connsiteY46" fmla="*/ 5820249 h 5820250"/>
                <a:gd name="connsiteX0" fmla="*/ 4361304 w 5426043"/>
                <a:gd name="connsiteY0" fmla="*/ 5609304 h 5820250"/>
                <a:gd name="connsiteX1" fmla="*/ 4231131 w 5426043"/>
                <a:gd name="connsiteY1" fmla="*/ 5215361 h 5820250"/>
                <a:gd name="connsiteX2" fmla="*/ 4435951 w 5426043"/>
                <a:gd name="connsiteY2" fmla="*/ 4908219 h 5820250"/>
                <a:gd name="connsiteX3" fmla="*/ 4779546 w 5426043"/>
                <a:gd name="connsiteY3" fmla="*/ 4491709 h 5820250"/>
                <a:gd name="connsiteX4" fmla="*/ 5058626 w 5426043"/>
                <a:gd name="connsiteY4" fmla="*/ 3564787 h 5820250"/>
                <a:gd name="connsiteX5" fmla="*/ 5416844 w 5426043"/>
                <a:gd name="connsiteY5" fmla="*/ 2499558 h 5820250"/>
                <a:gd name="connsiteX6" fmla="*/ 5253752 w 5426043"/>
                <a:gd name="connsiteY6" fmla="*/ 2511758 h 5820250"/>
                <a:gd name="connsiteX7" fmla="*/ 4564500 w 5426043"/>
                <a:gd name="connsiteY7" fmla="*/ 3073666 h 5820250"/>
                <a:gd name="connsiteX8" fmla="*/ 4046069 w 5426043"/>
                <a:gd name="connsiteY8" fmla="*/ 4126147 h 5820250"/>
                <a:gd name="connsiteX9" fmla="*/ 4040105 w 5426043"/>
                <a:gd name="connsiteY9" fmla="*/ 3319391 h 5820250"/>
                <a:gd name="connsiteX10" fmla="*/ 4281760 w 5426043"/>
                <a:gd name="connsiteY10" fmla="*/ 1853260 h 5820250"/>
                <a:gd name="connsiteX11" fmla="*/ 4416873 w 5426043"/>
                <a:gd name="connsiteY11" fmla="*/ 1147576 h 5820250"/>
                <a:gd name="connsiteX12" fmla="*/ 4484533 w 5426043"/>
                <a:gd name="connsiteY12" fmla="*/ 653647 h 5820250"/>
                <a:gd name="connsiteX13" fmla="*/ 4063391 w 5426043"/>
                <a:gd name="connsiteY13" fmla="*/ 1013087 h 5820250"/>
                <a:gd name="connsiteX14" fmla="*/ 3488008 w 5426043"/>
                <a:gd name="connsiteY14" fmla="*/ 2079410 h 5820250"/>
                <a:gd name="connsiteX15" fmla="*/ 3287203 w 5426043"/>
                <a:gd name="connsiteY15" fmla="*/ 3173083 h 5820250"/>
                <a:gd name="connsiteX16" fmla="*/ 3292845 w 5426043"/>
                <a:gd name="connsiteY16" fmla="*/ 3857018 h 5820250"/>
                <a:gd name="connsiteX17" fmla="*/ 3192806 w 5426043"/>
                <a:gd name="connsiteY17" fmla="*/ 3606624 h 5820250"/>
                <a:gd name="connsiteX18" fmla="*/ 2932473 w 5426043"/>
                <a:gd name="connsiteY18" fmla="*/ 2724036 h 5820250"/>
                <a:gd name="connsiteX19" fmla="*/ 2399382 w 5426043"/>
                <a:gd name="connsiteY19" fmla="*/ 1393179 h 5820250"/>
                <a:gd name="connsiteX20" fmla="*/ 1918061 w 5426043"/>
                <a:gd name="connsiteY20" fmla="*/ 334605 h 5820250"/>
                <a:gd name="connsiteX21" fmla="*/ 1759700 w 5426043"/>
                <a:gd name="connsiteY21" fmla="*/ 46327 h 5820250"/>
                <a:gd name="connsiteX22" fmla="*/ 1504721 w 5426043"/>
                <a:gd name="connsiteY22" fmla="*/ 1179806 h 5820250"/>
                <a:gd name="connsiteX23" fmla="*/ 1919500 w 5426043"/>
                <a:gd name="connsiteY23" fmla="*/ 2508985 h 5820250"/>
                <a:gd name="connsiteX24" fmla="*/ 2511779 w 5426043"/>
                <a:gd name="connsiteY24" fmla="*/ 3676696 h 5820250"/>
                <a:gd name="connsiteX25" fmla="*/ 2507282 w 5426043"/>
                <a:gd name="connsiteY25" fmla="*/ 3842847 h 5820250"/>
                <a:gd name="connsiteX26" fmla="*/ 1259624 w 5426043"/>
                <a:gd name="connsiteY26" fmla="*/ 2329876 h 5820250"/>
                <a:gd name="connsiteX27" fmla="*/ 760003 w 5426043"/>
                <a:gd name="connsiteY27" fmla="*/ 1783121 h 5820250"/>
                <a:gd name="connsiteX28" fmla="*/ 213248 w 5426043"/>
                <a:gd name="connsiteY28" fmla="*/ 1274074 h 5820250"/>
                <a:gd name="connsiteX29" fmla="*/ 213248 w 5426043"/>
                <a:gd name="connsiteY29" fmla="*/ 1406049 h 5820250"/>
                <a:gd name="connsiteX30" fmla="*/ 694015 w 5426043"/>
                <a:gd name="connsiteY30" fmla="*/ 2744655 h 5820250"/>
                <a:gd name="connsiteX31" fmla="*/ 1253280 w 5426043"/>
                <a:gd name="connsiteY31" fmla="*/ 3774615 h 5820250"/>
                <a:gd name="connsiteX32" fmla="*/ 2015715 w 5426043"/>
                <a:gd name="connsiteY32" fmla="*/ 4415917 h 5820250"/>
                <a:gd name="connsiteX33" fmla="*/ 2631307 w 5426043"/>
                <a:gd name="connsiteY33" fmla="*/ 4738370 h 5820250"/>
                <a:gd name="connsiteX34" fmla="*/ 2175214 w 5426043"/>
                <a:gd name="connsiteY34" fmla="*/ 4769173 h 5820250"/>
                <a:gd name="connsiteX35" fmla="*/ 1502268 w 5426043"/>
                <a:gd name="connsiteY35" fmla="*/ 4555140 h 5820250"/>
                <a:gd name="connsiteX36" fmla="*/ 760003 w 5426043"/>
                <a:gd name="connsiteY36" fmla="*/ 3951286 h 5820250"/>
                <a:gd name="connsiteX37" fmla="*/ 260382 w 5426043"/>
                <a:gd name="connsiteY37" fmla="*/ 3055740 h 5820250"/>
                <a:gd name="connsiteX38" fmla="*/ 5859 w 5426043"/>
                <a:gd name="connsiteY38" fmla="*/ 2688094 h 5820250"/>
                <a:gd name="connsiteX39" fmla="*/ 109554 w 5426043"/>
                <a:gd name="connsiteY39" fmla="*/ 3281983 h 5820250"/>
                <a:gd name="connsiteX40" fmla="*/ 420638 w 5426043"/>
                <a:gd name="connsiteY40" fmla="*/ 4686577 h 5820250"/>
                <a:gd name="connsiteX41" fmla="*/ 967661 w 5426043"/>
                <a:gd name="connsiteY41" fmla="*/ 5270028 h 5820250"/>
                <a:gd name="connsiteX42" fmla="*/ 1523574 w 5426043"/>
                <a:gd name="connsiteY42" fmla="*/ 5525562 h 5820250"/>
                <a:gd name="connsiteX43" fmla="*/ 2471273 w 5426043"/>
                <a:gd name="connsiteY43" fmla="*/ 5605714 h 5820250"/>
                <a:gd name="connsiteX44" fmla="*/ 3242901 w 5426043"/>
                <a:gd name="connsiteY44" fmla="*/ 5427626 h 5820250"/>
                <a:gd name="connsiteX45" fmla="*/ 3409946 w 5426043"/>
                <a:gd name="connsiteY45" fmla="*/ 5523928 h 5820250"/>
                <a:gd name="connsiteX46" fmla="*/ 3455462 w 5426043"/>
                <a:gd name="connsiteY46" fmla="*/ 5820249 h 5820250"/>
                <a:gd name="connsiteX0" fmla="*/ 4361304 w 5426043"/>
                <a:gd name="connsiteY0" fmla="*/ 5609304 h 5820250"/>
                <a:gd name="connsiteX1" fmla="*/ 4231131 w 5426043"/>
                <a:gd name="connsiteY1" fmla="*/ 5215361 h 5820250"/>
                <a:gd name="connsiteX2" fmla="*/ 4435951 w 5426043"/>
                <a:gd name="connsiteY2" fmla="*/ 4908219 h 5820250"/>
                <a:gd name="connsiteX3" fmla="*/ 4779546 w 5426043"/>
                <a:gd name="connsiteY3" fmla="*/ 4491709 h 5820250"/>
                <a:gd name="connsiteX4" fmla="*/ 5058626 w 5426043"/>
                <a:gd name="connsiteY4" fmla="*/ 3564787 h 5820250"/>
                <a:gd name="connsiteX5" fmla="*/ 5416844 w 5426043"/>
                <a:gd name="connsiteY5" fmla="*/ 2499558 h 5820250"/>
                <a:gd name="connsiteX6" fmla="*/ 5253752 w 5426043"/>
                <a:gd name="connsiteY6" fmla="*/ 2511758 h 5820250"/>
                <a:gd name="connsiteX7" fmla="*/ 4564500 w 5426043"/>
                <a:gd name="connsiteY7" fmla="*/ 3073666 h 5820250"/>
                <a:gd name="connsiteX8" fmla="*/ 4046069 w 5426043"/>
                <a:gd name="connsiteY8" fmla="*/ 4126147 h 5820250"/>
                <a:gd name="connsiteX9" fmla="*/ 4099905 w 5426043"/>
                <a:gd name="connsiteY9" fmla="*/ 3298781 h 5820250"/>
                <a:gd name="connsiteX10" fmla="*/ 4281760 w 5426043"/>
                <a:gd name="connsiteY10" fmla="*/ 1853260 h 5820250"/>
                <a:gd name="connsiteX11" fmla="*/ 4416873 w 5426043"/>
                <a:gd name="connsiteY11" fmla="*/ 1147576 h 5820250"/>
                <a:gd name="connsiteX12" fmla="*/ 4484533 w 5426043"/>
                <a:gd name="connsiteY12" fmla="*/ 653647 h 5820250"/>
                <a:gd name="connsiteX13" fmla="*/ 4063391 w 5426043"/>
                <a:gd name="connsiteY13" fmla="*/ 1013087 h 5820250"/>
                <a:gd name="connsiteX14" fmla="*/ 3488008 w 5426043"/>
                <a:gd name="connsiteY14" fmla="*/ 2079410 h 5820250"/>
                <a:gd name="connsiteX15" fmla="*/ 3287203 w 5426043"/>
                <a:gd name="connsiteY15" fmla="*/ 3173083 h 5820250"/>
                <a:gd name="connsiteX16" fmla="*/ 3292845 w 5426043"/>
                <a:gd name="connsiteY16" fmla="*/ 3857018 h 5820250"/>
                <a:gd name="connsiteX17" fmla="*/ 3192806 w 5426043"/>
                <a:gd name="connsiteY17" fmla="*/ 3606624 h 5820250"/>
                <a:gd name="connsiteX18" fmla="*/ 2932473 w 5426043"/>
                <a:gd name="connsiteY18" fmla="*/ 2724036 h 5820250"/>
                <a:gd name="connsiteX19" fmla="*/ 2399382 w 5426043"/>
                <a:gd name="connsiteY19" fmla="*/ 1393179 h 5820250"/>
                <a:gd name="connsiteX20" fmla="*/ 1918061 w 5426043"/>
                <a:gd name="connsiteY20" fmla="*/ 334605 h 5820250"/>
                <a:gd name="connsiteX21" fmla="*/ 1759700 w 5426043"/>
                <a:gd name="connsiteY21" fmla="*/ 46327 h 5820250"/>
                <a:gd name="connsiteX22" fmla="*/ 1504721 w 5426043"/>
                <a:gd name="connsiteY22" fmla="*/ 1179806 h 5820250"/>
                <a:gd name="connsiteX23" fmla="*/ 1919500 w 5426043"/>
                <a:gd name="connsiteY23" fmla="*/ 2508985 h 5820250"/>
                <a:gd name="connsiteX24" fmla="*/ 2511779 w 5426043"/>
                <a:gd name="connsiteY24" fmla="*/ 3676696 h 5820250"/>
                <a:gd name="connsiteX25" fmla="*/ 2507282 w 5426043"/>
                <a:gd name="connsiteY25" fmla="*/ 3842847 h 5820250"/>
                <a:gd name="connsiteX26" fmla="*/ 1259624 w 5426043"/>
                <a:gd name="connsiteY26" fmla="*/ 2329876 h 5820250"/>
                <a:gd name="connsiteX27" fmla="*/ 760003 w 5426043"/>
                <a:gd name="connsiteY27" fmla="*/ 1783121 h 5820250"/>
                <a:gd name="connsiteX28" fmla="*/ 213248 w 5426043"/>
                <a:gd name="connsiteY28" fmla="*/ 1274074 h 5820250"/>
                <a:gd name="connsiteX29" fmla="*/ 213248 w 5426043"/>
                <a:gd name="connsiteY29" fmla="*/ 1406049 h 5820250"/>
                <a:gd name="connsiteX30" fmla="*/ 694015 w 5426043"/>
                <a:gd name="connsiteY30" fmla="*/ 2744655 h 5820250"/>
                <a:gd name="connsiteX31" fmla="*/ 1253280 w 5426043"/>
                <a:gd name="connsiteY31" fmla="*/ 3774615 h 5820250"/>
                <a:gd name="connsiteX32" fmla="*/ 2015715 w 5426043"/>
                <a:gd name="connsiteY32" fmla="*/ 4415917 h 5820250"/>
                <a:gd name="connsiteX33" fmla="*/ 2631307 w 5426043"/>
                <a:gd name="connsiteY33" fmla="*/ 4738370 h 5820250"/>
                <a:gd name="connsiteX34" fmla="*/ 2175214 w 5426043"/>
                <a:gd name="connsiteY34" fmla="*/ 4769173 h 5820250"/>
                <a:gd name="connsiteX35" fmla="*/ 1502268 w 5426043"/>
                <a:gd name="connsiteY35" fmla="*/ 4555140 h 5820250"/>
                <a:gd name="connsiteX36" fmla="*/ 760003 w 5426043"/>
                <a:gd name="connsiteY36" fmla="*/ 3951286 h 5820250"/>
                <a:gd name="connsiteX37" fmla="*/ 260382 w 5426043"/>
                <a:gd name="connsiteY37" fmla="*/ 3055740 h 5820250"/>
                <a:gd name="connsiteX38" fmla="*/ 5859 w 5426043"/>
                <a:gd name="connsiteY38" fmla="*/ 2688094 h 5820250"/>
                <a:gd name="connsiteX39" fmla="*/ 109554 w 5426043"/>
                <a:gd name="connsiteY39" fmla="*/ 3281983 h 5820250"/>
                <a:gd name="connsiteX40" fmla="*/ 420638 w 5426043"/>
                <a:gd name="connsiteY40" fmla="*/ 4686577 h 5820250"/>
                <a:gd name="connsiteX41" fmla="*/ 967661 w 5426043"/>
                <a:gd name="connsiteY41" fmla="*/ 5270028 h 5820250"/>
                <a:gd name="connsiteX42" fmla="*/ 1523574 w 5426043"/>
                <a:gd name="connsiteY42" fmla="*/ 5525562 h 5820250"/>
                <a:gd name="connsiteX43" fmla="*/ 2471273 w 5426043"/>
                <a:gd name="connsiteY43" fmla="*/ 5605714 h 5820250"/>
                <a:gd name="connsiteX44" fmla="*/ 3242901 w 5426043"/>
                <a:gd name="connsiteY44" fmla="*/ 5427626 h 5820250"/>
                <a:gd name="connsiteX45" fmla="*/ 3409946 w 5426043"/>
                <a:gd name="connsiteY45" fmla="*/ 5523928 h 5820250"/>
                <a:gd name="connsiteX46" fmla="*/ 3455462 w 5426043"/>
                <a:gd name="connsiteY46" fmla="*/ 5820249 h 5820250"/>
                <a:gd name="connsiteX0" fmla="*/ 4361304 w 5426043"/>
                <a:gd name="connsiteY0" fmla="*/ 5609304 h 5820250"/>
                <a:gd name="connsiteX1" fmla="*/ 4231131 w 5426043"/>
                <a:gd name="connsiteY1" fmla="*/ 5215361 h 5820250"/>
                <a:gd name="connsiteX2" fmla="*/ 4435951 w 5426043"/>
                <a:gd name="connsiteY2" fmla="*/ 4908219 h 5820250"/>
                <a:gd name="connsiteX3" fmla="*/ 4779546 w 5426043"/>
                <a:gd name="connsiteY3" fmla="*/ 4491709 h 5820250"/>
                <a:gd name="connsiteX4" fmla="*/ 5058626 w 5426043"/>
                <a:gd name="connsiteY4" fmla="*/ 3564787 h 5820250"/>
                <a:gd name="connsiteX5" fmla="*/ 5416844 w 5426043"/>
                <a:gd name="connsiteY5" fmla="*/ 2499558 h 5820250"/>
                <a:gd name="connsiteX6" fmla="*/ 5253752 w 5426043"/>
                <a:gd name="connsiteY6" fmla="*/ 2511758 h 5820250"/>
                <a:gd name="connsiteX7" fmla="*/ 4564500 w 5426043"/>
                <a:gd name="connsiteY7" fmla="*/ 3073666 h 5820250"/>
                <a:gd name="connsiteX8" fmla="*/ 4046069 w 5426043"/>
                <a:gd name="connsiteY8" fmla="*/ 4126147 h 5820250"/>
                <a:gd name="connsiteX9" fmla="*/ 4099905 w 5426043"/>
                <a:gd name="connsiteY9" fmla="*/ 3298781 h 5820250"/>
                <a:gd name="connsiteX10" fmla="*/ 4281760 w 5426043"/>
                <a:gd name="connsiteY10" fmla="*/ 1853260 h 5820250"/>
                <a:gd name="connsiteX11" fmla="*/ 4416873 w 5426043"/>
                <a:gd name="connsiteY11" fmla="*/ 1147576 h 5820250"/>
                <a:gd name="connsiteX12" fmla="*/ 4484533 w 5426043"/>
                <a:gd name="connsiteY12" fmla="*/ 653647 h 5820250"/>
                <a:gd name="connsiteX13" fmla="*/ 4063391 w 5426043"/>
                <a:gd name="connsiteY13" fmla="*/ 1013087 h 5820250"/>
                <a:gd name="connsiteX14" fmla="*/ 3488008 w 5426043"/>
                <a:gd name="connsiteY14" fmla="*/ 2079410 h 5820250"/>
                <a:gd name="connsiteX15" fmla="*/ 3287203 w 5426043"/>
                <a:gd name="connsiteY15" fmla="*/ 3173083 h 5820250"/>
                <a:gd name="connsiteX16" fmla="*/ 3311855 w 5426043"/>
                <a:gd name="connsiteY16" fmla="*/ 3851780 h 5820250"/>
                <a:gd name="connsiteX17" fmla="*/ 3192806 w 5426043"/>
                <a:gd name="connsiteY17" fmla="*/ 3606624 h 5820250"/>
                <a:gd name="connsiteX18" fmla="*/ 2932473 w 5426043"/>
                <a:gd name="connsiteY18" fmla="*/ 2724036 h 5820250"/>
                <a:gd name="connsiteX19" fmla="*/ 2399382 w 5426043"/>
                <a:gd name="connsiteY19" fmla="*/ 1393179 h 5820250"/>
                <a:gd name="connsiteX20" fmla="*/ 1918061 w 5426043"/>
                <a:gd name="connsiteY20" fmla="*/ 334605 h 5820250"/>
                <a:gd name="connsiteX21" fmla="*/ 1759700 w 5426043"/>
                <a:gd name="connsiteY21" fmla="*/ 46327 h 5820250"/>
                <a:gd name="connsiteX22" fmla="*/ 1504721 w 5426043"/>
                <a:gd name="connsiteY22" fmla="*/ 1179806 h 5820250"/>
                <a:gd name="connsiteX23" fmla="*/ 1919500 w 5426043"/>
                <a:gd name="connsiteY23" fmla="*/ 2508985 h 5820250"/>
                <a:gd name="connsiteX24" fmla="*/ 2511779 w 5426043"/>
                <a:gd name="connsiteY24" fmla="*/ 3676696 h 5820250"/>
                <a:gd name="connsiteX25" fmla="*/ 2507282 w 5426043"/>
                <a:gd name="connsiteY25" fmla="*/ 3842847 h 5820250"/>
                <a:gd name="connsiteX26" fmla="*/ 1259624 w 5426043"/>
                <a:gd name="connsiteY26" fmla="*/ 2329876 h 5820250"/>
                <a:gd name="connsiteX27" fmla="*/ 760003 w 5426043"/>
                <a:gd name="connsiteY27" fmla="*/ 1783121 h 5820250"/>
                <a:gd name="connsiteX28" fmla="*/ 213248 w 5426043"/>
                <a:gd name="connsiteY28" fmla="*/ 1274074 h 5820250"/>
                <a:gd name="connsiteX29" fmla="*/ 213248 w 5426043"/>
                <a:gd name="connsiteY29" fmla="*/ 1406049 h 5820250"/>
                <a:gd name="connsiteX30" fmla="*/ 694015 w 5426043"/>
                <a:gd name="connsiteY30" fmla="*/ 2744655 h 5820250"/>
                <a:gd name="connsiteX31" fmla="*/ 1253280 w 5426043"/>
                <a:gd name="connsiteY31" fmla="*/ 3774615 h 5820250"/>
                <a:gd name="connsiteX32" fmla="*/ 2015715 w 5426043"/>
                <a:gd name="connsiteY32" fmla="*/ 4415917 h 5820250"/>
                <a:gd name="connsiteX33" fmla="*/ 2631307 w 5426043"/>
                <a:gd name="connsiteY33" fmla="*/ 4738370 h 5820250"/>
                <a:gd name="connsiteX34" fmla="*/ 2175214 w 5426043"/>
                <a:gd name="connsiteY34" fmla="*/ 4769173 h 5820250"/>
                <a:gd name="connsiteX35" fmla="*/ 1502268 w 5426043"/>
                <a:gd name="connsiteY35" fmla="*/ 4555140 h 5820250"/>
                <a:gd name="connsiteX36" fmla="*/ 760003 w 5426043"/>
                <a:gd name="connsiteY36" fmla="*/ 3951286 h 5820250"/>
                <a:gd name="connsiteX37" fmla="*/ 260382 w 5426043"/>
                <a:gd name="connsiteY37" fmla="*/ 3055740 h 5820250"/>
                <a:gd name="connsiteX38" fmla="*/ 5859 w 5426043"/>
                <a:gd name="connsiteY38" fmla="*/ 2688094 h 5820250"/>
                <a:gd name="connsiteX39" fmla="*/ 109554 w 5426043"/>
                <a:gd name="connsiteY39" fmla="*/ 3281983 h 5820250"/>
                <a:gd name="connsiteX40" fmla="*/ 420638 w 5426043"/>
                <a:gd name="connsiteY40" fmla="*/ 4686577 h 5820250"/>
                <a:gd name="connsiteX41" fmla="*/ 967661 w 5426043"/>
                <a:gd name="connsiteY41" fmla="*/ 5270028 h 5820250"/>
                <a:gd name="connsiteX42" fmla="*/ 1523574 w 5426043"/>
                <a:gd name="connsiteY42" fmla="*/ 5525562 h 5820250"/>
                <a:gd name="connsiteX43" fmla="*/ 2471273 w 5426043"/>
                <a:gd name="connsiteY43" fmla="*/ 5605714 h 5820250"/>
                <a:gd name="connsiteX44" fmla="*/ 3242901 w 5426043"/>
                <a:gd name="connsiteY44" fmla="*/ 5427626 h 5820250"/>
                <a:gd name="connsiteX45" fmla="*/ 3409946 w 5426043"/>
                <a:gd name="connsiteY45" fmla="*/ 5523928 h 5820250"/>
                <a:gd name="connsiteX46" fmla="*/ 3455462 w 5426043"/>
                <a:gd name="connsiteY46" fmla="*/ 5820249 h 5820250"/>
                <a:gd name="connsiteX0" fmla="*/ 4361486 w 5426225"/>
                <a:gd name="connsiteY0" fmla="*/ 5609304 h 5820250"/>
                <a:gd name="connsiteX1" fmla="*/ 4231313 w 5426225"/>
                <a:gd name="connsiteY1" fmla="*/ 5215361 h 5820250"/>
                <a:gd name="connsiteX2" fmla="*/ 4436133 w 5426225"/>
                <a:gd name="connsiteY2" fmla="*/ 4908219 h 5820250"/>
                <a:gd name="connsiteX3" fmla="*/ 4779728 w 5426225"/>
                <a:gd name="connsiteY3" fmla="*/ 4491709 h 5820250"/>
                <a:gd name="connsiteX4" fmla="*/ 5058808 w 5426225"/>
                <a:gd name="connsiteY4" fmla="*/ 3564787 h 5820250"/>
                <a:gd name="connsiteX5" fmla="*/ 5417026 w 5426225"/>
                <a:gd name="connsiteY5" fmla="*/ 2499558 h 5820250"/>
                <a:gd name="connsiteX6" fmla="*/ 5253934 w 5426225"/>
                <a:gd name="connsiteY6" fmla="*/ 2511758 h 5820250"/>
                <a:gd name="connsiteX7" fmla="*/ 4564682 w 5426225"/>
                <a:gd name="connsiteY7" fmla="*/ 3073666 h 5820250"/>
                <a:gd name="connsiteX8" fmla="*/ 4046251 w 5426225"/>
                <a:gd name="connsiteY8" fmla="*/ 4126147 h 5820250"/>
                <a:gd name="connsiteX9" fmla="*/ 4100087 w 5426225"/>
                <a:gd name="connsiteY9" fmla="*/ 3298781 h 5820250"/>
                <a:gd name="connsiteX10" fmla="*/ 4281942 w 5426225"/>
                <a:gd name="connsiteY10" fmla="*/ 1853260 h 5820250"/>
                <a:gd name="connsiteX11" fmla="*/ 4417055 w 5426225"/>
                <a:gd name="connsiteY11" fmla="*/ 1147576 h 5820250"/>
                <a:gd name="connsiteX12" fmla="*/ 4484715 w 5426225"/>
                <a:gd name="connsiteY12" fmla="*/ 653647 h 5820250"/>
                <a:gd name="connsiteX13" fmla="*/ 4063573 w 5426225"/>
                <a:gd name="connsiteY13" fmla="*/ 1013087 h 5820250"/>
                <a:gd name="connsiteX14" fmla="*/ 3488190 w 5426225"/>
                <a:gd name="connsiteY14" fmla="*/ 2079410 h 5820250"/>
                <a:gd name="connsiteX15" fmla="*/ 3287385 w 5426225"/>
                <a:gd name="connsiteY15" fmla="*/ 3173083 h 5820250"/>
                <a:gd name="connsiteX16" fmla="*/ 3312037 w 5426225"/>
                <a:gd name="connsiteY16" fmla="*/ 3851780 h 5820250"/>
                <a:gd name="connsiteX17" fmla="*/ 3192988 w 5426225"/>
                <a:gd name="connsiteY17" fmla="*/ 3606624 h 5820250"/>
                <a:gd name="connsiteX18" fmla="*/ 2932655 w 5426225"/>
                <a:gd name="connsiteY18" fmla="*/ 2724036 h 5820250"/>
                <a:gd name="connsiteX19" fmla="*/ 2399564 w 5426225"/>
                <a:gd name="connsiteY19" fmla="*/ 1393179 h 5820250"/>
                <a:gd name="connsiteX20" fmla="*/ 1918243 w 5426225"/>
                <a:gd name="connsiteY20" fmla="*/ 334605 h 5820250"/>
                <a:gd name="connsiteX21" fmla="*/ 1759882 w 5426225"/>
                <a:gd name="connsiteY21" fmla="*/ 46327 h 5820250"/>
                <a:gd name="connsiteX22" fmla="*/ 1504903 w 5426225"/>
                <a:gd name="connsiteY22" fmla="*/ 1179806 h 5820250"/>
                <a:gd name="connsiteX23" fmla="*/ 1919682 w 5426225"/>
                <a:gd name="connsiteY23" fmla="*/ 2508985 h 5820250"/>
                <a:gd name="connsiteX24" fmla="*/ 2511961 w 5426225"/>
                <a:gd name="connsiteY24" fmla="*/ 3676696 h 5820250"/>
                <a:gd name="connsiteX25" fmla="*/ 2507464 w 5426225"/>
                <a:gd name="connsiteY25" fmla="*/ 3842847 h 5820250"/>
                <a:gd name="connsiteX26" fmla="*/ 1259806 w 5426225"/>
                <a:gd name="connsiteY26" fmla="*/ 2329876 h 5820250"/>
                <a:gd name="connsiteX27" fmla="*/ 760185 w 5426225"/>
                <a:gd name="connsiteY27" fmla="*/ 1783121 h 5820250"/>
                <a:gd name="connsiteX28" fmla="*/ 213430 w 5426225"/>
                <a:gd name="connsiteY28" fmla="*/ 1274074 h 5820250"/>
                <a:gd name="connsiteX29" fmla="*/ 213430 w 5426225"/>
                <a:gd name="connsiteY29" fmla="*/ 1406049 h 5820250"/>
                <a:gd name="connsiteX30" fmla="*/ 694197 w 5426225"/>
                <a:gd name="connsiteY30" fmla="*/ 2744655 h 5820250"/>
                <a:gd name="connsiteX31" fmla="*/ 1253462 w 5426225"/>
                <a:gd name="connsiteY31" fmla="*/ 3774615 h 5820250"/>
                <a:gd name="connsiteX32" fmla="*/ 2015897 w 5426225"/>
                <a:gd name="connsiteY32" fmla="*/ 4415917 h 5820250"/>
                <a:gd name="connsiteX33" fmla="*/ 2631489 w 5426225"/>
                <a:gd name="connsiteY33" fmla="*/ 4738370 h 5820250"/>
                <a:gd name="connsiteX34" fmla="*/ 2175396 w 5426225"/>
                <a:gd name="connsiteY34" fmla="*/ 4769173 h 5820250"/>
                <a:gd name="connsiteX35" fmla="*/ 1502450 w 5426225"/>
                <a:gd name="connsiteY35" fmla="*/ 4555140 h 5820250"/>
                <a:gd name="connsiteX36" fmla="*/ 760185 w 5426225"/>
                <a:gd name="connsiteY36" fmla="*/ 3951286 h 5820250"/>
                <a:gd name="connsiteX37" fmla="*/ 260564 w 5426225"/>
                <a:gd name="connsiteY37" fmla="*/ 3055740 h 5820250"/>
                <a:gd name="connsiteX38" fmla="*/ 6041 w 5426225"/>
                <a:gd name="connsiteY38" fmla="*/ 2688094 h 5820250"/>
                <a:gd name="connsiteX39" fmla="*/ 109736 w 5426225"/>
                <a:gd name="connsiteY39" fmla="*/ 3281983 h 5820250"/>
                <a:gd name="connsiteX40" fmla="*/ 437514 w 5426225"/>
                <a:gd name="connsiteY40" fmla="*/ 4566106 h 5820250"/>
                <a:gd name="connsiteX41" fmla="*/ 967843 w 5426225"/>
                <a:gd name="connsiteY41" fmla="*/ 5270028 h 5820250"/>
                <a:gd name="connsiteX42" fmla="*/ 1523756 w 5426225"/>
                <a:gd name="connsiteY42" fmla="*/ 5525562 h 5820250"/>
                <a:gd name="connsiteX43" fmla="*/ 2471455 w 5426225"/>
                <a:gd name="connsiteY43" fmla="*/ 5605714 h 5820250"/>
                <a:gd name="connsiteX44" fmla="*/ 3243083 w 5426225"/>
                <a:gd name="connsiteY44" fmla="*/ 5427626 h 5820250"/>
                <a:gd name="connsiteX45" fmla="*/ 3410128 w 5426225"/>
                <a:gd name="connsiteY45" fmla="*/ 5523928 h 5820250"/>
                <a:gd name="connsiteX46" fmla="*/ 3455644 w 5426225"/>
                <a:gd name="connsiteY46" fmla="*/ 5820249 h 5820250"/>
                <a:gd name="connsiteX0" fmla="*/ 4361486 w 5426225"/>
                <a:gd name="connsiteY0" fmla="*/ 5609304 h 5820250"/>
                <a:gd name="connsiteX1" fmla="*/ 4231313 w 5426225"/>
                <a:gd name="connsiteY1" fmla="*/ 5215361 h 5820250"/>
                <a:gd name="connsiteX2" fmla="*/ 4436133 w 5426225"/>
                <a:gd name="connsiteY2" fmla="*/ 4908219 h 5820250"/>
                <a:gd name="connsiteX3" fmla="*/ 4779728 w 5426225"/>
                <a:gd name="connsiteY3" fmla="*/ 4491709 h 5820250"/>
                <a:gd name="connsiteX4" fmla="*/ 5058808 w 5426225"/>
                <a:gd name="connsiteY4" fmla="*/ 3564787 h 5820250"/>
                <a:gd name="connsiteX5" fmla="*/ 5417026 w 5426225"/>
                <a:gd name="connsiteY5" fmla="*/ 2499558 h 5820250"/>
                <a:gd name="connsiteX6" fmla="*/ 5253934 w 5426225"/>
                <a:gd name="connsiteY6" fmla="*/ 2511758 h 5820250"/>
                <a:gd name="connsiteX7" fmla="*/ 4564682 w 5426225"/>
                <a:gd name="connsiteY7" fmla="*/ 3073666 h 5820250"/>
                <a:gd name="connsiteX8" fmla="*/ 4046251 w 5426225"/>
                <a:gd name="connsiteY8" fmla="*/ 4126147 h 5820250"/>
                <a:gd name="connsiteX9" fmla="*/ 4100087 w 5426225"/>
                <a:gd name="connsiteY9" fmla="*/ 3298781 h 5820250"/>
                <a:gd name="connsiteX10" fmla="*/ 4281942 w 5426225"/>
                <a:gd name="connsiteY10" fmla="*/ 1853260 h 5820250"/>
                <a:gd name="connsiteX11" fmla="*/ 4417055 w 5426225"/>
                <a:gd name="connsiteY11" fmla="*/ 1147576 h 5820250"/>
                <a:gd name="connsiteX12" fmla="*/ 4484715 w 5426225"/>
                <a:gd name="connsiteY12" fmla="*/ 653647 h 5820250"/>
                <a:gd name="connsiteX13" fmla="*/ 4063573 w 5426225"/>
                <a:gd name="connsiteY13" fmla="*/ 1013087 h 5820250"/>
                <a:gd name="connsiteX14" fmla="*/ 3488190 w 5426225"/>
                <a:gd name="connsiteY14" fmla="*/ 2079410 h 5820250"/>
                <a:gd name="connsiteX15" fmla="*/ 3287385 w 5426225"/>
                <a:gd name="connsiteY15" fmla="*/ 3173083 h 5820250"/>
                <a:gd name="connsiteX16" fmla="*/ 3312037 w 5426225"/>
                <a:gd name="connsiteY16" fmla="*/ 3851780 h 5820250"/>
                <a:gd name="connsiteX17" fmla="*/ 3192988 w 5426225"/>
                <a:gd name="connsiteY17" fmla="*/ 3606624 h 5820250"/>
                <a:gd name="connsiteX18" fmla="*/ 2932655 w 5426225"/>
                <a:gd name="connsiteY18" fmla="*/ 2724036 h 5820250"/>
                <a:gd name="connsiteX19" fmla="*/ 2399564 w 5426225"/>
                <a:gd name="connsiteY19" fmla="*/ 1393179 h 5820250"/>
                <a:gd name="connsiteX20" fmla="*/ 1918243 w 5426225"/>
                <a:gd name="connsiteY20" fmla="*/ 334605 h 5820250"/>
                <a:gd name="connsiteX21" fmla="*/ 1759882 w 5426225"/>
                <a:gd name="connsiteY21" fmla="*/ 46327 h 5820250"/>
                <a:gd name="connsiteX22" fmla="*/ 1504903 w 5426225"/>
                <a:gd name="connsiteY22" fmla="*/ 1179806 h 5820250"/>
                <a:gd name="connsiteX23" fmla="*/ 1919682 w 5426225"/>
                <a:gd name="connsiteY23" fmla="*/ 2508985 h 5820250"/>
                <a:gd name="connsiteX24" fmla="*/ 2511961 w 5426225"/>
                <a:gd name="connsiteY24" fmla="*/ 3676696 h 5820250"/>
                <a:gd name="connsiteX25" fmla="*/ 2507464 w 5426225"/>
                <a:gd name="connsiteY25" fmla="*/ 3842847 h 5820250"/>
                <a:gd name="connsiteX26" fmla="*/ 1259806 w 5426225"/>
                <a:gd name="connsiteY26" fmla="*/ 2329876 h 5820250"/>
                <a:gd name="connsiteX27" fmla="*/ 760185 w 5426225"/>
                <a:gd name="connsiteY27" fmla="*/ 1783121 h 5820250"/>
                <a:gd name="connsiteX28" fmla="*/ 213430 w 5426225"/>
                <a:gd name="connsiteY28" fmla="*/ 1274074 h 5820250"/>
                <a:gd name="connsiteX29" fmla="*/ 213430 w 5426225"/>
                <a:gd name="connsiteY29" fmla="*/ 1406049 h 5820250"/>
                <a:gd name="connsiteX30" fmla="*/ 694197 w 5426225"/>
                <a:gd name="connsiteY30" fmla="*/ 2744655 h 5820250"/>
                <a:gd name="connsiteX31" fmla="*/ 1253462 w 5426225"/>
                <a:gd name="connsiteY31" fmla="*/ 3774615 h 5820250"/>
                <a:gd name="connsiteX32" fmla="*/ 2015897 w 5426225"/>
                <a:gd name="connsiteY32" fmla="*/ 4415917 h 5820250"/>
                <a:gd name="connsiteX33" fmla="*/ 2631489 w 5426225"/>
                <a:gd name="connsiteY33" fmla="*/ 4738370 h 5820250"/>
                <a:gd name="connsiteX34" fmla="*/ 2175396 w 5426225"/>
                <a:gd name="connsiteY34" fmla="*/ 4769173 h 5820250"/>
                <a:gd name="connsiteX35" fmla="*/ 1502450 w 5426225"/>
                <a:gd name="connsiteY35" fmla="*/ 4555140 h 5820250"/>
                <a:gd name="connsiteX36" fmla="*/ 760185 w 5426225"/>
                <a:gd name="connsiteY36" fmla="*/ 3951286 h 5820250"/>
                <a:gd name="connsiteX37" fmla="*/ 260564 w 5426225"/>
                <a:gd name="connsiteY37" fmla="*/ 3055740 h 5820250"/>
                <a:gd name="connsiteX38" fmla="*/ 6041 w 5426225"/>
                <a:gd name="connsiteY38" fmla="*/ 2688094 h 5820250"/>
                <a:gd name="connsiteX39" fmla="*/ 109736 w 5426225"/>
                <a:gd name="connsiteY39" fmla="*/ 3281983 h 5820250"/>
                <a:gd name="connsiteX40" fmla="*/ 437514 w 5426225"/>
                <a:gd name="connsiteY40" fmla="*/ 4566106 h 5820250"/>
                <a:gd name="connsiteX41" fmla="*/ 1523756 w 5426225"/>
                <a:gd name="connsiteY41" fmla="*/ 5525562 h 5820250"/>
                <a:gd name="connsiteX42" fmla="*/ 2471455 w 5426225"/>
                <a:gd name="connsiteY42" fmla="*/ 5605714 h 5820250"/>
                <a:gd name="connsiteX43" fmla="*/ 3243083 w 5426225"/>
                <a:gd name="connsiteY43" fmla="*/ 5427626 h 5820250"/>
                <a:gd name="connsiteX44" fmla="*/ 3410128 w 5426225"/>
                <a:gd name="connsiteY44" fmla="*/ 5523928 h 5820250"/>
                <a:gd name="connsiteX45" fmla="*/ 3455644 w 5426225"/>
                <a:gd name="connsiteY45" fmla="*/ 5820249 h 582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5426225" h="5820250">
                  <a:moveTo>
                    <a:pt x="4361486" y="5609304"/>
                  </a:moveTo>
                  <a:cubicBezTo>
                    <a:pt x="4290845" y="5425964"/>
                    <a:pt x="4218872" y="5332208"/>
                    <a:pt x="4231313" y="5215361"/>
                  </a:cubicBezTo>
                  <a:cubicBezTo>
                    <a:pt x="4243754" y="5098514"/>
                    <a:pt x="4344731" y="5028828"/>
                    <a:pt x="4436133" y="4908219"/>
                  </a:cubicBezTo>
                  <a:cubicBezTo>
                    <a:pt x="4527536" y="4787610"/>
                    <a:pt x="4675949" y="4715614"/>
                    <a:pt x="4779728" y="4491709"/>
                  </a:cubicBezTo>
                  <a:cubicBezTo>
                    <a:pt x="4883507" y="4267804"/>
                    <a:pt x="4952592" y="3896812"/>
                    <a:pt x="5058808" y="3564787"/>
                  </a:cubicBezTo>
                  <a:cubicBezTo>
                    <a:pt x="5165024" y="3232762"/>
                    <a:pt x="5384505" y="2675063"/>
                    <a:pt x="5417026" y="2499558"/>
                  </a:cubicBezTo>
                  <a:cubicBezTo>
                    <a:pt x="5449547" y="2324053"/>
                    <a:pt x="5395991" y="2416073"/>
                    <a:pt x="5253934" y="2511758"/>
                  </a:cubicBezTo>
                  <a:cubicBezTo>
                    <a:pt x="5111877" y="2607443"/>
                    <a:pt x="4765963" y="2804601"/>
                    <a:pt x="4564682" y="3073666"/>
                  </a:cubicBezTo>
                  <a:cubicBezTo>
                    <a:pt x="4363402" y="3342731"/>
                    <a:pt x="4123683" y="4088628"/>
                    <a:pt x="4046251" y="4126147"/>
                  </a:cubicBezTo>
                  <a:cubicBezTo>
                    <a:pt x="3968819" y="4163666"/>
                    <a:pt x="4060805" y="3677596"/>
                    <a:pt x="4100087" y="3298781"/>
                  </a:cubicBezTo>
                  <a:cubicBezTo>
                    <a:pt x="4139369" y="2919967"/>
                    <a:pt x="4229114" y="2211794"/>
                    <a:pt x="4281942" y="1853260"/>
                  </a:cubicBezTo>
                  <a:cubicBezTo>
                    <a:pt x="4334770" y="1494726"/>
                    <a:pt x="4383260" y="1347511"/>
                    <a:pt x="4417055" y="1147576"/>
                  </a:cubicBezTo>
                  <a:cubicBezTo>
                    <a:pt x="4450850" y="947641"/>
                    <a:pt x="4543629" y="676062"/>
                    <a:pt x="4484715" y="653647"/>
                  </a:cubicBezTo>
                  <a:cubicBezTo>
                    <a:pt x="4425801" y="631232"/>
                    <a:pt x="4229660" y="775460"/>
                    <a:pt x="4063573" y="1013087"/>
                  </a:cubicBezTo>
                  <a:cubicBezTo>
                    <a:pt x="3897486" y="1250714"/>
                    <a:pt x="3617555" y="1719411"/>
                    <a:pt x="3488190" y="2079410"/>
                  </a:cubicBezTo>
                  <a:cubicBezTo>
                    <a:pt x="3358825" y="2439409"/>
                    <a:pt x="3316744" y="2877688"/>
                    <a:pt x="3287385" y="3173083"/>
                  </a:cubicBezTo>
                  <a:cubicBezTo>
                    <a:pt x="3258026" y="3468478"/>
                    <a:pt x="3327770" y="3779523"/>
                    <a:pt x="3312037" y="3851780"/>
                  </a:cubicBezTo>
                  <a:cubicBezTo>
                    <a:pt x="3296304" y="3924037"/>
                    <a:pt x="3256218" y="3794581"/>
                    <a:pt x="3192988" y="3606624"/>
                  </a:cubicBezTo>
                  <a:cubicBezTo>
                    <a:pt x="3129758" y="3418667"/>
                    <a:pt x="3064892" y="3092943"/>
                    <a:pt x="2932655" y="2724036"/>
                  </a:cubicBezTo>
                  <a:cubicBezTo>
                    <a:pt x="2800418" y="2355129"/>
                    <a:pt x="2568633" y="1791418"/>
                    <a:pt x="2399564" y="1393179"/>
                  </a:cubicBezTo>
                  <a:cubicBezTo>
                    <a:pt x="2230495" y="994941"/>
                    <a:pt x="2024857" y="559080"/>
                    <a:pt x="1918243" y="334605"/>
                  </a:cubicBezTo>
                  <a:cubicBezTo>
                    <a:pt x="1811629" y="110130"/>
                    <a:pt x="1828772" y="-94540"/>
                    <a:pt x="1759882" y="46327"/>
                  </a:cubicBezTo>
                  <a:cubicBezTo>
                    <a:pt x="1690992" y="187194"/>
                    <a:pt x="1478270" y="769363"/>
                    <a:pt x="1504903" y="1179806"/>
                  </a:cubicBezTo>
                  <a:cubicBezTo>
                    <a:pt x="1531536" y="1590249"/>
                    <a:pt x="1751839" y="2092837"/>
                    <a:pt x="1919682" y="2508985"/>
                  </a:cubicBezTo>
                  <a:cubicBezTo>
                    <a:pt x="2087525" y="2925133"/>
                    <a:pt x="2413997" y="3454386"/>
                    <a:pt x="2511961" y="3676696"/>
                  </a:cubicBezTo>
                  <a:cubicBezTo>
                    <a:pt x="2609925" y="3899006"/>
                    <a:pt x="2640198" y="3976933"/>
                    <a:pt x="2507464" y="3842847"/>
                  </a:cubicBezTo>
                  <a:cubicBezTo>
                    <a:pt x="2374730" y="3708761"/>
                    <a:pt x="1551019" y="2673164"/>
                    <a:pt x="1259806" y="2329876"/>
                  </a:cubicBezTo>
                  <a:cubicBezTo>
                    <a:pt x="968593" y="1986588"/>
                    <a:pt x="934581" y="1959088"/>
                    <a:pt x="760185" y="1783121"/>
                  </a:cubicBezTo>
                  <a:cubicBezTo>
                    <a:pt x="585789" y="1607154"/>
                    <a:pt x="304556" y="1336919"/>
                    <a:pt x="213430" y="1274074"/>
                  </a:cubicBezTo>
                  <a:cubicBezTo>
                    <a:pt x="122304" y="1211229"/>
                    <a:pt x="133302" y="1160952"/>
                    <a:pt x="213430" y="1406049"/>
                  </a:cubicBezTo>
                  <a:cubicBezTo>
                    <a:pt x="293558" y="1651146"/>
                    <a:pt x="520858" y="2349894"/>
                    <a:pt x="694197" y="2744655"/>
                  </a:cubicBezTo>
                  <a:cubicBezTo>
                    <a:pt x="867536" y="3139416"/>
                    <a:pt x="1033179" y="3496071"/>
                    <a:pt x="1253462" y="3774615"/>
                  </a:cubicBezTo>
                  <a:cubicBezTo>
                    <a:pt x="1473745" y="4053159"/>
                    <a:pt x="1786226" y="4255291"/>
                    <a:pt x="2015897" y="4415917"/>
                  </a:cubicBezTo>
                  <a:cubicBezTo>
                    <a:pt x="2245568" y="4576543"/>
                    <a:pt x="2599073" y="4704664"/>
                    <a:pt x="2631489" y="4738370"/>
                  </a:cubicBezTo>
                  <a:cubicBezTo>
                    <a:pt x="2663905" y="4772076"/>
                    <a:pt x="2363569" y="4799711"/>
                    <a:pt x="2175396" y="4769173"/>
                  </a:cubicBezTo>
                  <a:cubicBezTo>
                    <a:pt x="1987223" y="4738635"/>
                    <a:pt x="1738318" y="4691454"/>
                    <a:pt x="1502450" y="4555140"/>
                  </a:cubicBezTo>
                  <a:cubicBezTo>
                    <a:pt x="1266582" y="4418826"/>
                    <a:pt x="967166" y="4201186"/>
                    <a:pt x="760185" y="3951286"/>
                  </a:cubicBezTo>
                  <a:cubicBezTo>
                    <a:pt x="553204" y="3701386"/>
                    <a:pt x="386255" y="3266272"/>
                    <a:pt x="260564" y="3055740"/>
                  </a:cubicBezTo>
                  <a:cubicBezTo>
                    <a:pt x="134873" y="2845208"/>
                    <a:pt x="31179" y="2650387"/>
                    <a:pt x="6041" y="2688094"/>
                  </a:cubicBezTo>
                  <a:cubicBezTo>
                    <a:pt x="-19097" y="2725801"/>
                    <a:pt x="37824" y="2968981"/>
                    <a:pt x="109736" y="3281983"/>
                  </a:cubicBezTo>
                  <a:cubicBezTo>
                    <a:pt x="181648" y="3594985"/>
                    <a:pt x="201844" y="4192176"/>
                    <a:pt x="437514" y="4566106"/>
                  </a:cubicBezTo>
                  <a:cubicBezTo>
                    <a:pt x="673184" y="4940036"/>
                    <a:pt x="1184766" y="5352294"/>
                    <a:pt x="1523756" y="5525562"/>
                  </a:cubicBezTo>
                  <a:cubicBezTo>
                    <a:pt x="1862746" y="5698830"/>
                    <a:pt x="2184900" y="5622037"/>
                    <a:pt x="2471455" y="5605714"/>
                  </a:cubicBezTo>
                  <a:cubicBezTo>
                    <a:pt x="2758010" y="5589391"/>
                    <a:pt x="3144000" y="5442008"/>
                    <a:pt x="3243083" y="5427626"/>
                  </a:cubicBezTo>
                  <a:cubicBezTo>
                    <a:pt x="3342166" y="5413244"/>
                    <a:pt x="3406420" y="5413989"/>
                    <a:pt x="3410128" y="5523928"/>
                  </a:cubicBezTo>
                  <a:cubicBezTo>
                    <a:pt x="3413836" y="5633867"/>
                    <a:pt x="3448772" y="5675021"/>
                    <a:pt x="3455644" y="5820249"/>
                  </a:cubicBezTo>
                </a:path>
              </a:pathLst>
            </a:cu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5CBC3084-2856-DE33-73C4-C834F70AE7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069679">
              <a:off x="247501" y="3192554"/>
              <a:ext cx="1784721" cy="1888725"/>
            </a:xfrm>
            <a:custGeom>
              <a:avLst/>
              <a:gdLst>
                <a:gd name="connsiteX0" fmla="*/ 3418362 w 5421466"/>
                <a:gd name="connsiteY0" fmla="*/ 6148240 h 7017706"/>
                <a:gd name="connsiteX1" fmla="*/ 4455310 w 5421466"/>
                <a:gd name="connsiteY1" fmla="*/ 6044545 h 7017706"/>
                <a:gd name="connsiteX2" fmla="*/ 4455310 w 5421466"/>
                <a:gd name="connsiteY2" fmla="*/ 6035119 h 7017706"/>
                <a:gd name="connsiteX3" fmla="*/ 4172506 w 5421466"/>
                <a:gd name="connsiteY3" fmla="*/ 5431803 h 7017706"/>
                <a:gd name="connsiteX4" fmla="*/ 4181933 w 5421466"/>
                <a:gd name="connsiteY4" fmla="*/ 5337535 h 7017706"/>
                <a:gd name="connsiteX5" fmla="*/ 4596712 w 5421466"/>
                <a:gd name="connsiteY5" fmla="*/ 4932183 h 7017706"/>
                <a:gd name="connsiteX6" fmla="*/ 5058626 w 5421466"/>
                <a:gd name="connsiteY6" fmla="*/ 3800966 h 7017706"/>
                <a:gd name="connsiteX7" fmla="*/ 5416844 w 5421466"/>
                <a:gd name="connsiteY7" fmla="*/ 2735737 h 7017706"/>
                <a:gd name="connsiteX8" fmla="*/ 5209455 w 5421466"/>
                <a:gd name="connsiteY8" fmla="*/ 2801725 h 7017706"/>
                <a:gd name="connsiteX9" fmla="*/ 4493017 w 5421466"/>
                <a:gd name="connsiteY9" fmla="*/ 3169370 h 7017706"/>
                <a:gd name="connsiteX10" fmla="*/ 3691739 w 5421466"/>
                <a:gd name="connsiteY10" fmla="*/ 4074343 h 7017706"/>
                <a:gd name="connsiteX11" fmla="*/ 3757727 w 5421466"/>
                <a:gd name="connsiteY11" fmla="*/ 3546442 h 7017706"/>
                <a:gd name="connsiteX12" fmla="*/ 4087665 w 5421466"/>
                <a:gd name="connsiteY12" fmla="*/ 2009873 h 7017706"/>
                <a:gd name="connsiteX13" fmla="*/ 4285628 w 5421466"/>
                <a:gd name="connsiteY13" fmla="*/ 1302863 h 7017706"/>
                <a:gd name="connsiteX14" fmla="*/ 4313908 w 5421466"/>
                <a:gd name="connsiteY14" fmla="*/ 963498 h 7017706"/>
                <a:gd name="connsiteX15" fmla="*/ 4049958 w 5421466"/>
                <a:gd name="connsiteY15" fmla="*/ 1199168 h 7017706"/>
                <a:gd name="connsiteX16" fmla="*/ 3569191 w 5421466"/>
                <a:gd name="connsiteY16" fmla="*/ 1840191 h 7017706"/>
                <a:gd name="connsiteX17" fmla="*/ 3408935 w 5421466"/>
                <a:gd name="connsiteY17" fmla="*/ 2349238 h 7017706"/>
                <a:gd name="connsiteX18" fmla="*/ 3324094 w 5421466"/>
                <a:gd name="connsiteY18" fmla="*/ 3518162 h 7017706"/>
                <a:gd name="connsiteX19" fmla="*/ 3267533 w 5421466"/>
                <a:gd name="connsiteY19" fmla="*/ 4093197 h 7017706"/>
                <a:gd name="connsiteX20" fmla="*/ 3267533 w 5421466"/>
                <a:gd name="connsiteY20" fmla="*/ 3885807 h 7017706"/>
                <a:gd name="connsiteX21" fmla="*/ 3069570 w 5421466"/>
                <a:gd name="connsiteY21" fmla="*/ 3188224 h 7017706"/>
                <a:gd name="connsiteX22" fmla="*/ 2428547 w 5421466"/>
                <a:gd name="connsiteY22" fmla="*/ 1604521 h 7017706"/>
                <a:gd name="connsiteX23" fmla="*/ 2042048 w 5421466"/>
                <a:gd name="connsiteY23" fmla="*/ 680694 h 7017706"/>
                <a:gd name="connsiteX24" fmla="*/ 1976061 w 5421466"/>
                <a:gd name="connsiteY24" fmla="*/ 237634 h 7017706"/>
                <a:gd name="connsiteX25" fmla="*/ 1853512 w 5421466"/>
                <a:gd name="connsiteY25" fmla="*/ 1964 h 7017706"/>
                <a:gd name="connsiteX26" fmla="*/ 1674403 w 5421466"/>
                <a:gd name="connsiteY26" fmla="*/ 360183 h 7017706"/>
                <a:gd name="connsiteX27" fmla="*/ 1504721 w 5421466"/>
                <a:gd name="connsiteY27" fmla="*/ 1415985 h 7017706"/>
                <a:gd name="connsiteX28" fmla="*/ 1919500 w 5421466"/>
                <a:gd name="connsiteY28" fmla="*/ 2745164 h 7017706"/>
                <a:gd name="connsiteX29" fmla="*/ 2503962 w 5421466"/>
                <a:gd name="connsiteY29" fmla="*/ 3885807 h 7017706"/>
                <a:gd name="connsiteX30" fmla="*/ 2343706 w 5421466"/>
                <a:gd name="connsiteY30" fmla="*/ 3734978 h 7017706"/>
                <a:gd name="connsiteX31" fmla="*/ 1259624 w 5421466"/>
                <a:gd name="connsiteY31" fmla="*/ 2566055 h 7017706"/>
                <a:gd name="connsiteX32" fmla="*/ 760003 w 5421466"/>
                <a:gd name="connsiteY32" fmla="*/ 2019300 h 7017706"/>
                <a:gd name="connsiteX33" fmla="*/ 213248 w 5421466"/>
                <a:gd name="connsiteY33" fmla="*/ 1510253 h 7017706"/>
                <a:gd name="connsiteX34" fmla="*/ 213248 w 5421466"/>
                <a:gd name="connsiteY34" fmla="*/ 1642228 h 7017706"/>
                <a:gd name="connsiteX35" fmla="*/ 694015 w 5421466"/>
                <a:gd name="connsiteY35" fmla="*/ 2980834 h 7017706"/>
                <a:gd name="connsiteX36" fmla="*/ 1287904 w 5421466"/>
                <a:gd name="connsiteY36" fmla="*/ 4102624 h 7017706"/>
                <a:gd name="connsiteX37" fmla="*/ 2042048 w 5421466"/>
                <a:gd name="connsiteY37" fmla="*/ 4715366 h 7017706"/>
                <a:gd name="connsiteX38" fmla="*/ 2984729 w 5421466"/>
                <a:gd name="connsiteY38" fmla="*/ 5026451 h 7017706"/>
                <a:gd name="connsiteX39" fmla="*/ 3003582 w 5421466"/>
                <a:gd name="connsiteY39" fmla="*/ 5026451 h 7017706"/>
                <a:gd name="connsiteX40" fmla="*/ 2315426 w 5421466"/>
                <a:gd name="connsiteY40" fmla="*/ 5092438 h 7017706"/>
                <a:gd name="connsiteX41" fmla="*/ 1495294 w 5421466"/>
                <a:gd name="connsiteY41" fmla="*/ 4922756 h 7017706"/>
                <a:gd name="connsiteX42" fmla="*/ 760003 w 5421466"/>
                <a:gd name="connsiteY42" fmla="*/ 4187465 h 7017706"/>
                <a:gd name="connsiteX43" fmla="*/ 260382 w 5421466"/>
                <a:gd name="connsiteY43" fmla="*/ 3291919 h 7017706"/>
                <a:gd name="connsiteX44" fmla="*/ 5859 w 5421466"/>
                <a:gd name="connsiteY44" fmla="*/ 2924273 h 7017706"/>
                <a:gd name="connsiteX45" fmla="*/ 109554 w 5421466"/>
                <a:gd name="connsiteY45" fmla="*/ 3518162 h 7017706"/>
                <a:gd name="connsiteX46" fmla="*/ 420638 w 5421466"/>
                <a:gd name="connsiteY46" fmla="*/ 4922756 h 7017706"/>
                <a:gd name="connsiteX47" fmla="*/ 910832 w 5421466"/>
                <a:gd name="connsiteY47" fmla="*/ 5544925 h 7017706"/>
                <a:gd name="connsiteX48" fmla="*/ 1523574 w 5421466"/>
                <a:gd name="connsiteY48" fmla="*/ 5761741 h 7017706"/>
                <a:gd name="connsiteX49" fmla="*/ 2287145 w 5421466"/>
                <a:gd name="connsiteY49" fmla="*/ 5724034 h 7017706"/>
                <a:gd name="connsiteX50" fmla="*/ 3720020 w 5421466"/>
                <a:gd name="connsiteY50" fmla="*/ 5516644 h 7017706"/>
                <a:gd name="connsiteX51" fmla="*/ 3701166 w 5421466"/>
                <a:gd name="connsiteY51" fmla="*/ 5563778 h 7017706"/>
                <a:gd name="connsiteX52" fmla="*/ 3503203 w 5421466"/>
                <a:gd name="connsiteY52" fmla="*/ 6129387 h 7017706"/>
                <a:gd name="connsiteX53" fmla="*/ 3456069 w 5421466"/>
                <a:gd name="connsiteY53" fmla="*/ 6091679 h 7017706"/>
                <a:gd name="connsiteX0" fmla="*/ 3418362 w 5421466"/>
                <a:gd name="connsiteY0" fmla="*/ 6148240 h 7017706"/>
                <a:gd name="connsiteX1" fmla="*/ 4455310 w 5421466"/>
                <a:gd name="connsiteY1" fmla="*/ 6044545 h 7017706"/>
                <a:gd name="connsiteX2" fmla="*/ 4455310 w 5421466"/>
                <a:gd name="connsiteY2" fmla="*/ 6035119 h 7017706"/>
                <a:gd name="connsiteX3" fmla="*/ 4172506 w 5421466"/>
                <a:gd name="connsiteY3" fmla="*/ 5431803 h 7017706"/>
                <a:gd name="connsiteX4" fmla="*/ 4181933 w 5421466"/>
                <a:gd name="connsiteY4" fmla="*/ 5337535 h 7017706"/>
                <a:gd name="connsiteX5" fmla="*/ 4596712 w 5421466"/>
                <a:gd name="connsiteY5" fmla="*/ 4932183 h 7017706"/>
                <a:gd name="connsiteX6" fmla="*/ 5058626 w 5421466"/>
                <a:gd name="connsiteY6" fmla="*/ 3800966 h 7017706"/>
                <a:gd name="connsiteX7" fmla="*/ 5416844 w 5421466"/>
                <a:gd name="connsiteY7" fmla="*/ 2735737 h 7017706"/>
                <a:gd name="connsiteX8" fmla="*/ 5209455 w 5421466"/>
                <a:gd name="connsiteY8" fmla="*/ 2801725 h 7017706"/>
                <a:gd name="connsiteX9" fmla="*/ 4493017 w 5421466"/>
                <a:gd name="connsiteY9" fmla="*/ 3169370 h 7017706"/>
                <a:gd name="connsiteX10" fmla="*/ 3691739 w 5421466"/>
                <a:gd name="connsiteY10" fmla="*/ 4074343 h 7017706"/>
                <a:gd name="connsiteX11" fmla="*/ 3757727 w 5421466"/>
                <a:gd name="connsiteY11" fmla="*/ 3546442 h 7017706"/>
                <a:gd name="connsiteX12" fmla="*/ 4087665 w 5421466"/>
                <a:gd name="connsiteY12" fmla="*/ 2009873 h 7017706"/>
                <a:gd name="connsiteX13" fmla="*/ 4285628 w 5421466"/>
                <a:gd name="connsiteY13" fmla="*/ 1302863 h 7017706"/>
                <a:gd name="connsiteX14" fmla="*/ 4313908 w 5421466"/>
                <a:gd name="connsiteY14" fmla="*/ 963498 h 7017706"/>
                <a:gd name="connsiteX15" fmla="*/ 4049958 w 5421466"/>
                <a:gd name="connsiteY15" fmla="*/ 1199168 h 7017706"/>
                <a:gd name="connsiteX16" fmla="*/ 3569191 w 5421466"/>
                <a:gd name="connsiteY16" fmla="*/ 1840191 h 7017706"/>
                <a:gd name="connsiteX17" fmla="*/ 3408935 w 5421466"/>
                <a:gd name="connsiteY17" fmla="*/ 2349238 h 7017706"/>
                <a:gd name="connsiteX18" fmla="*/ 3324094 w 5421466"/>
                <a:gd name="connsiteY18" fmla="*/ 3518162 h 7017706"/>
                <a:gd name="connsiteX19" fmla="*/ 3267533 w 5421466"/>
                <a:gd name="connsiteY19" fmla="*/ 4093197 h 7017706"/>
                <a:gd name="connsiteX20" fmla="*/ 3267533 w 5421466"/>
                <a:gd name="connsiteY20" fmla="*/ 3885807 h 7017706"/>
                <a:gd name="connsiteX21" fmla="*/ 3069570 w 5421466"/>
                <a:gd name="connsiteY21" fmla="*/ 3188224 h 7017706"/>
                <a:gd name="connsiteX22" fmla="*/ 2428547 w 5421466"/>
                <a:gd name="connsiteY22" fmla="*/ 1604521 h 7017706"/>
                <a:gd name="connsiteX23" fmla="*/ 2042048 w 5421466"/>
                <a:gd name="connsiteY23" fmla="*/ 680694 h 7017706"/>
                <a:gd name="connsiteX24" fmla="*/ 1976061 w 5421466"/>
                <a:gd name="connsiteY24" fmla="*/ 237634 h 7017706"/>
                <a:gd name="connsiteX25" fmla="*/ 1853512 w 5421466"/>
                <a:gd name="connsiteY25" fmla="*/ 1964 h 7017706"/>
                <a:gd name="connsiteX26" fmla="*/ 1674403 w 5421466"/>
                <a:gd name="connsiteY26" fmla="*/ 360183 h 7017706"/>
                <a:gd name="connsiteX27" fmla="*/ 1504721 w 5421466"/>
                <a:gd name="connsiteY27" fmla="*/ 1415985 h 7017706"/>
                <a:gd name="connsiteX28" fmla="*/ 1919500 w 5421466"/>
                <a:gd name="connsiteY28" fmla="*/ 2745164 h 7017706"/>
                <a:gd name="connsiteX29" fmla="*/ 2503962 w 5421466"/>
                <a:gd name="connsiteY29" fmla="*/ 3885807 h 7017706"/>
                <a:gd name="connsiteX30" fmla="*/ 2343706 w 5421466"/>
                <a:gd name="connsiteY30" fmla="*/ 3734978 h 7017706"/>
                <a:gd name="connsiteX31" fmla="*/ 1259624 w 5421466"/>
                <a:gd name="connsiteY31" fmla="*/ 2566055 h 7017706"/>
                <a:gd name="connsiteX32" fmla="*/ 760003 w 5421466"/>
                <a:gd name="connsiteY32" fmla="*/ 2019300 h 7017706"/>
                <a:gd name="connsiteX33" fmla="*/ 213248 w 5421466"/>
                <a:gd name="connsiteY33" fmla="*/ 1510253 h 7017706"/>
                <a:gd name="connsiteX34" fmla="*/ 213248 w 5421466"/>
                <a:gd name="connsiteY34" fmla="*/ 1642228 h 7017706"/>
                <a:gd name="connsiteX35" fmla="*/ 694015 w 5421466"/>
                <a:gd name="connsiteY35" fmla="*/ 2980834 h 7017706"/>
                <a:gd name="connsiteX36" fmla="*/ 1287904 w 5421466"/>
                <a:gd name="connsiteY36" fmla="*/ 4102624 h 7017706"/>
                <a:gd name="connsiteX37" fmla="*/ 2042048 w 5421466"/>
                <a:gd name="connsiteY37" fmla="*/ 4715366 h 7017706"/>
                <a:gd name="connsiteX38" fmla="*/ 2984729 w 5421466"/>
                <a:gd name="connsiteY38" fmla="*/ 5026451 h 7017706"/>
                <a:gd name="connsiteX39" fmla="*/ 2315426 w 5421466"/>
                <a:gd name="connsiteY39" fmla="*/ 5092438 h 7017706"/>
                <a:gd name="connsiteX40" fmla="*/ 1495294 w 5421466"/>
                <a:gd name="connsiteY40" fmla="*/ 4922756 h 7017706"/>
                <a:gd name="connsiteX41" fmla="*/ 760003 w 5421466"/>
                <a:gd name="connsiteY41" fmla="*/ 4187465 h 7017706"/>
                <a:gd name="connsiteX42" fmla="*/ 260382 w 5421466"/>
                <a:gd name="connsiteY42" fmla="*/ 3291919 h 7017706"/>
                <a:gd name="connsiteX43" fmla="*/ 5859 w 5421466"/>
                <a:gd name="connsiteY43" fmla="*/ 2924273 h 7017706"/>
                <a:gd name="connsiteX44" fmla="*/ 109554 w 5421466"/>
                <a:gd name="connsiteY44" fmla="*/ 3518162 h 7017706"/>
                <a:gd name="connsiteX45" fmla="*/ 420638 w 5421466"/>
                <a:gd name="connsiteY45" fmla="*/ 4922756 h 7017706"/>
                <a:gd name="connsiteX46" fmla="*/ 910832 w 5421466"/>
                <a:gd name="connsiteY46" fmla="*/ 5544925 h 7017706"/>
                <a:gd name="connsiteX47" fmla="*/ 1523574 w 5421466"/>
                <a:gd name="connsiteY47" fmla="*/ 5761741 h 7017706"/>
                <a:gd name="connsiteX48" fmla="*/ 2287145 w 5421466"/>
                <a:gd name="connsiteY48" fmla="*/ 5724034 h 7017706"/>
                <a:gd name="connsiteX49" fmla="*/ 3720020 w 5421466"/>
                <a:gd name="connsiteY49" fmla="*/ 5516644 h 7017706"/>
                <a:gd name="connsiteX50" fmla="*/ 3701166 w 5421466"/>
                <a:gd name="connsiteY50" fmla="*/ 5563778 h 7017706"/>
                <a:gd name="connsiteX51" fmla="*/ 3503203 w 5421466"/>
                <a:gd name="connsiteY51" fmla="*/ 6129387 h 7017706"/>
                <a:gd name="connsiteX52" fmla="*/ 3456069 w 5421466"/>
                <a:gd name="connsiteY52" fmla="*/ 6091679 h 7017706"/>
                <a:gd name="connsiteX0" fmla="*/ 3418362 w 5421466"/>
                <a:gd name="connsiteY0" fmla="*/ 6148240 h 7017706"/>
                <a:gd name="connsiteX1" fmla="*/ 4455310 w 5421466"/>
                <a:gd name="connsiteY1" fmla="*/ 6044545 h 7017706"/>
                <a:gd name="connsiteX2" fmla="*/ 4455310 w 5421466"/>
                <a:gd name="connsiteY2" fmla="*/ 6035119 h 7017706"/>
                <a:gd name="connsiteX3" fmla="*/ 4172506 w 5421466"/>
                <a:gd name="connsiteY3" fmla="*/ 5431803 h 7017706"/>
                <a:gd name="connsiteX4" fmla="*/ 4181933 w 5421466"/>
                <a:gd name="connsiteY4" fmla="*/ 5337535 h 7017706"/>
                <a:gd name="connsiteX5" fmla="*/ 4596712 w 5421466"/>
                <a:gd name="connsiteY5" fmla="*/ 4932183 h 7017706"/>
                <a:gd name="connsiteX6" fmla="*/ 5058626 w 5421466"/>
                <a:gd name="connsiteY6" fmla="*/ 3800966 h 7017706"/>
                <a:gd name="connsiteX7" fmla="*/ 5416844 w 5421466"/>
                <a:gd name="connsiteY7" fmla="*/ 2735737 h 7017706"/>
                <a:gd name="connsiteX8" fmla="*/ 5209455 w 5421466"/>
                <a:gd name="connsiteY8" fmla="*/ 2801725 h 7017706"/>
                <a:gd name="connsiteX9" fmla="*/ 4493017 w 5421466"/>
                <a:gd name="connsiteY9" fmla="*/ 3169370 h 7017706"/>
                <a:gd name="connsiteX10" fmla="*/ 3691739 w 5421466"/>
                <a:gd name="connsiteY10" fmla="*/ 4074343 h 7017706"/>
                <a:gd name="connsiteX11" fmla="*/ 3757727 w 5421466"/>
                <a:gd name="connsiteY11" fmla="*/ 3546442 h 7017706"/>
                <a:gd name="connsiteX12" fmla="*/ 4087665 w 5421466"/>
                <a:gd name="connsiteY12" fmla="*/ 2009873 h 7017706"/>
                <a:gd name="connsiteX13" fmla="*/ 4285628 w 5421466"/>
                <a:gd name="connsiteY13" fmla="*/ 1302863 h 7017706"/>
                <a:gd name="connsiteX14" fmla="*/ 4313908 w 5421466"/>
                <a:gd name="connsiteY14" fmla="*/ 963498 h 7017706"/>
                <a:gd name="connsiteX15" fmla="*/ 4049958 w 5421466"/>
                <a:gd name="connsiteY15" fmla="*/ 1199168 h 7017706"/>
                <a:gd name="connsiteX16" fmla="*/ 3569191 w 5421466"/>
                <a:gd name="connsiteY16" fmla="*/ 1840191 h 7017706"/>
                <a:gd name="connsiteX17" fmla="*/ 3408935 w 5421466"/>
                <a:gd name="connsiteY17" fmla="*/ 2349238 h 7017706"/>
                <a:gd name="connsiteX18" fmla="*/ 3324094 w 5421466"/>
                <a:gd name="connsiteY18" fmla="*/ 3518162 h 7017706"/>
                <a:gd name="connsiteX19" fmla="*/ 3267533 w 5421466"/>
                <a:gd name="connsiteY19" fmla="*/ 4093197 h 7017706"/>
                <a:gd name="connsiteX20" fmla="*/ 3267533 w 5421466"/>
                <a:gd name="connsiteY20" fmla="*/ 3885807 h 7017706"/>
                <a:gd name="connsiteX21" fmla="*/ 3069570 w 5421466"/>
                <a:gd name="connsiteY21" fmla="*/ 3188224 h 7017706"/>
                <a:gd name="connsiteX22" fmla="*/ 2428547 w 5421466"/>
                <a:gd name="connsiteY22" fmla="*/ 1604521 h 7017706"/>
                <a:gd name="connsiteX23" fmla="*/ 2042048 w 5421466"/>
                <a:gd name="connsiteY23" fmla="*/ 680694 h 7017706"/>
                <a:gd name="connsiteX24" fmla="*/ 1976061 w 5421466"/>
                <a:gd name="connsiteY24" fmla="*/ 237634 h 7017706"/>
                <a:gd name="connsiteX25" fmla="*/ 1853512 w 5421466"/>
                <a:gd name="connsiteY25" fmla="*/ 1964 h 7017706"/>
                <a:gd name="connsiteX26" fmla="*/ 1674403 w 5421466"/>
                <a:gd name="connsiteY26" fmla="*/ 360183 h 7017706"/>
                <a:gd name="connsiteX27" fmla="*/ 1504721 w 5421466"/>
                <a:gd name="connsiteY27" fmla="*/ 1415985 h 7017706"/>
                <a:gd name="connsiteX28" fmla="*/ 1919500 w 5421466"/>
                <a:gd name="connsiteY28" fmla="*/ 2745164 h 7017706"/>
                <a:gd name="connsiteX29" fmla="*/ 2503962 w 5421466"/>
                <a:gd name="connsiteY29" fmla="*/ 3885807 h 7017706"/>
                <a:gd name="connsiteX30" fmla="*/ 2343706 w 5421466"/>
                <a:gd name="connsiteY30" fmla="*/ 3734978 h 7017706"/>
                <a:gd name="connsiteX31" fmla="*/ 1259624 w 5421466"/>
                <a:gd name="connsiteY31" fmla="*/ 2566055 h 7017706"/>
                <a:gd name="connsiteX32" fmla="*/ 760003 w 5421466"/>
                <a:gd name="connsiteY32" fmla="*/ 2019300 h 7017706"/>
                <a:gd name="connsiteX33" fmla="*/ 213248 w 5421466"/>
                <a:gd name="connsiteY33" fmla="*/ 1510253 h 7017706"/>
                <a:gd name="connsiteX34" fmla="*/ 213248 w 5421466"/>
                <a:gd name="connsiteY34" fmla="*/ 1642228 h 7017706"/>
                <a:gd name="connsiteX35" fmla="*/ 694015 w 5421466"/>
                <a:gd name="connsiteY35" fmla="*/ 2980834 h 7017706"/>
                <a:gd name="connsiteX36" fmla="*/ 1287904 w 5421466"/>
                <a:gd name="connsiteY36" fmla="*/ 4102624 h 7017706"/>
                <a:gd name="connsiteX37" fmla="*/ 2042048 w 5421466"/>
                <a:gd name="connsiteY37" fmla="*/ 4715366 h 7017706"/>
                <a:gd name="connsiteX38" fmla="*/ 2984729 w 5421466"/>
                <a:gd name="connsiteY38" fmla="*/ 5026451 h 7017706"/>
                <a:gd name="connsiteX39" fmla="*/ 2315426 w 5421466"/>
                <a:gd name="connsiteY39" fmla="*/ 5092438 h 7017706"/>
                <a:gd name="connsiteX40" fmla="*/ 1495294 w 5421466"/>
                <a:gd name="connsiteY40" fmla="*/ 4922756 h 7017706"/>
                <a:gd name="connsiteX41" fmla="*/ 760003 w 5421466"/>
                <a:gd name="connsiteY41" fmla="*/ 4187465 h 7017706"/>
                <a:gd name="connsiteX42" fmla="*/ 260382 w 5421466"/>
                <a:gd name="connsiteY42" fmla="*/ 3291919 h 7017706"/>
                <a:gd name="connsiteX43" fmla="*/ 5859 w 5421466"/>
                <a:gd name="connsiteY43" fmla="*/ 2924273 h 7017706"/>
                <a:gd name="connsiteX44" fmla="*/ 109554 w 5421466"/>
                <a:gd name="connsiteY44" fmla="*/ 3518162 h 7017706"/>
                <a:gd name="connsiteX45" fmla="*/ 420638 w 5421466"/>
                <a:gd name="connsiteY45" fmla="*/ 4922756 h 7017706"/>
                <a:gd name="connsiteX46" fmla="*/ 910832 w 5421466"/>
                <a:gd name="connsiteY46" fmla="*/ 5544925 h 7017706"/>
                <a:gd name="connsiteX47" fmla="*/ 1523574 w 5421466"/>
                <a:gd name="connsiteY47" fmla="*/ 5761741 h 7017706"/>
                <a:gd name="connsiteX48" fmla="*/ 2287145 w 5421466"/>
                <a:gd name="connsiteY48" fmla="*/ 5724034 h 7017706"/>
                <a:gd name="connsiteX49" fmla="*/ 3720020 w 5421466"/>
                <a:gd name="connsiteY49" fmla="*/ 5516644 h 7017706"/>
                <a:gd name="connsiteX50" fmla="*/ 3701166 w 5421466"/>
                <a:gd name="connsiteY50" fmla="*/ 5563778 h 7017706"/>
                <a:gd name="connsiteX51" fmla="*/ 3503203 w 5421466"/>
                <a:gd name="connsiteY51" fmla="*/ 6129387 h 7017706"/>
                <a:gd name="connsiteX52" fmla="*/ 3456069 w 5421466"/>
                <a:gd name="connsiteY52" fmla="*/ 6091679 h 7017706"/>
                <a:gd name="connsiteX0" fmla="*/ 3418362 w 5421466"/>
                <a:gd name="connsiteY0" fmla="*/ 6148240 h 7017706"/>
                <a:gd name="connsiteX1" fmla="*/ 4455310 w 5421466"/>
                <a:gd name="connsiteY1" fmla="*/ 6044545 h 7017706"/>
                <a:gd name="connsiteX2" fmla="*/ 4455310 w 5421466"/>
                <a:gd name="connsiteY2" fmla="*/ 6035119 h 7017706"/>
                <a:gd name="connsiteX3" fmla="*/ 4172506 w 5421466"/>
                <a:gd name="connsiteY3" fmla="*/ 5431803 h 7017706"/>
                <a:gd name="connsiteX4" fmla="*/ 4181933 w 5421466"/>
                <a:gd name="connsiteY4" fmla="*/ 5337535 h 7017706"/>
                <a:gd name="connsiteX5" fmla="*/ 4596712 w 5421466"/>
                <a:gd name="connsiteY5" fmla="*/ 4932183 h 7017706"/>
                <a:gd name="connsiteX6" fmla="*/ 5058626 w 5421466"/>
                <a:gd name="connsiteY6" fmla="*/ 3800966 h 7017706"/>
                <a:gd name="connsiteX7" fmla="*/ 5416844 w 5421466"/>
                <a:gd name="connsiteY7" fmla="*/ 2735737 h 7017706"/>
                <a:gd name="connsiteX8" fmla="*/ 5209455 w 5421466"/>
                <a:gd name="connsiteY8" fmla="*/ 2801725 h 7017706"/>
                <a:gd name="connsiteX9" fmla="*/ 4493017 w 5421466"/>
                <a:gd name="connsiteY9" fmla="*/ 3169370 h 7017706"/>
                <a:gd name="connsiteX10" fmla="*/ 3691739 w 5421466"/>
                <a:gd name="connsiteY10" fmla="*/ 4074343 h 7017706"/>
                <a:gd name="connsiteX11" fmla="*/ 3757727 w 5421466"/>
                <a:gd name="connsiteY11" fmla="*/ 3546442 h 7017706"/>
                <a:gd name="connsiteX12" fmla="*/ 4087665 w 5421466"/>
                <a:gd name="connsiteY12" fmla="*/ 2009873 h 7017706"/>
                <a:gd name="connsiteX13" fmla="*/ 4285628 w 5421466"/>
                <a:gd name="connsiteY13" fmla="*/ 1302863 h 7017706"/>
                <a:gd name="connsiteX14" fmla="*/ 4313908 w 5421466"/>
                <a:gd name="connsiteY14" fmla="*/ 963498 h 7017706"/>
                <a:gd name="connsiteX15" fmla="*/ 4049958 w 5421466"/>
                <a:gd name="connsiteY15" fmla="*/ 1199168 h 7017706"/>
                <a:gd name="connsiteX16" fmla="*/ 3569191 w 5421466"/>
                <a:gd name="connsiteY16" fmla="*/ 1840191 h 7017706"/>
                <a:gd name="connsiteX17" fmla="*/ 3408935 w 5421466"/>
                <a:gd name="connsiteY17" fmla="*/ 2349238 h 7017706"/>
                <a:gd name="connsiteX18" fmla="*/ 3324094 w 5421466"/>
                <a:gd name="connsiteY18" fmla="*/ 3518162 h 7017706"/>
                <a:gd name="connsiteX19" fmla="*/ 3267533 w 5421466"/>
                <a:gd name="connsiteY19" fmla="*/ 4093197 h 7017706"/>
                <a:gd name="connsiteX20" fmla="*/ 3267533 w 5421466"/>
                <a:gd name="connsiteY20" fmla="*/ 3885807 h 7017706"/>
                <a:gd name="connsiteX21" fmla="*/ 3069570 w 5421466"/>
                <a:gd name="connsiteY21" fmla="*/ 3188224 h 7017706"/>
                <a:gd name="connsiteX22" fmla="*/ 2428547 w 5421466"/>
                <a:gd name="connsiteY22" fmla="*/ 1604521 h 7017706"/>
                <a:gd name="connsiteX23" fmla="*/ 2042048 w 5421466"/>
                <a:gd name="connsiteY23" fmla="*/ 680694 h 7017706"/>
                <a:gd name="connsiteX24" fmla="*/ 1976061 w 5421466"/>
                <a:gd name="connsiteY24" fmla="*/ 237634 h 7017706"/>
                <a:gd name="connsiteX25" fmla="*/ 1853512 w 5421466"/>
                <a:gd name="connsiteY25" fmla="*/ 1964 h 7017706"/>
                <a:gd name="connsiteX26" fmla="*/ 1674403 w 5421466"/>
                <a:gd name="connsiteY26" fmla="*/ 360183 h 7017706"/>
                <a:gd name="connsiteX27" fmla="*/ 1504721 w 5421466"/>
                <a:gd name="connsiteY27" fmla="*/ 1415985 h 7017706"/>
                <a:gd name="connsiteX28" fmla="*/ 1919500 w 5421466"/>
                <a:gd name="connsiteY28" fmla="*/ 2745164 h 7017706"/>
                <a:gd name="connsiteX29" fmla="*/ 2503962 w 5421466"/>
                <a:gd name="connsiteY29" fmla="*/ 3885807 h 7017706"/>
                <a:gd name="connsiteX30" fmla="*/ 2343706 w 5421466"/>
                <a:gd name="connsiteY30" fmla="*/ 3734978 h 7017706"/>
                <a:gd name="connsiteX31" fmla="*/ 1259624 w 5421466"/>
                <a:gd name="connsiteY31" fmla="*/ 2566055 h 7017706"/>
                <a:gd name="connsiteX32" fmla="*/ 760003 w 5421466"/>
                <a:gd name="connsiteY32" fmla="*/ 2019300 h 7017706"/>
                <a:gd name="connsiteX33" fmla="*/ 213248 w 5421466"/>
                <a:gd name="connsiteY33" fmla="*/ 1510253 h 7017706"/>
                <a:gd name="connsiteX34" fmla="*/ 213248 w 5421466"/>
                <a:gd name="connsiteY34" fmla="*/ 1642228 h 7017706"/>
                <a:gd name="connsiteX35" fmla="*/ 694015 w 5421466"/>
                <a:gd name="connsiteY35" fmla="*/ 2980834 h 7017706"/>
                <a:gd name="connsiteX36" fmla="*/ 1287904 w 5421466"/>
                <a:gd name="connsiteY36" fmla="*/ 4102624 h 7017706"/>
                <a:gd name="connsiteX37" fmla="*/ 2042048 w 5421466"/>
                <a:gd name="connsiteY37" fmla="*/ 4715366 h 7017706"/>
                <a:gd name="connsiteX38" fmla="*/ 2984729 w 5421466"/>
                <a:gd name="connsiteY38" fmla="*/ 5026451 h 7017706"/>
                <a:gd name="connsiteX39" fmla="*/ 2315426 w 5421466"/>
                <a:gd name="connsiteY39" fmla="*/ 5092438 h 7017706"/>
                <a:gd name="connsiteX40" fmla="*/ 1495294 w 5421466"/>
                <a:gd name="connsiteY40" fmla="*/ 4922756 h 7017706"/>
                <a:gd name="connsiteX41" fmla="*/ 760003 w 5421466"/>
                <a:gd name="connsiteY41" fmla="*/ 4187465 h 7017706"/>
                <a:gd name="connsiteX42" fmla="*/ 260382 w 5421466"/>
                <a:gd name="connsiteY42" fmla="*/ 3291919 h 7017706"/>
                <a:gd name="connsiteX43" fmla="*/ 5859 w 5421466"/>
                <a:gd name="connsiteY43" fmla="*/ 2924273 h 7017706"/>
                <a:gd name="connsiteX44" fmla="*/ 109554 w 5421466"/>
                <a:gd name="connsiteY44" fmla="*/ 3518162 h 7017706"/>
                <a:gd name="connsiteX45" fmla="*/ 420638 w 5421466"/>
                <a:gd name="connsiteY45" fmla="*/ 4922756 h 7017706"/>
                <a:gd name="connsiteX46" fmla="*/ 910832 w 5421466"/>
                <a:gd name="connsiteY46" fmla="*/ 5544925 h 7017706"/>
                <a:gd name="connsiteX47" fmla="*/ 1523574 w 5421466"/>
                <a:gd name="connsiteY47" fmla="*/ 5761741 h 7017706"/>
                <a:gd name="connsiteX48" fmla="*/ 2287145 w 5421466"/>
                <a:gd name="connsiteY48" fmla="*/ 5724034 h 7017706"/>
                <a:gd name="connsiteX49" fmla="*/ 3609909 w 5421466"/>
                <a:gd name="connsiteY49" fmla="*/ 5516644 h 7017706"/>
                <a:gd name="connsiteX50" fmla="*/ 3701166 w 5421466"/>
                <a:gd name="connsiteY50" fmla="*/ 5563778 h 7017706"/>
                <a:gd name="connsiteX51" fmla="*/ 3503203 w 5421466"/>
                <a:gd name="connsiteY51" fmla="*/ 6129387 h 7017706"/>
                <a:gd name="connsiteX52" fmla="*/ 3456069 w 5421466"/>
                <a:gd name="connsiteY52" fmla="*/ 6091679 h 7017706"/>
                <a:gd name="connsiteX0" fmla="*/ 3418362 w 5421466"/>
                <a:gd name="connsiteY0" fmla="*/ 6148240 h 6148240"/>
                <a:gd name="connsiteX1" fmla="*/ 4455310 w 5421466"/>
                <a:gd name="connsiteY1" fmla="*/ 6044545 h 6148240"/>
                <a:gd name="connsiteX2" fmla="*/ 4455310 w 5421466"/>
                <a:gd name="connsiteY2" fmla="*/ 6035119 h 6148240"/>
                <a:gd name="connsiteX3" fmla="*/ 4172506 w 5421466"/>
                <a:gd name="connsiteY3" fmla="*/ 5431803 h 6148240"/>
                <a:gd name="connsiteX4" fmla="*/ 4181933 w 5421466"/>
                <a:gd name="connsiteY4" fmla="*/ 5337535 h 6148240"/>
                <a:gd name="connsiteX5" fmla="*/ 4596712 w 5421466"/>
                <a:gd name="connsiteY5" fmla="*/ 4932183 h 6148240"/>
                <a:gd name="connsiteX6" fmla="*/ 5058626 w 5421466"/>
                <a:gd name="connsiteY6" fmla="*/ 3800966 h 6148240"/>
                <a:gd name="connsiteX7" fmla="*/ 5416844 w 5421466"/>
                <a:gd name="connsiteY7" fmla="*/ 2735737 h 6148240"/>
                <a:gd name="connsiteX8" fmla="*/ 5209455 w 5421466"/>
                <a:gd name="connsiteY8" fmla="*/ 2801725 h 6148240"/>
                <a:gd name="connsiteX9" fmla="*/ 4493017 w 5421466"/>
                <a:gd name="connsiteY9" fmla="*/ 3169370 h 6148240"/>
                <a:gd name="connsiteX10" fmla="*/ 3691739 w 5421466"/>
                <a:gd name="connsiteY10" fmla="*/ 4074343 h 6148240"/>
                <a:gd name="connsiteX11" fmla="*/ 3757727 w 5421466"/>
                <a:gd name="connsiteY11" fmla="*/ 3546442 h 6148240"/>
                <a:gd name="connsiteX12" fmla="*/ 4087665 w 5421466"/>
                <a:gd name="connsiteY12" fmla="*/ 2009873 h 6148240"/>
                <a:gd name="connsiteX13" fmla="*/ 4285628 w 5421466"/>
                <a:gd name="connsiteY13" fmla="*/ 1302863 h 6148240"/>
                <a:gd name="connsiteX14" fmla="*/ 4313908 w 5421466"/>
                <a:gd name="connsiteY14" fmla="*/ 963498 h 6148240"/>
                <a:gd name="connsiteX15" fmla="*/ 4049958 w 5421466"/>
                <a:gd name="connsiteY15" fmla="*/ 1199168 h 6148240"/>
                <a:gd name="connsiteX16" fmla="*/ 3569191 w 5421466"/>
                <a:gd name="connsiteY16" fmla="*/ 1840191 h 6148240"/>
                <a:gd name="connsiteX17" fmla="*/ 3408935 w 5421466"/>
                <a:gd name="connsiteY17" fmla="*/ 2349238 h 6148240"/>
                <a:gd name="connsiteX18" fmla="*/ 3324094 w 5421466"/>
                <a:gd name="connsiteY18" fmla="*/ 3518162 h 6148240"/>
                <a:gd name="connsiteX19" fmla="*/ 3267533 w 5421466"/>
                <a:gd name="connsiteY19" fmla="*/ 4093197 h 6148240"/>
                <a:gd name="connsiteX20" fmla="*/ 3267533 w 5421466"/>
                <a:gd name="connsiteY20" fmla="*/ 3885807 h 6148240"/>
                <a:gd name="connsiteX21" fmla="*/ 3069570 w 5421466"/>
                <a:gd name="connsiteY21" fmla="*/ 3188224 h 6148240"/>
                <a:gd name="connsiteX22" fmla="*/ 2428547 w 5421466"/>
                <a:gd name="connsiteY22" fmla="*/ 1604521 h 6148240"/>
                <a:gd name="connsiteX23" fmla="*/ 2042048 w 5421466"/>
                <a:gd name="connsiteY23" fmla="*/ 680694 h 6148240"/>
                <a:gd name="connsiteX24" fmla="*/ 1976061 w 5421466"/>
                <a:gd name="connsiteY24" fmla="*/ 237634 h 6148240"/>
                <a:gd name="connsiteX25" fmla="*/ 1853512 w 5421466"/>
                <a:gd name="connsiteY25" fmla="*/ 1964 h 6148240"/>
                <a:gd name="connsiteX26" fmla="*/ 1674403 w 5421466"/>
                <a:gd name="connsiteY26" fmla="*/ 360183 h 6148240"/>
                <a:gd name="connsiteX27" fmla="*/ 1504721 w 5421466"/>
                <a:gd name="connsiteY27" fmla="*/ 1415985 h 6148240"/>
                <a:gd name="connsiteX28" fmla="*/ 1919500 w 5421466"/>
                <a:gd name="connsiteY28" fmla="*/ 2745164 h 6148240"/>
                <a:gd name="connsiteX29" fmla="*/ 2503962 w 5421466"/>
                <a:gd name="connsiteY29" fmla="*/ 3885807 h 6148240"/>
                <a:gd name="connsiteX30" fmla="*/ 2343706 w 5421466"/>
                <a:gd name="connsiteY30" fmla="*/ 3734978 h 6148240"/>
                <a:gd name="connsiteX31" fmla="*/ 1259624 w 5421466"/>
                <a:gd name="connsiteY31" fmla="*/ 2566055 h 6148240"/>
                <a:gd name="connsiteX32" fmla="*/ 760003 w 5421466"/>
                <a:gd name="connsiteY32" fmla="*/ 2019300 h 6148240"/>
                <a:gd name="connsiteX33" fmla="*/ 213248 w 5421466"/>
                <a:gd name="connsiteY33" fmla="*/ 1510253 h 6148240"/>
                <a:gd name="connsiteX34" fmla="*/ 213248 w 5421466"/>
                <a:gd name="connsiteY34" fmla="*/ 1642228 h 6148240"/>
                <a:gd name="connsiteX35" fmla="*/ 694015 w 5421466"/>
                <a:gd name="connsiteY35" fmla="*/ 2980834 h 6148240"/>
                <a:gd name="connsiteX36" fmla="*/ 1287904 w 5421466"/>
                <a:gd name="connsiteY36" fmla="*/ 4102624 h 6148240"/>
                <a:gd name="connsiteX37" fmla="*/ 2042048 w 5421466"/>
                <a:gd name="connsiteY37" fmla="*/ 4715366 h 6148240"/>
                <a:gd name="connsiteX38" fmla="*/ 2984729 w 5421466"/>
                <a:gd name="connsiteY38" fmla="*/ 5026451 h 6148240"/>
                <a:gd name="connsiteX39" fmla="*/ 2315426 w 5421466"/>
                <a:gd name="connsiteY39" fmla="*/ 5092438 h 6148240"/>
                <a:gd name="connsiteX40" fmla="*/ 1495294 w 5421466"/>
                <a:gd name="connsiteY40" fmla="*/ 4922756 h 6148240"/>
                <a:gd name="connsiteX41" fmla="*/ 760003 w 5421466"/>
                <a:gd name="connsiteY41" fmla="*/ 4187465 h 6148240"/>
                <a:gd name="connsiteX42" fmla="*/ 260382 w 5421466"/>
                <a:gd name="connsiteY42" fmla="*/ 3291919 h 6148240"/>
                <a:gd name="connsiteX43" fmla="*/ 5859 w 5421466"/>
                <a:gd name="connsiteY43" fmla="*/ 2924273 h 6148240"/>
                <a:gd name="connsiteX44" fmla="*/ 109554 w 5421466"/>
                <a:gd name="connsiteY44" fmla="*/ 3518162 h 6148240"/>
                <a:gd name="connsiteX45" fmla="*/ 420638 w 5421466"/>
                <a:gd name="connsiteY45" fmla="*/ 4922756 h 6148240"/>
                <a:gd name="connsiteX46" fmla="*/ 910832 w 5421466"/>
                <a:gd name="connsiteY46" fmla="*/ 5544925 h 6148240"/>
                <a:gd name="connsiteX47" fmla="*/ 1523574 w 5421466"/>
                <a:gd name="connsiteY47" fmla="*/ 5761741 h 6148240"/>
                <a:gd name="connsiteX48" fmla="*/ 2287145 w 5421466"/>
                <a:gd name="connsiteY48" fmla="*/ 5724034 h 6148240"/>
                <a:gd name="connsiteX49" fmla="*/ 3609909 w 5421466"/>
                <a:gd name="connsiteY49" fmla="*/ 5516644 h 6148240"/>
                <a:gd name="connsiteX50" fmla="*/ 3701166 w 5421466"/>
                <a:gd name="connsiteY50" fmla="*/ 5563778 h 6148240"/>
                <a:gd name="connsiteX51" fmla="*/ 3503203 w 5421466"/>
                <a:gd name="connsiteY51" fmla="*/ 6129387 h 6148240"/>
                <a:gd name="connsiteX0" fmla="*/ 4455310 w 5421466"/>
                <a:gd name="connsiteY0" fmla="*/ 6044545 h 6129387"/>
                <a:gd name="connsiteX1" fmla="*/ 4455310 w 5421466"/>
                <a:gd name="connsiteY1" fmla="*/ 6035119 h 6129387"/>
                <a:gd name="connsiteX2" fmla="*/ 4172506 w 5421466"/>
                <a:gd name="connsiteY2" fmla="*/ 5431803 h 6129387"/>
                <a:gd name="connsiteX3" fmla="*/ 4181933 w 5421466"/>
                <a:gd name="connsiteY3" fmla="*/ 5337535 h 6129387"/>
                <a:gd name="connsiteX4" fmla="*/ 4596712 w 5421466"/>
                <a:gd name="connsiteY4" fmla="*/ 4932183 h 6129387"/>
                <a:gd name="connsiteX5" fmla="*/ 5058626 w 5421466"/>
                <a:gd name="connsiteY5" fmla="*/ 3800966 h 6129387"/>
                <a:gd name="connsiteX6" fmla="*/ 5416844 w 5421466"/>
                <a:gd name="connsiteY6" fmla="*/ 2735737 h 6129387"/>
                <a:gd name="connsiteX7" fmla="*/ 5209455 w 5421466"/>
                <a:gd name="connsiteY7" fmla="*/ 2801725 h 6129387"/>
                <a:gd name="connsiteX8" fmla="*/ 4493017 w 5421466"/>
                <a:gd name="connsiteY8" fmla="*/ 3169370 h 6129387"/>
                <a:gd name="connsiteX9" fmla="*/ 3691739 w 5421466"/>
                <a:gd name="connsiteY9" fmla="*/ 4074343 h 6129387"/>
                <a:gd name="connsiteX10" fmla="*/ 3757727 w 5421466"/>
                <a:gd name="connsiteY10" fmla="*/ 3546442 h 6129387"/>
                <a:gd name="connsiteX11" fmla="*/ 4087665 w 5421466"/>
                <a:gd name="connsiteY11" fmla="*/ 2009873 h 6129387"/>
                <a:gd name="connsiteX12" fmla="*/ 4285628 w 5421466"/>
                <a:gd name="connsiteY12" fmla="*/ 1302863 h 6129387"/>
                <a:gd name="connsiteX13" fmla="*/ 4313908 w 5421466"/>
                <a:gd name="connsiteY13" fmla="*/ 963498 h 6129387"/>
                <a:gd name="connsiteX14" fmla="*/ 4049958 w 5421466"/>
                <a:gd name="connsiteY14" fmla="*/ 1199168 h 6129387"/>
                <a:gd name="connsiteX15" fmla="*/ 3569191 w 5421466"/>
                <a:gd name="connsiteY15" fmla="*/ 1840191 h 6129387"/>
                <a:gd name="connsiteX16" fmla="*/ 3408935 w 5421466"/>
                <a:gd name="connsiteY16" fmla="*/ 2349238 h 6129387"/>
                <a:gd name="connsiteX17" fmla="*/ 3324094 w 5421466"/>
                <a:gd name="connsiteY17" fmla="*/ 3518162 h 6129387"/>
                <a:gd name="connsiteX18" fmla="*/ 3267533 w 5421466"/>
                <a:gd name="connsiteY18" fmla="*/ 4093197 h 6129387"/>
                <a:gd name="connsiteX19" fmla="*/ 3267533 w 5421466"/>
                <a:gd name="connsiteY19" fmla="*/ 3885807 h 6129387"/>
                <a:gd name="connsiteX20" fmla="*/ 3069570 w 5421466"/>
                <a:gd name="connsiteY20" fmla="*/ 3188224 h 6129387"/>
                <a:gd name="connsiteX21" fmla="*/ 2428547 w 5421466"/>
                <a:gd name="connsiteY21" fmla="*/ 1604521 h 6129387"/>
                <a:gd name="connsiteX22" fmla="*/ 2042048 w 5421466"/>
                <a:gd name="connsiteY22" fmla="*/ 680694 h 6129387"/>
                <a:gd name="connsiteX23" fmla="*/ 1976061 w 5421466"/>
                <a:gd name="connsiteY23" fmla="*/ 237634 h 6129387"/>
                <a:gd name="connsiteX24" fmla="*/ 1853512 w 5421466"/>
                <a:gd name="connsiteY24" fmla="*/ 1964 h 6129387"/>
                <a:gd name="connsiteX25" fmla="*/ 1674403 w 5421466"/>
                <a:gd name="connsiteY25" fmla="*/ 360183 h 6129387"/>
                <a:gd name="connsiteX26" fmla="*/ 1504721 w 5421466"/>
                <a:gd name="connsiteY26" fmla="*/ 1415985 h 6129387"/>
                <a:gd name="connsiteX27" fmla="*/ 1919500 w 5421466"/>
                <a:gd name="connsiteY27" fmla="*/ 2745164 h 6129387"/>
                <a:gd name="connsiteX28" fmla="*/ 2503962 w 5421466"/>
                <a:gd name="connsiteY28" fmla="*/ 3885807 h 6129387"/>
                <a:gd name="connsiteX29" fmla="*/ 2343706 w 5421466"/>
                <a:gd name="connsiteY29" fmla="*/ 3734978 h 6129387"/>
                <a:gd name="connsiteX30" fmla="*/ 1259624 w 5421466"/>
                <a:gd name="connsiteY30" fmla="*/ 2566055 h 6129387"/>
                <a:gd name="connsiteX31" fmla="*/ 760003 w 5421466"/>
                <a:gd name="connsiteY31" fmla="*/ 2019300 h 6129387"/>
                <a:gd name="connsiteX32" fmla="*/ 213248 w 5421466"/>
                <a:gd name="connsiteY32" fmla="*/ 1510253 h 6129387"/>
                <a:gd name="connsiteX33" fmla="*/ 213248 w 5421466"/>
                <a:gd name="connsiteY33" fmla="*/ 1642228 h 6129387"/>
                <a:gd name="connsiteX34" fmla="*/ 694015 w 5421466"/>
                <a:gd name="connsiteY34" fmla="*/ 2980834 h 6129387"/>
                <a:gd name="connsiteX35" fmla="*/ 1287904 w 5421466"/>
                <a:gd name="connsiteY35" fmla="*/ 4102624 h 6129387"/>
                <a:gd name="connsiteX36" fmla="*/ 2042048 w 5421466"/>
                <a:gd name="connsiteY36" fmla="*/ 4715366 h 6129387"/>
                <a:gd name="connsiteX37" fmla="*/ 2984729 w 5421466"/>
                <a:gd name="connsiteY37" fmla="*/ 5026451 h 6129387"/>
                <a:gd name="connsiteX38" fmla="*/ 2315426 w 5421466"/>
                <a:gd name="connsiteY38" fmla="*/ 5092438 h 6129387"/>
                <a:gd name="connsiteX39" fmla="*/ 1495294 w 5421466"/>
                <a:gd name="connsiteY39" fmla="*/ 4922756 h 6129387"/>
                <a:gd name="connsiteX40" fmla="*/ 760003 w 5421466"/>
                <a:gd name="connsiteY40" fmla="*/ 4187465 h 6129387"/>
                <a:gd name="connsiteX41" fmla="*/ 260382 w 5421466"/>
                <a:gd name="connsiteY41" fmla="*/ 3291919 h 6129387"/>
                <a:gd name="connsiteX42" fmla="*/ 5859 w 5421466"/>
                <a:gd name="connsiteY42" fmla="*/ 2924273 h 6129387"/>
                <a:gd name="connsiteX43" fmla="*/ 109554 w 5421466"/>
                <a:gd name="connsiteY43" fmla="*/ 3518162 h 6129387"/>
                <a:gd name="connsiteX44" fmla="*/ 420638 w 5421466"/>
                <a:gd name="connsiteY44" fmla="*/ 4922756 h 6129387"/>
                <a:gd name="connsiteX45" fmla="*/ 910832 w 5421466"/>
                <a:gd name="connsiteY45" fmla="*/ 5544925 h 6129387"/>
                <a:gd name="connsiteX46" fmla="*/ 1523574 w 5421466"/>
                <a:gd name="connsiteY46" fmla="*/ 5761741 h 6129387"/>
                <a:gd name="connsiteX47" fmla="*/ 2287145 w 5421466"/>
                <a:gd name="connsiteY47" fmla="*/ 5724034 h 6129387"/>
                <a:gd name="connsiteX48" fmla="*/ 3609909 w 5421466"/>
                <a:gd name="connsiteY48" fmla="*/ 5516644 h 6129387"/>
                <a:gd name="connsiteX49" fmla="*/ 3701166 w 5421466"/>
                <a:gd name="connsiteY49" fmla="*/ 5563778 h 6129387"/>
                <a:gd name="connsiteX50" fmla="*/ 3503203 w 5421466"/>
                <a:gd name="connsiteY50" fmla="*/ 6129387 h 6129387"/>
                <a:gd name="connsiteX0" fmla="*/ 4455310 w 5421466"/>
                <a:gd name="connsiteY0" fmla="*/ 6044545 h 6129387"/>
                <a:gd name="connsiteX1" fmla="*/ 4172506 w 5421466"/>
                <a:gd name="connsiteY1" fmla="*/ 5431803 h 6129387"/>
                <a:gd name="connsiteX2" fmla="*/ 4181933 w 5421466"/>
                <a:gd name="connsiteY2" fmla="*/ 5337535 h 6129387"/>
                <a:gd name="connsiteX3" fmla="*/ 4596712 w 5421466"/>
                <a:gd name="connsiteY3" fmla="*/ 4932183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691739 w 5421466"/>
                <a:gd name="connsiteY8" fmla="*/ 4074343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67533 w 5421466"/>
                <a:gd name="connsiteY18" fmla="*/ 3885807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03962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984729 w 5421466"/>
                <a:gd name="connsiteY36" fmla="*/ 5026451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01166 w 5421466"/>
                <a:gd name="connsiteY48" fmla="*/ 5563778 h 6129387"/>
                <a:gd name="connsiteX49" fmla="*/ 3503203 w 5421466"/>
                <a:gd name="connsiteY49" fmla="*/ 6129387 h 6129387"/>
                <a:gd name="connsiteX0" fmla="*/ 4455310 w 5421466"/>
                <a:gd name="connsiteY0" fmla="*/ 6044545 h 6129387"/>
                <a:gd name="connsiteX1" fmla="*/ 4172506 w 5421466"/>
                <a:gd name="connsiteY1" fmla="*/ 5431803 h 6129387"/>
                <a:gd name="connsiteX2" fmla="*/ 4246564 w 5421466"/>
                <a:gd name="connsiteY2" fmla="*/ 5287267 h 6129387"/>
                <a:gd name="connsiteX3" fmla="*/ 4596712 w 5421466"/>
                <a:gd name="connsiteY3" fmla="*/ 4932183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691739 w 5421466"/>
                <a:gd name="connsiteY8" fmla="*/ 4074343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67533 w 5421466"/>
                <a:gd name="connsiteY18" fmla="*/ 3885807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03962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984729 w 5421466"/>
                <a:gd name="connsiteY36" fmla="*/ 5026451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01166 w 5421466"/>
                <a:gd name="connsiteY48" fmla="*/ 5563778 h 6129387"/>
                <a:gd name="connsiteX49" fmla="*/ 3503203 w 5421466"/>
                <a:gd name="connsiteY49" fmla="*/ 6129387 h 6129387"/>
                <a:gd name="connsiteX0" fmla="*/ 4455310 w 5421466"/>
                <a:gd name="connsiteY0" fmla="*/ 6044545 h 6129387"/>
                <a:gd name="connsiteX1" fmla="*/ 4172506 w 5421466"/>
                <a:gd name="connsiteY1" fmla="*/ 5431803 h 6129387"/>
                <a:gd name="connsiteX2" fmla="*/ 4246564 w 5421466"/>
                <a:gd name="connsiteY2" fmla="*/ 5287267 h 6129387"/>
                <a:gd name="connsiteX3" fmla="*/ 4596712 w 5421466"/>
                <a:gd name="connsiteY3" fmla="*/ 4932183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691739 w 5421466"/>
                <a:gd name="connsiteY8" fmla="*/ 4074343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03962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984729 w 5421466"/>
                <a:gd name="connsiteY36" fmla="*/ 5026451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01166 w 5421466"/>
                <a:gd name="connsiteY48" fmla="*/ 5563778 h 6129387"/>
                <a:gd name="connsiteX49" fmla="*/ 3503203 w 5421466"/>
                <a:gd name="connsiteY49" fmla="*/ 6129387 h 6129387"/>
                <a:gd name="connsiteX0" fmla="*/ 4455310 w 5421466"/>
                <a:gd name="connsiteY0" fmla="*/ 6044545 h 6129387"/>
                <a:gd name="connsiteX1" fmla="*/ 4172506 w 5421466"/>
                <a:gd name="connsiteY1" fmla="*/ 5431803 h 6129387"/>
                <a:gd name="connsiteX2" fmla="*/ 4246564 w 5421466"/>
                <a:gd name="connsiteY2" fmla="*/ 5287267 h 6129387"/>
                <a:gd name="connsiteX3" fmla="*/ 4596712 w 5421466"/>
                <a:gd name="connsiteY3" fmla="*/ 4932183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691739 w 5421466"/>
                <a:gd name="connsiteY8" fmla="*/ 4074343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984729 w 5421466"/>
                <a:gd name="connsiteY36" fmla="*/ 5026451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01166 w 5421466"/>
                <a:gd name="connsiteY48" fmla="*/ 5563778 h 6129387"/>
                <a:gd name="connsiteX49" fmla="*/ 3503203 w 5421466"/>
                <a:gd name="connsiteY49" fmla="*/ 6129387 h 6129387"/>
                <a:gd name="connsiteX0" fmla="*/ 4455310 w 5421466"/>
                <a:gd name="connsiteY0" fmla="*/ 6044545 h 6129387"/>
                <a:gd name="connsiteX1" fmla="*/ 4172506 w 5421466"/>
                <a:gd name="connsiteY1" fmla="*/ 5431803 h 6129387"/>
                <a:gd name="connsiteX2" fmla="*/ 4246564 w 5421466"/>
                <a:gd name="connsiteY2" fmla="*/ 5287267 h 6129387"/>
                <a:gd name="connsiteX3" fmla="*/ 4596712 w 5421466"/>
                <a:gd name="connsiteY3" fmla="*/ 4932183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691739 w 5421466"/>
                <a:gd name="connsiteY8" fmla="*/ 4074343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884193 w 5421466"/>
                <a:gd name="connsiteY36" fmla="*/ 5019270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01166 w 5421466"/>
                <a:gd name="connsiteY48" fmla="*/ 5563778 h 6129387"/>
                <a:gd name="connsiteX49" fmla="*/ 3503203 w 5421466"/>
                <a:gd name="connsiteY49" fmla="*/ 6129387 h 6129387"/>
                <a:gd name="connsiteX0" fmla="*/ 4455310 w 5421466"/>
                <a:gd name="connsiteY0" fmla="*/ 6044545 h 6129387"/>
                <a:gd name="connsiteX1" fmla="*/ 4172506 w 5421466"/>
                <a:gd name="connsiteY1" fmla="*/ 5431803 h 6129387"/>
                <a:gd name="connsiteX2" fmla="*/ 4246564 w 5421466"/>
                <a:gd name="connsiteY2" fmla="*/ 5287267 h 6129387"/>
                <a:gd name="connsiteX3" fmla="*/ 4596712 w 5421466"/>
                <a:gd name="connsiteY3" fmla="*/ 4932183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691739 w 5421466"/>
                <a:gd name="connsiteY8" fmla="*/ 4074343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884193 w 5421466"/>
                <a:gd name="connsiteY36" fmla="*/ 5019270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01166 w 5421466"/>
                <a:gd name="connsiteY48" fmla="*/ 5563778 h 6129387"/>
                <a:gd name="connsiteX49" fmla="*/ 3503203 w 5421466"/>
                <a:gd name="connsiteY49" fmla="*/ 6129387 h 6129387"/>
                <a:gd name="connsiteX0" fmla="*/ 4455310 w 5421466"/>
                <a:gd name="connsiteY0" fmla="*/ 6044545 h 6129387"/>
                <a:gd name="connsiteX1" fmla="*/ 4172506 w 5421466"/>
                <a:gd name="connsiteY1" fmla="*/ 5431803 h 6129387"/>
                <a:gd name="connsiteX2" fmla="*/ 4246564 w 5421466"/>
                <a:gd name="connsiteY2" fmla="*/ 5287267 h 6129387"/>
                <a:gd name="connsiteX3" fmla="*/ 4596712 w 5421466"/>
                <a:gd name="connsiteY3" fmla="*/ 4932183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691739 w 5421466"/>
                <a:gd name="connsiteY8" fmla="*/ 4074343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771689 w 5421466"/>
                <a:gd name="connsiteY36" fmla="*/ 5012089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01166 w 5421466"/>
                <a:gd name="connsiteY48" fmla="*/ 5563778 h 6129387"/>
                <a:gd name="connsiteX49" fmla="*/ 3503203 w 5421466"/>
                <a:gd name="connsiteY49" fmla="*/ 6129387 h 6129387"/>
                <a:gd name="connsiteX0" fmla="*/ 4455310 w 5421466"/>
                <a:gd name="connsiteY0" fmla="*/ 6044545 h 6129387"/>
                <a:gd name="connsiteX1" fmla="*/ 4172506 w 5421466"/>
                <a:gd name="connsiteY1" fmla="*/ 5431803 h 6129387"/>
                <a:gd name="connsiteX2" fmla="*/ 4246564 w 5421466"/>
                <a:gd name="connsiteY2" fmla="*/ 5287267 h 6129387"/>
                <a:gd name="connsiteX3" fmla="*/ 4596712 w 5421466"/>
                <a:gd name="connsiteY3" fmla="*/ 4932183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691739 w 5421466"/>
                <a:gd name="connsiteY8" fmla="*/ 4074343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771689 w 5421466"/>
                <a:gd name="connsiteY36" fmla="*/ 5012089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01166 w 5421466"/>
                <a:gd name="connsiteY48" fmla="*/ 5563778 h 6129387"/>
                <a:gd name="connsiteX49" fmla="*/ 3503203 w 5421466"/>
                <a:gd name="connsiteY49" fmla="*/ 6129387 h 6129387"/>
                <a:gd name="connsiteX0" fmla="*/ 4455310 w 5421466"/>
                <a:gd name="connsiteY0" fmla="*/ 6044545 h 6129387"/>
                <a:gd name="connsiteX1" fmla="*/ 4172506 w 5421466"/>
                <a:gd name="connsiteY1" fmla="*/ 5431803 h 6129387"/>
                <a:gd name="connsiteX2" fmla="*/ 4246564 w 5421466"/>
                <a:gd name="connsiteY2" fmla="*/ 5287267 h 6129387"/>
                <a:gd name="connsiteX3" fmla="*/ 4596712 w 5421466"/>
                <a:gd name="connsiteY3" fmla="*/ 4932183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722857 w 5421466"/>
                <a:gd name="connsiteY8" fmla="*/ 4079130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771689 w 5421466"/>
                <a:gd name="connsiteY36" fmla="*/ 5012089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01166 w 5421466"/>
                <a:gd name="connsiteY48" fmla="*/ 5563778 h 6129387"/>
                <a:gd name="connsiteX49" fmla="*/ 3503203 w 5421466"/>
                <a:gd name="connsiteY49" fmla="*/ 6129387 h 6129387"/>
                <a:gd name="connsiteX0" fmla="*/ 4455310 w 5421466"/>
                <a:gd name="connsiteY0" fmla="*/ 6044545 h 6129387"/>
                <a:gd name="connsiteX1" fmla="*/ 4204745 w 5421466"/>
                <a:gd name="connsiteY1" fmla="*/ 5516795 h 6129387"/>
                <a:gd name="connsiteX2" fmla="*/ 4246564 w 5421466"/>
                <a:gd name="connsiteY2" fmla="*/ 5287267 h 6129387"/>
                <a:gd name="connsiteX3" fmla="*/ 4596712 w 5421466"/>
                <a:gd name="connsiteY3" fmla="*/ 4932183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722857 w 5421466"/>
                <a:gd name="connsiteY8" fmla="*/ 4079130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771689 w 5421466"/>
                <a:gd name="connsiteY36" fmla="*/ 5012089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01166 w 5421466"/>
                <a:gd name="connsiteY48" fmla="*/ 5563778 h 6129387"/>
                <a:gd name="connsiteX49" fmla="*/ 3503203 w 5421466"/>
                <a:gd name="connsiteY49" fmla="*/ 6129387 h 6129387"/>
                <a:gd name="connsiteX0" fmla="*/ 4455310 w 5421466"/>
                <a:gd name="connsiteY0" fmla="*/ 6044545 h 6129387"/>
                <a:gd name="connsiteX1" fmla="*/ 4204745 w 5421466"/>
                <a:gd name="connsiteY1" fmla="*/ 5516795 h 6129387"/>
                <a:gd name="connsiteX2" fmla="*/ 4281733 w 5421466"/>
                <a:gd name="connsiteY2" fmla="*/ 5237444 h 6129387"/>
                <a:gd name="connsiteX3" fmla="*/ 4596712 w 5421466"/>
                <a:gd name="connsiteY3" fmla="*/ 4932183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722857 w 5421466"/>
                <a:gd name="connsiteY8" fmla="*/ 4079130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771689 w 5421466"/>
                <a:gd name="connsiteY36" fmla="*/ 5012089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01166 w 5421466"/>
                <a:gd name="connsiteY48" fmla="*/ 5563778 h 6129387"/>
                <a:gd name="connsiteX49" fmla="*/ 3503203 w 5421466"/>
                <a:gd name="connsiteY49" fmla="*/ 6129387 h 6129387"/>
                <a:gd name="connsiteX0" fmla="*/ 4455310 w 5421466"/>
                <a:gd name="connsiteY0" fmla="*/ 6044545 h 6129387"/>
                <a:gd name="connsiteX1" fmla="*/ 4204745 w 5421466"/>
                <a:gd name="connsiteY1" fmla="*/ 5516795 h 6129387"/>
                <a:gd name="connsiteX2" fmla="*/ 4281733 w 5421466"/>
                <a:gd name="connsiteY2" fmla="*/ 5237444 h 6129387"/>
                <a:gd name="connsiteX3" fmla="*/ 4631881 w 5421466"/>
                <a:gd name="connsiteY3" fmla="*/ 4847191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722857 w 5421466"/>
                <a:gd name="connsiteY8" fmla="*/ 4079130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771689 w 5421466"/>
                <a:gd name="connsiteY36" fmla="*/ 5012089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01166 w 5421466"/>
                <a:gd name="connsiteY48" fmla="*/ 5563778 h 6129387"/>
                <a:gd name="connsiteX49" fmla="*/ 3503203 w 5421466"/>
                <a:gd name="connsiteY49" fmla="*/ 6129387 h 6129387"/>
                <a:gd name="connsiteX0" fmla="*/ 4455310 w 5421466"/>
                <a:gd name="connsiteY0" fmla="*/ 6044545 h 6129387"/>
                <a:gd name="connsiteX1" fmla="*/ 4204745 w 5421466"/>
                <a:gd name="connsiteY1" fmla="*/ 5516795 h 6129387"/>
                <a:gd name="connsiteX2" fmla="*/ 4281733 w 5421466"/>
                <a:gd name="connsiteY2" fmla="*/ 5237444 h 6129387"/>
                <a:gd name="connsiteX3" fmla="*/ 4631881 w 5421466"/>
                <a:gd name="connsiteY3" fmla="*/ 4847191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722857 w 5421466"/>
                <a:gd name="connsiteY8" fmla="*/ 4079130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771689 w 5421466"/>
                <a:gd name="connsiteY36" fmla="*/ 5012089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01166 w 5421466"/>
                <a:gd name="connsiteY48" fmla="*/ 5563778 h 6129387"/>
                <a:gd name="connsiteX49" fmla="*/ 3503203 w 5421466"/>
                <a:gd name="connsiteY49" fmla="*/ 6129387 h 6129387"/>
                <a:gd name="connsiteX0" fmla="*/ 4455310 w 5421466"/>
                <a:gd name="connsiteY0" fmla="*/ 6044545 h 6129387"/>
                <a:gd name="connsiteX1" fmla="*/ 4204745 w 5421466"/>
                <a:gd name="connsiteY1" fmla="*/ 5516795 h 6129387"/>
                <a:gd name="connsiteX2" fmla="*/ 4281733 w 5421466"/>
                <a:gd name="connsiteY2" fmla="*/ 5237444 h 6129387"/>
                <a:gd name="connsiteX3" fmla="*/ 4631881 w 5421466"/>
                <a:gd name="connsiteY3" fmla="*/ 4847191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722857 w 5421466"/>
                <a:gd name="connsiteY8" fmla="*/ 4079130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771689 w 5421466"/>
                <a:gd name="connsiteY36" fmla="*/ 5012089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27543 w 5421466"/>
                <a:gd name="connsiteY48" fmla="*/ 5581363 h 6129387"/>
                <a:gd name="connsiteX49" fmla="*/ 3503203 w 5421466"/>
                <a:gd name="connsiteY49" fmla="*/ 6129387 h 6129387"/>
                <a:gd name="connsiteX0" fmla="*/ 4455310 w 5421466"/>
                <a:gd name="connsiteY0" fmla="*/ 6044545 h 6129387"/>
                <a:gd name="connsiteX1" fmla="*/ 4204745 w 5421466"/>
                <a:gd name="connsiteY1" fmla="*/ 5516795 h 6129387"/>
                <a:gd name="connsiteX2" fmla="*/ 4281733 w 5421466"/>
                <a:gd name="connsiteY2" fmla="*/ 5237444 h 6129387"/>
                <a:gd name="connsiteX3" fmla="*/ 4631881 w 5421466"/>
                <a:gd name="connsiteY3" fmla="*/ 4847191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722857 w 5421466"/>
                <a:gd name="connsiteY8" fmla="*/ 4079130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771689 w 5421466"/>
                <a:gd name="connsiteY36" fmla="*/ 5012089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27543 w 5421466"/>
                <a:gd name="connsiteY48" fmla="*/ 5581363 h 6129387"/>
                <a:gd name="connsiteX49" fmla="*/ 3503203 w 5421466"/>
                <a:gd name="connsiteY49" fmla="*/ 6129387 h 6129387"/>
                <a:gd name="connsiteX0" fmla="*/ 4455310 w 5421466"/>
                <a:gd name="connsiteY0" fmla="*/ 6044545 h 6129387"/>
                <a:gd name="connsiteX1" fmla="*/ 4204745 w 5421466"/>
                <a:gd name="connsiteY1" fmla="*/ 5516795 h 6129387"/>
                <a:gd name="connsiteX2" fmla="*/ 4281733 w 5421466"/>
                <a:gd name="connsiteY2" fmla="*/ 5237444 h 6129387"/>
                <a:gd name="connsiteX3" fmla="*/ 4631881 w 5421466"/>
                <a:gd name="connsiteY3" fmla="*/ 4847191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722857 w 5421466"/>
                <a:gd name="connsiteY8" fmla="*/ 4079130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771689 w 5421466"/>
                <a:gd name="connsiteY36" fmla="*/ 5012089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27543 w 5421466"/>
                <a:gd name="connsiteY48" fmla="*/ 5581363 h 6129387"/>
                <a:gd name="connsiteX49" fmla="*/ 3503203 w 5421466"/>
                <a:gd name="connsiteY49" fmla="*/ 6129387 h 6129387"/>
                <a:gd name="connsiteX0" fmla="*/ 4469964 w 5421466"/>
                <a:gd name="connsiteY0" fmla="*/ 6067991 h 6129387"/>
                <a:gd name="connsiteX1" fmla="*/ 4204745 w 5421466"/>
                <a:gd name="connsiteY1" fmla="*/ 5516795 h 6129387"/>
                <a:gd name="connsiteX2" fmla="*/ 4281733 w 5421466"/>
                <a:gd name="connsiteY2" fmla="*/ 5237444 h 6129387"/>
                <a:gd name="connsiteX3" fmla="*/ 4631881 w 5421466"/>
                <a:gd name="connsiteY3" fmla="*/ 4847191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722857 w 5421466"/>
                <a:gd name="connsiteY8" fmla="*/ 4079130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771689 w 5421466"/>
                <a:gd name="connsiteY36" fmla="*/ 5012089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27543 w 5421466"/>
                <a:gd name="connsiteY48" fmla="*/ 5581363 h 6129387"/>
                <a:gd name="connsiteX49" fmla="*/ 3503203 w 5421466"/>
                <a:gd name="connsiteY49" fmla="*/ 6129387 h 6129387"/>
                <a:gd name="connsiteX0" fmla="*/ 4469964 w 5421466"/>
                <a:gd name="connsiteY0" fmla="*/ 6067991 h 6129387"/>
                <a:gd name="connsiteX1" fmla="*/ 4204745 w 5421466"/>
                <a:gd name="connsiteY1" fmla="*/ 5516795 h 6129387"/>
                <a:gd name="connsiteX2" fmla="*/ 4281733 w 5421466"/>
                <a:gd name="connsiteY2" fmla="*/ 5237444 h 6129387"/>
                <a:gd name="connsiteX3" fmla="*/ 4631881 w 5421466"/>
                <a:gd name="connsiteY3" fmla="*/ 4847191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722857 w 5421466"/>
                <a:gd name="connsiteY8" fmla="*/ 4079130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771689 w 5421466"/>
                <a:gd name="connsiteY36" fmla="*/ 5012089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27543 w 5421466"/>
                <a:gd name="connsiteY48" fmla="*/ 5581363 h 6129387"/>
                <a:gd name="connsiteX49" fmla="*/ 3503203 w 5421466"/>
                <a:gd name="connsiteY49" fmla="*/ 6129387 h 6129387"/>
                <a:gd name="connsiteX0" fmla="*/ 4469964 w 5421466"/>
                <a:gd name="connsiteY0" fmla="*/ 6067991 h 6199726"/>
                <a:gd name="connsiteX1" fmla="*/ 4204745 w 5421466"/>
                <a:gd name="connsiteY1" fmla="*/ 5516795 h 6199726"/>
                <a:gd name="connsiteX2" fmla="*/ 4281733 w 5421466"/>
                <a:gd name="connsiteY2" fmla="*/ 5237444 h 6199726"/>
                <a:gd name="connsiteX3" fmla="*/ 4631881 w 5421466"/>
                <a:gd name="connsiteY3" fmla="*/ 4847191 h 6199726"/>
                <a:gd name="connsiteX4" fmla="*/ 5058626 w 5421466"/>
                <a:gd name="connsiteY4" fmla="*/ 3800966 h 6199726"/>
                <a:gd name="connsiteX5" fmla="*/ 5416844 w 5421466"/>
                <a:gd name="connsiteY5" fmla="*/ 2735737 h 6199726"/>
                <a:gd name="connsiteX6" fmla="*/ 5209455 w 5421466"/>
                <a:gd name="connsiteY6" fmla="*/ 2801725 h 6199726"/>
                <a:gd name="connsiteX7" fmla="*/ 4493017 w 5421466"/>
                <a:gd name="connsiteY7" fmla="*/ 3169370 h 6199726"/>
                <a:gd name="connsiteX8" fmla="*/ 3722857 w 5421466"/>
                <a:gd name="connsiteY8" fmla="*/ 4079130 h 6199726"/>
                <a:gd name="connsiteX9" fmla="*/ 3757727 w 5421466"/>
                <a:gd name="connsiteY9" fmla="*/ 3546442 h 6199726"/>
                <a:gd name="connsiteX10" fmla="*/ 4087665 w 5421466"/>
                <a:gd name="connsiteY10" fmla="*/ 2009873 h 6199726"/>
                <a:gd name="connsiteX11" fmla="*/ 4285628 w 5421466"/>
                <a:gd name="connsiteY11" fmla="*/ 1302863 h 6199726"/>
                <a:gd name="connsiteX12" fmla="*/ 4313908 w 5421466"/>
                <a:gd name="connsiteY12" fmla="*/ 963498 h 6199726"/>
                <a:gd name="connsiteX13" fmla="*/ 4049958 w 5421466"/>
                <a:gd name="connsiteY13" fmla="*/ 1199168 h 6199726"/>
                <a:gd name="connsiteX14" fmla="*/ 3569191 w 5421466"/>
                <a:gd name="connsiteY14" fmla="*/ 1840191 h 6199726"/>
                <a:gd name="connsiteX15" fmla="*/ 3408935 w 5421466"/>
                <a:gd name="connsiteY15" fmla="*/ 2349238 h 6199726"/>
                <a:gd name="connsiteX16" fmla="*/ 3324094 w 5421466"/>
                <a:gd name="connsiteY16" fmla="*/ 3518162 h 6199726"/>
                <a:gd name="connsiteX17" fmla="*/ 3267533 w 5421466"/>
                <a:gd name="connsiteY17" fmla="*/ 4093197 h 6199726"/>
                <a:gd name="connsiteX18" fmla="*/ 3224446 w 5421466"/>
                <a:gd name="connsiteY18" fmla="*/ 3852295 h 6199726"/>
                <a:gd name="connsiteX19" fmla="*/ 3069570 w 5421466"/>
                <a:gd name="connsiteY19" fmla="*/ 3188224 h 6199726"/>
                <a:gd name="connsiteX20" fmla="*/ 2428547 w 5421466"/>
                <a:gd name="connsiteY20" fmla="*/ 1604521 h 6199726"/>
                <a:gd name="connsiteX21" fmla="*/ 2042048 w 5421466"/>
                <a:gd name="connsiteY21" fmla="*/ 680694 h 6199726"/>
                <a:gd name="connsiteX22" fmla="*/ 1976061 w 5421466"/>
                <a:gd name="connsiteY22" fmla="*/ 237634 h 6199726"/>
                <a:gd name="connsiteX23" fmla="*/ 1853512 w 5421466"/>
                <a:gd name="connsiteY23" fmla="*/ 1964 h 6199726"/>
                <a:gd name="connsiteX24" fmla="*/ 1674403 w 5421466"/>
                <a:gd name="connsiteY24" fmla="*/ 360183 h 6199726"/>
                <a:gd name="connsiteX25" fmla="*/ 1504721 w 5421466"/>
                <a:gd name="connsiteY25" fmla="*/ 1415985 h 6199726"/>
                <a:gd name="connsiteX26" fmla="*/ 1919500 w 5421466"/>
                <a:gd name="connsiteY26" fmla="*/ 2745164 h 6199726"/>
                <a:gd name="connsiteX27" fmla="*/ 2525505 w 5421466"/>
                <a:gd name="connsiteY27" fmla="*/ 3885807 h 6199726"/>
                <a:gd name="connsiteX28" fmla="*/ 2343706 w 5421466"/>
                <a:gd name="connsiteY28" fmla="*/ 3734978 h 6199726"/>
                <a:gd name="connsiteX29" fmla="*/ 1259624 w 5421466"/>
                <a:gd name="connsiteY29" fmla="*/ 2566055 h 6199726"/>
                <a:gd name="connsiteX30" fmla="*/ 760003 w 5421466"/>
                <a:gd name="connsiteY30" fmla="*/ 2019300 h 6199726"/>
                <a:gd name="connsiteX31" fmla="*/ 213248 w 5421466"/>
                <a:gd name="connsiteY31" fmla="*/ 1510253 h 6199726"/>
                <a:gd name="connsiteX32" fmla="*/ 213248 w 5421466"/>
                <a:gd name="connsiteY32" fmla="*/ 1642228 h 6199726"/>
                <a:gd name="connsiteX33" fmla="*/ 694015 w 5421466"/>
                <a:gd name="connsiteY33" fmla="*/ 2980834 h 6199726"/>
                <a:gd name="connsiteX34" fmla="*/ 1287904 w 5421466"/>
                <a:gd name="connsiteY34" fmla="*/ 4102624 h 6199726"/>
                <a:gd name="connsiteX35" fmla="*/ 2042048 w 5421466"/>
                <a:gd name="connsiteY35" fmla="*/ 4715366 h 6199726"/>
                <a:gd name="connsiteX36" fmla="*/ 2771689 w 5421466"/>
                <a:gd name="connsiteY36" fmla="*/ 5012089 h 6199726"/>
                <a:gd name="connsiteX37" fmla="*/ 2315426 w 5421466"/>
                <a:gd name="connsiteY37" fmla="*/ 5092438 h 6199726"/>
                <a:gd name="connsiteX38" fmla="*/ 1495294 w 5421466"/>
                <a:gd name="connsiteY38" fmla="*/ 4922756 h 6199726"/>
                <a:gd name="connsiteX39" fmla="*/ 760003 w 5421466"/>
                <a:gd name="connsiteY39" fmla="*/ 4187465 h 6199726"/>
                <a:gd name="connsiteX40" fmla="*/ 260382 w 5421466"/>
                <a:gd name="connsiteY40" fmla="*/ 3291919 h 6199726"/>
                <a:gd name="connsiteX41" fmla="*/ 5859 w 5421466"/>
                <a:gd name="connsiteY41" fmla="*/ 2924273 h 6199726"/>
                <a:gd name="connsiteX42" fmla="*/ 109554 w 5421466"/>
                <a:gd name="connsiteY42" fmla="*/ 3518162 h 6199726"/>
                <a:gd name="connsiteX43" fmla="*/ 420638 w 5421466"/>
                <a:gd name="connsiteY43" fmla="*/ 4922756 h 6199726"/>
                <a:gd name="connsiteX44" fmla="*/ 910832 w 5421466"/>
                <a:gd name="connsiteY44" fmla="*/ 5544925 h 6199726"/>
                <a:gd name="connsiteX45" fmla="*/ 1523574 w 5421466"/>
                <a:gd name="connsiteY45" fmla="*/ 5761741 h 6199726"/>
                <a:gd name="connsiteX46" fmla="*/ 2287145 w 5421466"/>
                <a:gd name="connsiteY46" fmla="*/ 5724034 h 6199726"/>
                <a:gd name="connsiteX47" fmla="*/ 3609909 w 5421466"/>
                <a:gd name="connsiteY47" fmla="*/ 5516644 h 6199726"/>
                <a:gd name="connsiteX48" fmla="*/ 3727543 w 5421466"/>
                <a:gd name="connsiteY48" fmla="*/ 5581363 h 6199726"/>
                <a:gd name="connsiteX49" fmla="*/ 3506134 w 5421466"/>
                <a:gd name="connsiteY49" fmla="*/ 6199726 h 6199726"/>
                <a:gd name="connsiteX0" fmla="*/ 4469964 w 5421466"/>
                <a:gd name="connsiteY0" fmla="*/ 6067991 h 6199726"/>
                <a:gd name="connsiteX1" fmla="*/ 4204745 w 5421466"/>
                <a:gd name="connsiteY1" fmla="*/ 5516795 h 6199726"/>
                <a:gd name="connsiteX2" fmla="*/ 4281733 w 5421466"/>
                <a:gd name="connsiteY2" fmla="*/ 5237444 h 6199726"/>
                <a:gd name="connsiteX3" fmla="*/ 4631881 w 5421466"/>
                <a:gd name="connsiteY3" fmla="*/ 4847191 h 6199726"/>
                <a:gd name="connsiteX4" fmla="*/ 5058626 w 5421466"/>
                <a:gd name="connsiteY4" fmla="*/ 3800966 h 6199726"/>
                <a:gd name="connsiteX5" fmla="*/ 5416844 w 5421466"/>
                <a:gd name="connsiteY5" fmla="*/ 2735737 h 6199726"/>
                <a:gd name="connsiteX6" fmla="*/ 5209455 w 5421466"/>
                <a:gd name="connsiteY6" fmla="*/ 2801725 h 6199726"/>
                <a:gd name="connsiteX7" fmla="*/ 4493017 w 5421466"/>
                <a:gd name="connsiteY7" fmla="*/ 3169370 h 6199726"/>
                <a:gd name="connsiteX8" fmla="*/ 3722857 w 5421466"/>
                <a:gd name="connsiteY8" fmla="*/ 4079130 h 6199726"/>
                <a:gd name="connsiteX9" fmla="*/ 3757727 w 5421466"/>
                <a:gd name="connsiteY9" fmla="*/ 3546442 h 6199726"/>
                <a:gd name="connsiteX10" fmla="*/ 4087665 w 5421466"/>
                <a:gd name="connsiteY10" fmla="*/ 2009873 h 6199726"/>
                <a:gd name="connsiteX11" fmla="*/ 4285628 w 5421466"/>
                <a:gd name="connsiteY11" fmla="*/ 1302863 h 6199726"/>
                <a:gd name="connsiteX12" fmla="*/ 4313908 w 5421466"/>
                <a:gd name="connsiteY12" fmla="*/ 963498 h 6199726"/>
                <a:gd name="connsiteX13" fmla="*/ 4049958 w 5421466"/>
                <a:gd name="connsiteY13" fmla="*/ 1199168 h 6199726"/>
                <a:gd name="connsiteX14" fmla="*/ 3569191 w 5421466"/>
                <a:gd name="connsiteY14" fmla="*/ 1840191 h 6199726"/>
                <a:gd name="connsiteX15" fmla="*/ 3408935 w 5421466"/>
                <a:gd name="connsiteY15" fmla="*/ 2349238 h 6199726"/>
                <a:gd name="connsiteX16" fmla="*/ 3324094 w 5421466"/>
                <a:gd name="connsiteY16" fmla="*/ 3518162 h 6199726"/>
                <a:gd name="connsiteX17" fmla="*/ 3267533 w 5421466"/>
                <a:gd name="connsiteY17" fmla="*/ 4093197 h 6199726"/>
                <a:gd name="connsiteX18" fmla="*/ 3224446 w 5421466"/>
                <a:gd name="connsiteY18" fmla="*/ 3852295 h 6199726"/>
                <a:gd name="connsiteX19" fmla="*/ 3069570 w 5421466"/>
                <a:gd name="connsiteY19" fmla="*/ 3188224 h 6199726"/>
                <a:gd name="connsiteX20" fmla="*/ 2428547 w 5421466"/>
                <a:gd name="connsiteY20" fmla="*/ 1604521 h 6199726"/>
                <a:gd name="connsiteX21" fmla="*/ 2042048 w 5421466"/>
                <a:gd name="connsiteY21" fmla="*/ 680694 h 6199726"/>
                <a:gd name="connsiteX22" fmla="*/ 1976061 w 5421466"/>
                <a:gd name="connsiteY22" fmla="*/ 237634 h 6199726"/>
                <a:gd name="connsiteX23" fmla="*/ 1853512 w 5421466"/>
                <a:gd name="connsiteY23" fmla="*/ 1964 h 6199726"/>
                <a:gd name="connsiteX24" fmla="*/ 1674403 w 5421466"/>
                <a:gd name="connsiteY24" fmla="*/ 360183 h 6199726"/>
                <a:gd name="connsiteX25" fmla="*/ 1504721 w 5421466"/>
                <a:gd name="connsiteY25" fmla="*/ 1415985 h 6199726"/>
                <a:gd name="connsiteX26" fmla="*/ 1919500 w 5421466"/>
                <a:gd name="connsiteY26" fmla="*/ 2745164 h 6199726"/>
                <a:gd name="connsiteX27" fmla="*/ 2525505 w 5421466"/>
                <a:gd name="connsiteY27" fmla="*/ 3885807 h 6199726"/>
                <a:gd name="connsiteX28" fmla="*/ 2343706 w 5421466"/>
                <a:gd name="connsiteY28" fmla="*/ 3734978 h 6199726"/>
                <a:gd name="connsiteX29" fmla="*/ 1259624 w 5421466"/>
                <a:gd name="connsiteY29" fmla="*/ 2566055 h 6199726"/>
                <a:gd name="connsiteX30" fmla="*/ 760003 w 5421466"/>
                <a:gd name="connsiteY30" fmla="*/ 2019300 h 6199726"/>
                <a:gd name="connsiteX31" fmla="*/ 213248 w 5421466"/>
                <a:gd name="connsiteY31" fmla="*/ 1510253 h 6199726"/>
                <a:gd name="connsiteX32" fmla="*/ 213248 w 5421466"/>
                <a:gd name="connsiteY32" fmla="*/ 1642228 h 6199726"/>
                <a:gd name="connsiteX33" fmla="*/ 694015 w 5421466"/>
                <a:gd name="connsiteY33" fmla="*/ 2980834 h 6199726"/>
                <a:gd name="connsiteX34" fmla="*/ 1287904 w 5421466"/>
                <a:gd name="connsiteY34" fmla="*/ 4102624 h 6199726"/>
                <a:gd name="connsiteX35" fmla="*/ 2042048 w 5421466"/>
                <a:gd name="connsiteY35" fmla="*/ 4715366 h 6199726"/>
                <a:gd name="connsiteX36" fmla="*/ 2771689 w 5421466"/>
                <a:gd name="connsiteY36" fmla="*/ 5012089 h 6199726"/>
                <a:gd name="connsiteX37" fmla="*/ 2315426 w 5421466"/>
                <a:gd name="connsiteY37" fmla="*/ 5092438 h 6199726"/>
                <a:gd name="connsiteX38" fmla="*/ 1495294 w 5421466"/>
                <a:gd name="connsiteY38" fmla="*/ 4922756 h 6199726"/>
                <a:gd name="connsiteX39" fmla="*/ 760003 w 5421466"/>
                <a:gd name="connsiteY39" fmla="*/ 4187465 h 6199726"/>
                <a:gd name="connsiteX40" fmla="*/ 260382 w 5421466"/>
                <a:gd name="connsiteY40" fmla="*/ 3291919 h 6199726"/>
                <a:gd name="connsiteX41" fmla="*/ 5859 w 5421466"/>
                <a:gd name="connsiteY41" fmla="*/ 2924273 h 6199726"/>
                <a:gd name="connsiteX42" fmla="*/ 109554 w 5421466"/>
                <a:gd name="connsiteY42" fmla="*/ 3518162 h 6199726"/>
                <a:gd name="connsiteX43" fmla="*/ 420638 w 5421466"/>
                <a:gd name="connsiteY43" fmla="*/ 4922756 h 6199726"/>
                <a:gd name="connsiteX44" fmla="*/ 910832 w 5421466"/>
                <a:gd name="connsiteY44" fmla="*/ 5544925 h 6199726"/>
                <a:gd name="connsiteX45" fmla="*/ 1523574 w 5421466"/>
                <a:gd name="connsiteY45" fmla="*/ 5761741 h 6199726"/>
                <a:gd name="connsiteX46" fmla="*/ 2287145 w 5421466"/>
                <a:gd name="connsiteY46" fmla="*/ 5724034 h 6199726"/>
                <a:gd name="connsiteX47" fmla="*/ 3609909 w 5421466"/>
                <a:gd name="connsiteY47" fmla="*/ 5516644 h 6199726"/>
                <a:gd name="connsiteX48" fmla="*/ 3727543 w 5421466"/>
                <a:gd name="connsiteY48" fmla="*/ 5581363 h 6199726"/>
                <a:gd name="connsiteX49" fmla="*/ 3506134 w 5421466"/>
                <a:gd name="connsiteY49" fmla="*/ 6199726 h 6199726"/>
                <a:gd name="connsiteX0" fmla="*/ 4469964 w 5421466"/>
                <a:gd name="connsiteY0" fmla="*/ 6067991 h 6199726"/>
                <a:gd name="connsiteX1" fmla="*/ 4204745 w 5421466"/>
                <a:gd name="connsiteY1" fmla="*/ 5516795 h 6199726"/>
                <a:gd name="connsiteX2" fmla="*/ 4281733 w 5421466"/>
                <a:gd name="connsiteY2" fmla="*/ 5237444 h 6199726"/>
                <a:gd name="connsiteX3" fmla="*/ 4631881 w 5421466"/>
                <a:gd name="connsiteY3" fmla="*/ 4847191 h 6199726"/>
                <a:gd name="connsiteX4" fmla="*/ 5058626 w 5421466"/>
                <a:gd name="connsiteY4" fmla="*/ 3800966 h 6199726"/>
                <a:gd name="connsiteX5" fmla="*/ 5416844 w 5421466"/>
                <a:gd name="connsiteY5" fmla="*/ 2735737 h 6199726"/>
                <a:gd name="connsiteX6" fmla="*/ 5209455 w 5421466"/>
                <a:gd name="connsiteY6" fmla="*/ 2801725 h 6199726"/>
                <a:gd name="connsiteX7" fmla="*/ 4493017 w 5421466"/>
                <a:gd name="connsiteY7" fmla="*/ 3169370 h 6199726"/>
                <a:gd name="connsiteX8" fmla="*/ 3722857 w 5421466"/>
                <a:gd name="connsiteY8" fmla="*/ 4079130 h 6199726"/>
                <a:gd name="connsiteX9" fmla="*/ 3757727 w 5421466"/>
                <a:gd name="connsiteY9" fmla="*/ 3546442 h 6199726"/>
                <a:gd name="connsiteX10" fmla="*/ 4087665 w 5421466"/>
                <a:gd name="connsiteY10" fmla="*/ 2009873 h 6199726"/>
                <a:gd name="connsiteX11" fmla="*/ 4285628 w 5421466"/>
                <a:gd name="connsiteY11" fmla="*/ 1302863 h 6199726"/>
                <a:gd name="connsiteX12" fmla="*/ 4313908 w 5421466"/>
                <a:gd name="connsiteY12" fmla="*/ 963498 h 6199726"/>
                <a:gd name="connsiteX13" fmla="*/ 4049958 w 5421466"/>
                <a:gd name="connsiteY13" fmla="*/ 1199168 h 6199726"/>
                <a:gd name="connsiteX14" fmla="*/ 3569191 w 5421466"/>
                <a:gd name="connsiteY14" fmla="*/ 1840191 h 6199726"/>
                <a:gd name="connsiteX15" fmla="*/ 3408935 w 5421466"/>
                <a:gd name="connsiteY15" fmla="*/ 2349238 h 6199726"/>
                <a:gd name="connsiteX16" fmla="*/ 3324094 w 5421466"/>
                <a:gd name="connsiteY16" fmla="*/ 3518162 h 6199726"/>
                <a:gd name="connsiteX17" fmla="*/ 3267533 w 5421466"/>
                <a:gd name="connsiteY17" fmla="*/ 4093197 h 6199726"/>
                <a:gd name="connsiteX18" fmla="*/ 3224446 w 5421466"/>
                <a:gd name="connsiteY18" fmla="*/ 3852295 h 6199726"/>
                <a:gd name="connsiteX19" fmla="*/ 3069570 w 5421466"/>
                <a:gd name="connsiteY19" fmla="*/ 3188224 h 6199726"/>
                <a:gd name="connsiteX20" fmla="*/ 2428547 w 5421466"/>
                <a:gd name="connsiteY20" fmla="*/ 1604521 h 6199726"/>
                <a:gd name="connsiteX21" fmla="*/ 2042048 w 5421466"/>
                <a:gd name="connsiteY21" fmla="*/ 680694 h 6199726"/>
                <a:gd name="connsiteX22" fmla="*/ 1976061 w 5421466"/>
                <a:gd name="connsiteY22" fmla="*/ 237634 h 6199726"/>
                <a:gd name="connsiteX23" fmla="*/ 1853512 w 5421466"/>
                <a:gd name="connsiteY23" fmla="*/ 1964 h 6199726"/>
                <a:gd name="connsiteX24" fmla="*/ 1674403 w 5421466"/>
                <a:gd name="connsiteY24" fmla="*/ 360183 h 6199726"/>
                <a:gd name="connsiteX25" fmla="*/ 1504721 w 5421466"/>
                <a:gd name="connsiteY25" fmla="*/ 1415985 h 6199726"/>
                <a:gd name="connsiteX26" fmla="*/ 1919500 w 5421466"/>
                <a:gd name="connsiteY26" fmla="*/ 2745164 h 6199726"/>
                <a:gd name="connsiteX27" fmla="*/ 2525505 w 5421466"/>
                <a:gd name="connsiteY27" fmla="*/ 3885807 h 6199726"/>
                <a:gd name="connsiteX28" fmla="*/ 2343706 w 5421466"/>
                <a:gd name="connsiteY28" fmla="*/ 3734978 h 6199726"/>
                <a:gd name="connsiteX29" fmla="*/ 1259624 w 5421466"/>
                <a:gd name="connsiteY29" fmla="*/ 2566055 h 6199726"/>
                <a:gd name="connsiteX30" fmla="*/ 760003 w 5421466"/>
                <a:gd name="connsiteY30" fmla="*/ 2019300 h 6199726"/>
                <a:gd name="connsiteX31" fmla="*/ 213248 w 5421466"/>
                <a:gd name="connsiteY31" fmla="*/ 1510253 h 6199726"/>
                <a:gd name="connsiteX32" fmla="*/ 213248 w 5421466"/>
                <a:gd name="connsiteY32" fmla="*/ 1642228 h 6199726"/>
                <a:gd name="connsiteX33" fmla="*/ 694015 w 5421466"/>
                <a:gd name="connsiteY33" fmla="*/ 2980834 h 6199726"/>
                <a:gd name="connsiteX34" fmla="*/ 1287904 w 5421466"/>
                <a:gd name="connsiteY34" fmla="*/ 4102624 h 6199726"/>
                <a:gd name="connsiteX35" fmla="*/ 2042048 w 5421466"/>
                <a:gd name="connsiteY35" fmla="*/ 4715366 h 6199726"/>
                <a:gd name="connsiteX36" fmla="*/ 2771689 w 5421466"/>
                <a:gd name="connsiteY36" fmla="*/ 5012089 h 6199726"/>
                <a:gd name="connsiteX37" fmla="*/ 2315426 w 5421466"/>
                <a:gd name="connsiteY37" fmla="*/ 5092438 h 6199726"/>
                <a:gd name="connsiteX38" fmla="*/ 1495294 w 5421466"/>
                <a:gd name="connsiteY38" fmla="*/ 4922756 h 6199726"/>
                <a:gd name="connsiteX39" fmla="*/ 760003 w 5421466"/>
                <a:gd name="connsiteY39" fmla="*/ 4187465 h 6199726"/>
                <a:gd name="connsiteX40" fmla="*/ 260382 w 5421466"/>
                <a:gd name="connsiteY40" fmla="*/ 3291919 h 6199726"/>
                <a:gd name="connsiteX41" fmla="*/ 5859 w 5421466"/>
                <a:gd name="connsiteY41" fmla="*/ 2924273 h 6199726"/>
                <a:gd name="connsiteX42" fmla="*/ 109554 w 5421466"/>
                <a:gd name="connsiteY42" fmla="*/ 3518162 h 6199726"/>
                <a:gd name="connsiteX43" fmla="*/ 420638 w 5421466"/>
                <a:gd name="connsiteY43" fmla="*/ 4922756 h 6199726"/>
                <a:gd name="connsiteX44" fmla="*/ 910832 w 5421466"/>
                <a:gd name="connsiteY44" fmla="*/ 5544925 h 6199726"/>
                <a:gd name="connsiteX45" fmla="*/ 1523574 w 5421466"/>
                <a:gd name="connsiteY45" fmla="*/ 5761741 h 6199726"/>
                <a:gd name="connsiteX46" fmla="*/ 2336968 w 5421466"/>
                <a:gd name="connsiteY46" fmla="*/ 5729895 h 6199726"/>
                <a:gd name="connsiteX47" fmla="*/ 3609909 w 5421466"/>
                <a:gd name="connsiteY47" fmla="*/ 5516644 h 6199726"/>
                <a:gd name="connsiteX48" fmla="*/ 3727543 w 5421466"/>
                <a:gd name="connsiteY48" fmla="*/ 5581363 h 6199726"/>
                <a:gd name="connsiteX49" fmla="*/ 3506134 w 5421466"/>
                <a:gd name="connsiteY49" fmla="*/ 6199726 h 6199726"/>
                <a:gd name="connsiteX0" fmla="*/ 4469964 w 5421466"/>
                <a:gd name="connsiteY0" fmla="*/ 6067991 h 6199726"/>
                <a:gd name="connsiteX1" fmla="*/ 4204745 w 5421466"/>
                <a:gd name="connsiteY1" fmla="*/ 5516795 h 6199726"/>
                <a:gd name="connsiteX2" fmla="*/ 4281733 w 5421466"/>
                <a:gd name="connsiteY2" fmla="*/ 5237444 h 6199726"/>
                <a:gd name="connsiteX3" fmla="*/ 4631881 w 5421466"/>
                <a:gd name="connsiteY3" fmla="*/ 4847191 h 6199726"/>
                <a:gd name="connsiteX4" fmla="*/ 5058626 w 5421466"/>
                <a:gd name="connsiteY4" fmla="*/ 3800966 h 6199726"/>
                <a:gd name="connsiteX5" fmla="*/ 5416844 w 5421466"/>
                <a:gd name="connsiteY5" fmla="*/ 2735737 h 6199726"/>
                <a:gd name="connsiteX6" fmla="*/ 5209455 w 5421466"/>
                <a:gd name="connsiteY6" fmla="*/ 2801725 h 6199726"/>
                <a:gd name="connsiteX7" fmla="*/ 4493017 w 5421466"/>
                <a:gd name="connsiteY7" fmla="*/ 3169370 h 6199726"/>
                <a:gd name="connsiteX8" fmla="*/ 3722857 w 5421466"/>
                <a:gd name="connsiteY8" fmla="*/ 4079130 h 6199726"/>
                <a:gd name="connsiteX9" fmla="*/ 3757727 w 5421466"/>
                <a:gd name="connsiteY9" fmla="*/ 3546442 h 6199726"/>
                <a:gd name="connsiteX10" fmla="*/ 4087665 w 5421466"/>
                <a:gd name="connsiteY10" fmla="*/ 2009873 h 6199726"/>
                <a:gd name="connsiteX11" fmla="*/ 4285628 w 5421466"/>
                <a:gd name="connsiteY11" fmla="*/ 1302863 h 6199726"/>
                <a:gd name="connsiteX12" fmla="*/ 4313908 w 5421466"/>
                <a:gd name="connsiteY12" fmla="*/ 963498 h 6199726"/>
                <a:gd name="connsiteX13" fmla="*/ 4049958 w 5421466"/>
                <a:gd name="connsiteY13" fmla="*/ 1199168 h 6199726"/>
                <a:gd name="connsiteX14" fmla="*/ 3569191 w 5421466"/>
                <a:gd name="connsiteY14" fmla="*/ 1840191 h 6199726"/>
                <a:gd name="connsiteX15" fmla="*/ 3408935 w 5421466"/>
                <a:gd name="connsiteY15" fmla="*/ 2349238 h 6199726"/>
                <a:gd name="connsiteX16" fmla="*/ 3324094 w 5421466"/>
                <a:gd name="connsiteY16" fmla="*/ 3518162 h 6199726"/>
                <a:gd name="connsiteX17" fmla="*/ 3267533 w 5421466"/>
                <a:gd name="connsiteY17" fmla="*/ 4093197 h 6199726"/>
                <a:gd name="connsiteX18" fmla="*/ 3224446 w 5421466"/>
                <a:gd name="connsiteY18" fmla="*/ 3852295 h 6199726"/>
                <a:gd name="connsiteX19" fmla="*/ 3069570 w 5421466"/>
                <a:gd name="connsiteY19" fmla="*/ 3188224 h 6199726"/>
                <a:gd name="connsiteX20" fmla="*/ 2428547 w 5421466"/>
                <a:gd name="connsiteY20" fmla="*/ 1604521 h 6199726"/>
                <a:gd name="connsiteX21" fmla="*/ 2042048 w 5421466"/>
                <a:gd name="connsiteY21" fmla="*/ 680694 h 6199726"/>
                <a:gd name="connsiteX22" fmla="*/ 1976061 w 5421466"/>
                <a:gd name="connsiteY22" fmla="*/ 237634 h 6199726"/>
                <a:gd name="connsiteX23" fmla="*/ 1853512 w 5421466"/>
                <a:gd name="connsiteY23" fmla="*/ 1964 h 6199726"/>
                <a:gd name="connsiteX24" fmla="*/ 1674403 w 5421466"/>
                <a:gd name="connsiteY24" fmla="*/ 360183 h 6199726"/>
                <a:gd name="connsiteX25" fmla="*/ 1504721 w 5421466"/>
                <a:gd name="connsiteY25" fmla="*/ 1415985 h 6199726"/>
                <a:gd name="connsiteX26" fmla="*/ 1919500 w 5421466"/>
                <a:gd name="connsiteY26" fmla="*/ 2745164 h 6199726"/>
                <a:gd name="connsiteX27" fmla="*/ 2525505 w 5421466"/>
                <a:gd name="connsiteY27" fmla="*/ 3885807 h 6199726"/>
                <a:gd name="connsiteX28" fmla="*/ 2343706 w 5421466"/>
                <a:gd name="connsiteY28" fmla="*/ 3734978 h 6199726"/>
                <a:gd name="connsiteX29" fmla="*/ 1259624 w 5421466"/>
                <a:gd name="connsiteY29" fmla="*/ 2566055 h 6199726"/>
                <a:gd name="connsiteX30" fmla="*/ 760003 w 5421466"/>
                <a:gd name="connsiteY30" fmla="*/ 2019300 h 6199726"/>
                <a:gd name="connsiteX31" fmla="*/ 213248 w 5421466"/>
                <a:gd name="connsiteY31" fmla="*/ 1510253 h 6199726"/>
                <a:gd name="connsiteX32" fmla="*/ 213248 w 5421466"/>
                <a:gd name="connsiteY32" fmla="*/ 1642228 h 6199726"/>
                <a:gd name="connsiteX33" fmla="*/ 694015 w 5421466"/>
                <a:gd name="connsiteY33" fmla="*/ 2980834 h 6199726"/>
                <a:gd name="connsiteX34" fmla="*/ 1287904 w 5421466"/>
                <a:gd name="connsiteY34" fmla="*/ 4102624 h 6199726"/>
                <a:gd name="connsiteX35" fmla="*/ 2042048 w 5421466"/>
                <a:gd name="connsiteY35" fmla="*/ 4715366 h 6199726"/>
                <a:gd name="connsiteX36" fmla="*/ 2771689 w 5421466"/>
                <a:gd name="connsiteY36" fmla="*/ 5012089 h 6199726"/>
                <a:gd name="connsiteX37" fmla="*/ 2315426 w 5421466"/>
                <a:gd name="connsiteY37" fmla="*/ 5092438 h 6199726"/>
                <a:gd name="connsiteX38" fmla="*/ 1495294 w 5421466"/>
                <a:gd name="connsiteY38" fmla="*/ 4922756 h 6199726"/>
                <a:gd name="connsiteX39" fmla="*/ 760003 w 5421466"/>
                <a:gd name="connsiteY39" fmla="*/ 4187465 h 6199726"/>
                <a:gd name="connsiteX40" fmla="*/ 260382 w 5421466"/>
                <a:gd name="connsiteY40" fmla="*/ 3291919 h 6199726"/>
                <a:gd name="connsiteX41" fmla="*/ 5859 w 5421466"/>
                <a:gd name="connsiteY41" fmla="*/ 2924273 h 6199726"/>
                <a:gd name="connsiteX42" fmla="*/ 109554 w 5421466"/>
                <a:gd name="connsiteY42" fmla="*/ 3518162 h 6199726"/>
                <a:gd name="connsiteX43" fmla="*/ 420638 w 5421466"/>
                <a:gd name="connsiteY43" fmla="*/ 4922756 h 6199726"/>
                <a:gd name="connsiteX44" fmla="*/ 910832 w 5421466"/>
                <a:gd name="connsiteY44" fmla="*/ 5544925 h 6199726"/>
                <a:gd name="connsiteX45" fmla="*/ 1523574 w 5421466"/>
                <a:gd name="connsiteY45" fmla="*/ 5761741 h 6199726"/>
                <a:gd name="connsiteX46" fmla="*/ 2336968 w 5421466"/>
                <a:gd name="connsiteY46" fmla="*/ 5729895 h 6199726"/>
                <a:gd name="connsiteX47" fmla="*/ 3483886 w 5421466"/>
                <a:gd name="connsiteY47" fmla="*/ 5540090 h 6199726"/>
                <a:gd name="connsiteX48" fmla="*/ 3727543 w 5421466"/>
                <a:gd name="connsiteY48" fmla="*/ 5581363 h 6199726"/>
                <a:gd name="connsiteX49" fmla="*/ 3506134 w 5421466"/>
                <a:gd name="connsiteY49" fmla="*/ 6199726 h 6199726"/>
                <a:gd name="connsiteX0" fmla="*/ 4469964 w 5421466"/>
                <a:gd name="connsiteY0" fmla="*/ 6067991 h 6199726"/>
                <a:gd name="connsiteX1" fmla="*/ 4204745 w 5421466"/>
                <a:gd name="connsiteY1" fmla="*/ 5516795 h 6199726"/>
                <a:gd name="connsiteX2" fmla="*/ 4281733 w 5421466"/>
                <a:gd name="connsiteY2" fmla="*/ 5237444 h 6199726"/>
                <a:gd name="connsiteX3" fmla="*/ 4631881 w 5421466"/>
                <a:gd name="connsiteY3" fmla="*/ 4847191 h 6199726"/>
                <a:gd name="connsiteX4" fmla="*/ 5058626 w 5421466"/>
                <a:gd name="connsiteY4" fmla="*/ 3800966 h 6199726"/>
                <a:gd name="connsiteX5" fmla="*/ 5416844 w 5421466"/>
                <a:gd name="connsiteY5" fmla="*/ 2735737 h 6199726"/>
                <a:gd name="connsiteX6" fmla="*/ 5209455 w 5421466"/>
                <a:gd name="connsiteY6" fmla="*/ 2801725 h 6199726"/>
                <a:gd name="connsiteX7" fmla="*/ 4493017 w 5421466"/>
                <a:gd name="connsiteY7" fmla="*/ 3169370 h 6199726"/>
                <a:gd name="connsiteX8" fmla="*/ 3722857 w 5421466"/>
                <a:gd name="connsiteY8" fmla="*/ 4079130 h 6199726"/>
                <a:gd name="connsiteX9" fmla="*/ 3757727 w 5421466"/>
                <a:gd name="connsiteY9" fmla="*/ 3546442 h 6199726"/>
                <a:gd name="connsiteX10" fmla="*/ 4087665 w 5421466"/>
                <a:gd name="connsiteY10" fmla="*/ 2009873 h 6199726"/>
                <a:gd name="connsiteX11" fmla="*/ 4285628 w 5421466"/>
                <a:gd name="connsiteY11" fmla="*/ 1302863 h 6199726"/>
                <a:gd name="connsiteX12" fmla="*/ 4313908 w 5421466"/>
                <a:gd name="connsiteY12" fmla="*/ 963498 h 6199726"/>
                <a:gd name="connsiteX13" fmla="*/ 4049958 w 5421466"/>
                <a:gd name="connsiteY13" fmla="*/ 1199168 h 6199726"/>
                <a:gd name="connsiteX14" fmla="*/ 3569191 w 5421466"/>
                <a:gd name="connsiteY14" fmla="*/ 1840191 h 6199726"/>
                <a:gd name="connsiteX15" fmla="*/ 3408935 w 5421466"/>
                <a:gd name="connsiteY15" fmla="*/ 2349238 h 6199726"/>
                <a:gd name="connsiteX16" fmla="*/ 3324094 w 5421466"/>
                <a:gd name="connsiteY16" fmla="*/ 3518162 h 6199726"/>
                <a:gd name="connsiteX17" fmla="*/ 3267533 w 5421466"/>
                <a:gd name="connsiteY17" fmla="*/ 4093197 h 6199726"/>
                <a:gd name="connsiteX18" fmla="*/ 3224446 w 5421466"/>
                <a:gd name="connsiteY18" fmla="*/ 3852295 h 6199726"/>
                <a:gd name="connsiteX19" fmla="*/ 3069570 w 5421466"/>
                <a:gd name="connsiteY19" fmla="*/ 3188224 h 6199726"/>
                <a:gd name="connsiteX20" fmla="*/ 2428547 w 5421466"/>
                <a:gd name="connsiteY20" fmla="*/ 1604521 h 6199726"/>
                <a:gd name="connsiteX21" fmla="*/ 2042048 w 5421466"/>
                <a:gd name="connsiteY21" fmla="*/ 680694 h 6199726"/>
                <a:gd name="connsiteX22" fmla="*/ 1976061 w 5421466"/>
                <a:gd name="connsiteY22" fmla="*/ 237634 h 6199726"/>
                <a:gd name="connsiteX23" fmla="*/ 1853512 w 5421466"/>
                <a:gd name="connsiteY23" fmla="*/ 1964 h 6199726"/>
                <a:gd name="connsiteX24" fmla="*/ 1674403 w 5421466"/>
                <a:gd name="connsiteY24" fmla="*/ 360183 h 6199726"/>
                <a:gd name="connsiteX25" fmla="*/ 1504721 w 5421466"/>
                <a:gd name="connsiteY25" fmla="*/ 1415985 h 6199726"/>
                <a:gd name="connsiteX26" fmla="*/ 1919500 w 5421466"/>
                <a:gd name="connsiteY26" fmla="*/ 2745164 h 6199726"/>
                <a:gd name="connsiteX27" fmla="*/ 2525505 w 5421466"/>
                <a:gd name="connsiteY27" fmla="*/ 3885807 h 6199726"/>
                <a:gd name="connsiteX28" fmla="*/ 2343706 w 5421466"/>
                <a:gd name="connsiteY28" fmla="*/ 3734978 h 6199726"/>
                <a:gd name="connsiteX29" fmla="*/ 1259624 w 5421466"/>
                <a:gd name="connsiteY29" fmla="*/ 2566055 h 6199726"/>
                <a:gd name="connsiteX30" fmla="*/ 760003 w 5421466"/>
                <a:gd name="connsiteY30" fmla="*/ 2019300 h 6199726"/>
                <a:gd name="connsiteX31" fmla="*/ 213248 w 5421466"/>
                <a:gd name="connsiteY31" fmla="*/ 1510253 h 6199726"/>
                <a:gd name="connsiteX32" fmla="*/ 213248 w 5421466"/>
                <a:gd name="connsiteY32" fmla="*/ 1642228 h 6199726"/>
                <a:gd name="connsiteX33" fmla="*/ 694015 w 5421466"/>
                <a:gd name="connsiteY33" fmla="*/ 2980834 h 6199726"/>
                <a:gd name="connsiteX34" fmla="*/ 1287904 w 5421466"/>
                <a:gd name="connsiteY34" fmla="*/ 4102624 h 6199726"/>
                <a:gd name="connsiteX35" fmla="*/ 2042048 w 5421466"/>
                <a:gd name="connsiteY35" fmla="*/ 4715366 h 6199726"/>
                <a:gd name="connsiteX36" fmla="*/ 2771689 w 5421466"/>
                <a:gd name="connsiteY36" fmla="*/ 5012089 h 6199726"/>
                <a:gd name="connsiteX37" fmla="*/ 2315426 w 5421466"/>
                <a:gd name="connsiteY37" fmla="*/ 5092438 h 6199726"/>
                <a:gd name="connsiteX38" fmla="*/ 1495294 w 5421466"/>
                <a:gd name="connsiteY38" fmla="*/ 4922756 h 6199726"/>
                <a:gd name="connsiteX39" fmla="*/ 760003 w 5421466"/>
                <a:gd name="connsiteY39" fmla="*/ 4187465 h 6199726"/>
                <a:gd name="connsiteX40" fmla="*/ 260382 w 5421466"/>
                <a:gd name="connsiteY40" fmla="*/ 3291919 h 6199726"/>
                <a:gd name="connsiteX41" fmla="*/ 5859 w 5421466"/>
                <a:gd name="connsiteY41" fmla="*/ 2924273 h 6199726"/>
                <a:gd name="connsiteX42" fmla="*/ 109554 w 5421466"/>
                <a:gd name="connsiteY42" fmla="*/ 3518162 h 6199726"/>
                <a:gd name="connsiteX43" fmla="*/ 420638 w 5421466"/>
                <a:gd name="connsiteY43" fmla="*/ 4922756 h 6199726"/>
                <a:gd name="connsiteX44" fmla="*/ 910832 w 5421466"/>
                <a:gd name="connsiteY44" fmla="*/ 5544925 h 6199726"/>
                <a:gd name="connsiteX45" fmla="*/ 1523574 w 5421466"/>
                <a:gd name="connsiteY45" fmla="*/ 5761741 h 6199726"/>
                <a:gd name="connsiteX46" fmla="*/ 2336968 w 5421466"/>
                <a:gd name="connsiteY46" fmla="*/ 5729895 h 6199726"/>
                <a:gd name="connsiteX47" fmla="*/ 3483886 w 5421466"/>
                <a:gd name="connsiteY47" fmla="*/ 5540090 h 6199726"/>
                <a:gd name="connsiteX48" fmla="*/ 3727543 w 5421466"/>
                <a:gd name="connsiteY48" fmla="*/ 5581363 h 6199726"/>
                <a:gd name="connsiteX49" fmla="*/ 3506134 w 5421466"/>
                <a:gd name="connsiteY49" fmla="*/ 6199726 h 6199726"/>
                <a:gd name="connsiteX0" fmla="*/ 4469964 w 5421466"/>
                <a:gd name="connsiteY0" fmla="*/ 6067991 h 6199726"/>
                <a:gd name="connsiteX1" fmla="*/ 4204745 w 5421466"/>
                <a:gd name="connsiteY1" fmla="*/ 5516795 h 6199726"/>
                <a:gd name="connsiteX2" fmla="*/ 4281733 w 5421466"/>
                <a:gd name="connsiteY2" fmla="*/ 5237444 h 6199726"/>
                <a:gd name="connsiteX3" fmla="*/ 4631881 w 5421466"/>
                <a:gd name="connsiteY3" fmla="*/ 4847191 h 6199726"/>
                <a:gd name="connsiteX4" fmla="*/ 5058626 w 5421466"/>
                <a:gd name="connsiteY4" fmla="*/ 3800966 h 6199726"/>
                <a:gd name="connsiteX5" fmla="*/ 5416844 w 5421466"/>
                <a:gd name="connsiteY5" fmla="*/ 2735737 h 6199726"/>
                <a:gd name="connsiteX6" fmla="*/ 5209455 w 5421466"/>
                <a:gd name="connsiteY6" fmla="*/ 2801725 h 6199726"/>
                <a:gd name="connsiteX7" fmla="*/ 4493017 w 5421466"/>
                <a:gd name="connsiteY7" fmla="*/ 3169370 h 6199726"/>
                <a:gd name="connsiteX8" fmla="*/ 3722857 w 5421466"/>
                <a:gd name="connsiteY8" fmla="*/ 4079130 h 6199726"/>
                <a:gd name="connsiteX9" fmla="*/ 3757727 w 5421466"/>
                <a:gd name="connsiteY9" fmla="*/ 3546442 h 6199726"/>
                <a:gd name="connsiteX10" fmla="*/ 4087665 w 5421466"/>
                <a:gd name="connsiteY10" fmla="*/ 2009873 h 6199726"/>
                <a:gd name="connsiteX11" fmla="*/ 4285628 w 5421466"/>
                <a:gd name="connsiteY11" fmla="*/ 1302863 h 6199726"/>
                <a:gd name="connsiteX12" fmla="*/ 4313908 w 5421466"/>
                <a:gd name="connsiteY12" fmla="*/ 963498 h 6199726"/>
                <a:gd name="connsiteX13" fmla="*/ 4049958 w 5421466"/>
                <a:gd name="connsiteY13" fmla="*/ 1199168 h 6199726"/>
                <a:gd name="connsiteX14" fmla="*/ 3569191 w 5421466"/>
                <a:gd name="connsiteY14" fmla="*/ 1840191 h 6199726"/>
                <a:gd name="connsiteX15" fmla="*/ 3408935 w 5421466"/>
                <a:gd name="connsiteY15" fmla="*/ 2349238 h 6199726"/>
                <a:gd name="connsiteX16" fmla="*/ 3324094 w 5421466"/>
                <a:gd name="connsiteY16" fmla="*/ 3518162 h 6199726"/>
                <a:gd name="connsiteX17" fmla="*/ 3267533 w 5421466"/>
                <a:gd name="connsiteY17" fmla="*/ 4093197 h 6199726"/>
                <a:gd name="connsiteX18" fmla="*/ 3224446 w 5421466"/>
                <a:gd name="connsiteY18" fmla="*/ 3852295 h 6199726"/>
                <a:gd name="connsiteX19" fmla="*/ 3069570 w 5421466"/>
                <a:gd name="connsiteY19" fmla="*/ 3188224 h 6199726"/>
                <a:gd name="connsiteX20" fmla="*/ 2428547 w 5421466"/>
                <a:gd name="connsiteY20" fmla="*/ 1604521 h 6199726"/>
                <a:gd name="connsiteX21" fmla="*/ 2042048 w 5421466"/>
                <a:gd name="connsiteY21" fmla="*/ 680694 h 6199726"/>
                <a:gd name="connsiteX22" fmla="*/ 1976061 w 5421466"/>
                <a:gd name="connsiteY22" fmla="*/ 237634 h 6199726"/>
                <a:gd name="connsiteX23" fmla="*/ 1853512 w 5421466"/>
                <a:gd name="connsiteY23" fmla="*/ 1964 h 6199726"/>
                <a:gd name="connsiteX24" fmla="*/ 1674403 w 5421466"/>
                <a:gd name="connsiteY24" fmla="*/ 360183 h 6199726"/>
                <a:gd name="connsiteX25" fmla="*/ 1504721 w 5421466"/>
                <a:gd name="connsiteY25" fmla="*/ 1415985 h 6199726"/>
                <a:gd name="connsiteX26" fmla="*/ 1919500 w 5421466"/>
                <a:gd name="connsiteY26" fmla="*/ 2745164 h 6199726"/>
                <a:gd name="connsiteX27" fmla="*/ 2525505 w 5421466"/>
                <a:gd name="connsiteY27" fmla="*/ 3885807 h 6199726"/>
                <a:gd name="connsiteX28" fmla="*/ 2343706 w 5421466"/>
                <a:gd name="connsiteY28" fmla="*/ 3734978 h 6199726"/>
                <a:gd name="connsiteX29" fmla="*/ 1259624 w 5421466"/>
                <a:gd name="connsiteY29" fmla="*/ 2566055 h 6199726"/>
                <a:gd name="connsiteX30" fmla="*/ 760003 w 5421466"/>
                <a:gd name="connsiteY30" fmla="*/ 2019300 h 6199726"/>
                <a:gd name="connsiteX31" fmla="*/ 213248 w 5421466"/>
                <a:gd name="connsiteY31" fmla="*/ 1510253 h 6199726"/>
                <a:gd name="connsiteX32" fmla="*/ 213248 w 5421466"/>
                <a:gd name="connsiteY32" fmla="*/ 1642228 h 6199726"/>
                <a:gd name="connsiteX33" fmla="*/ 694015 w 5421466"/>
                <a:gd name="connsiteY33" fmla="*/ 2980834 h 6199726"/>
                <a:gd name="connsiteX34" fmla="*/ 1287904 w 5421466"/>
                <a:gd name="connsiteY34" fmla="*/ 4102624 h 6199726"/>
                <a:gd name="connsiteX35" fmla="*/ 2042048 w 5421466"/>
                <a:gd name="connsiteY35" fmla="*/ 4715366 h 6199726"/>
                <a:gd name="connsiteX36" fmla="*/ 2771689 w 5421466"/>
                <a:gd name="connsiteY36" fmla="*/ 5012089 h 6199726"/>
                <a:gd name="connsiteX37" fmla="*/ 2315426 w 5421466"/>
                <a:gd name="connsiteY37" fmla="*/ 5092438 h 6199726"/>
                <a:gd name="connsiteX38" fmla="*/ 1495294 w 5421466"/>
                <a:gd name="connsiteY38" fmla="*/ 4922756 h 6199726"/>
                <a:gd name="connsiteX39" fmla="*/ 760003 w 5421466"/>
                <a:gd name="connsiteY39" fmla="*/ 4187465 h 6199726"/>
                <a:gd name="connsiteX40" fmla="*/ 260382 w 5421466"/>
                <a:gd name="connsiteY40" fmla="*/ 3291919 h 6199726"/>
                <a:gd name="connsiteX41" fmla="*/ 5859 w 5421466"/>
                <a:gd name="connsiteY41" fmla="*/ 2924273 h 6199726"/>
                <a:gd name="connsiteX42" fmla="*/ 109554 w 5421466"/>
                <a:gd name="connsiteY42" fmla="*/ 3518162 h 6199726"/>
                <a:gd name="connsiteX43" fmla="*/ 420638 w 5421466"/>
                <a:gd name="connsiteY43" fmla="*/ 4922756 h 6199726"/>
                <a:gd name="connsiteX44" fmla="*/ 910832 w 5421466"/>
                <a:gd name="connsiteY44" fmla="*/ 5544925 h 6199726"/>
                <a:gd name="connsiteX45" fmla="*/ 1523574 w 5421466"/>
                <a:gd name="connsiteY45" fmla="*/ 5761741 h 6199726"/>
                <a:gd name="connsiteX46" fmla="*/ 2336968 w 5421466"/>
                <a:gd name="connsiteY46" fmla="*/ 5729895 h 6199726"/>
                <a:gd name="connsiteX47" fmla="*/ 3483886 w 5421466"/>
                <a:gd name="connsiteY47" fmla="*/ 5540090 h 6199726"/>
                <a:gd name="connsiteX48" fmla="*/ 3704096 w 5421466"/>
                <a:gd name="connsiteY48" fmla="*/ 5581363 h 6199726"/>
                <a:gd name="connsiteX49" fmla="*/ 3506134 w 5421466"/>
                <a:gd name="connsiteY49" fmla="*/ 6199726 h 6199726"/>
                <a:gd name="connsiteX0" fmla="*/ 4469964 w 5421362"/>
                <a:gd name="connsiteY0" fmla="*/ 6067991 h 6199726"/>
                <a:gd name="connsiteX1" fmla="*/ 4204745 w 5421362"/>
                <a:gd name="connsiteY1" fmla="*/ 5516795 h 6199726"/>
                <a:gd name="connsiteX2" fmla="*/ 4281733 w 5421362"/>
                <a:gd name="connsiteY2" fmla="*/ 5237444 h 6199726"/>
                <a:gd name="connsiteX3" fmla="*/ 4631881 w 5421362"/>
                <a:gd name="connsiteY3" fmla="*/ 4847191 h 6199726"/>
                <a:gd name="connsiteX4" fmla="*/ 5058626 w 5421362"/>
                <a:gd name="connsiteY4" fmla="*/ 3800966 h 6199726"/>
                <a:gd name="connsiteX5" fmla="*/ 5416844 w 5421362"/>
                <a:gd name="connsiteY5" fmla="*/ 2735737 h 6199726"/>
                <a:gd name="connsiteX6" fmla="*/ 5209455 w 5421362"/>
                <a:gd name="connsiteY6" fmla="*/ 2801725 h 6199726"/>
                <a:gd name="connsiteX7" fmla="*/ 4508837 w 5421362"/>
                <a:gd name="connsiteY7" fmla="*/ 3248470 h 6199726"/>
                <a:gd name="connsiteX8" fmla="*/ 3722857 w 5421362"/>
                <a:gd name="connsiteY8" fmla="*/ 4079130 h 6199726"/>
                <a:gd name="connsiteX9" fmla="*/ 3757727 w 5421362"/>
                <a:gd name="connsiteY9" fmla="*/ 3546442 h 6199726"/>
                <a:gd name="connsiteX10" fmla="*/ 4087665 w 5421362"/>
                <a:gd name="connsiteY10" fmla="*/ 2009873 h 6199726"/>
                <a:gd name="connsiteX11" fmla="*/ 4285628 w 5421362"/>
                <a:gd name="connsiteY11" fmla="*/ 1302863 h 6199726"/>
                <a:gd name="connsiteX12" fmla="*/ 4313908 w 5421362"/>
                <a:gd name="connsiteY12" fmla="*/ 963498 h 6199726"/>
                <a:gd name="connsiteX13" fmla="*/ 4049958 w 5421362"/>
                <a:gd name="connsiteY13" fmla="*/ 1199168 h 6199726"/>
                <a:gd name="connsiteX14" fmla="*/ 3569191 w 5421362"/>
                <a:gd name="connsiteY14" fmla="*/ 1840191 h 6199726"/>
                <a:gd name="connsiteX15" fmla="*/ 3408935 w 5421362"/>
                <a:gd name="connsiteY15" fmla="*/ 2349238 h 6199726"/>
                <a:gd name="connsiteX16" fmla="*/ 3324094 w 5421362"/>
                <a:gd name="connsiteY16" fmla="*/ 3518162 h 6199726"/>
                <a:gd name="connsiteX17" fmla="*/ 3267533 w 5421362"/>
                <a:gd name="connsiteY17" fmla="*/ 4093197 h 6199726"/>
                <a:gd name="connsiteX18" fmla="*/ 3224446 w 5421362"/>
                <a:gd name="connsiteY18" fmla="*/ 3852295 h 6199726"/>
                <a:gd name="connsiteX19" fmla="*/ 3069570 w 5421362"/>
                <a:gd name="connsiteY19" fmla="*/ 3188224 h 6199726"/>
                <a:gd name="connsiteX20" fmla="*/ 2428547 w 5421362"/>
                <a:gd name="connsiteY20" fmla="*/ 1604521 h 6199726"/>
                <a:gd name="connsiteX21" fmla="*/ 2042048 w 5421362"/>
                <a:gd name="connsiteY21" fmla="*/ 680694 h 6199726"/>
                <a:gd name="connsiteX22" fmla="*/ 1976061 w 5421362"/>
                <a:gd name="connsiteY22" fmla="*/ 237634 h 6199726"/>
                <a:gd name="connsiteX23" fmla="*/ 1853512 w 5421362"/>
                <a:gd name="connsiteY23" fmla="*/ 1964 h 6199726"/>
                <a:gd name="connsiteX24" fmla="*/ 1674403 w 5421362"/>
                <a:gd name="connsiteY24" fmla="*/ 360183 h 6199726"/>
                <a:gd name="connsiteX25" fmla="*/ 1504721 w 5421362"/>
                <a:gd name="connsiteY25" fmla="*/ 1415985 h 6199726"/>
                <a:gd name="connsiteX26" fmla="*/ 1919500 w 5421362"/>
                <a:gd name="connsiteY26" fmla="*/ 2745164 h 6199726"/>
                <a:gd name="connsiteX27" fmla="*/ 2525505 w 5421362"/>
                <a:gd name="connsiteY27" fmla="*/ 3885807 h 6199726"/>
                <a:gd name="connsiteX28" fmla="*/ 2343706 w 5421362"/>
                <a:gd name="connsiteY28" fmla="*/ 3734978 h 6199726"/>
                <a:gd name="connsiteX29" fmla="*/ 1259624 w 5421362"/>
                <a:gd name="connsiteY29" fmla="*/ 2566055 h 6199726"/>
                <a:gd name="connsiteX30" fmla="*/ 760003 w 5421362"/>
                <a:gd name="connsiteY30" fmla="*/ 2019300 h 6199726"/>
                <a:gd name="connsiteX31" fmla="*/ 213248 w 5421362"/>
                <a:gd name="connsiteY31" fmla="*/ 1510253 h 6199726"/>
                <a:gd name="connsiteX32" fmla="*/ 213248 w 5421362"/>
                <a:gd name="connsiteY32" fmla="*/ 1642228 h 6199726"/>
                <a:gd name="connsiteX33" fmla="*/ 694015 w 5421362"/>
                <a:gd name="connsiteY33" fmla="*/ 2980834 h 6199726"/>
                <a:gd name="connsiteX34" fmla="*/ 1287904 w 5421362"/>
                <a:gd name="connsiteY34" fmla="*/ 4102624 h 6199726"/>
                <a:gd name="connsiteX35" fmla="*/ 2042048 w 5421362"/>
                <a:gd name="connsiteY35" fmla="*/ 4715366 h 6199726"/>
                <a:gd name="connsiteX36" fmla="*/ 2771689 w 5421362"/>
                <a:gd name="connsiteY36" fmla="*/ 5012089 h 6199726"/>
                <a:gd name="connsiteX37" fmla="*/ 2315426 w 5421362"/>
                <a:gd name="connsiteY37" fmla="*/ 5092438 h 6199726"/>
                <a:gd name="connsiteX38" fmla="*/ 1495294 w 5421362"/>
                <a:gd name="connsiteY38" fmla="*/ 4922756 h 6199726"/>
                <a:gd name="connsiteX39" fmla="*/ 760003 w 5421362"/>
                <a:gd name="connsiteY39" fmla="*/ 4187465 h 6199726"/>
                <a:gd name="connsiteX40" fmla="*/ 260382 w 5421362"/>
                <a:gd name="connsiteY40" fmla="*/ 3291919 h 6199726"/>
                <a:gd name="connsiteX41" fmla="*/ 5859 w 5421362"/>
                <a:gd name="connsiteY41" fmla="*/ 2924273 h 6199726"/>
                <a:gd name="connsiteX42" fmla="*/ 109554 w 5421362"/>
                <a:gd name="connsiteY42" fmla="*/ 3518162 h 6199726"/>
                <a:gd name="connsiteX43" fmla="*/ 420638 w 5421362"/>
                <a:gd name="connsiteY43" fmla="*/ 4922756 h 6199726"/>
                <a:gd name="connsiteX44" fmla="*/ 910832 w 5421362"/>
                <a:gd name="connsiteY44" fmla="*/ 5544925 h 6199726"/>
                <a:gd name="connsiteX45" fmla="*/ 1523574 w 5421362"/>
                <a:gd name="connsiteY45" fmla="*/ 5761741 h 6199726"/>
                <a:gd name="connsiteX46" fmla="*/ 2336968 w 5421362"/>
                <a:gd name="connsiteY46" fmla="*/ 5729895 h 6199726"/>
                <a:gd name="connsiteX47" fmla="*/ 3483886 w 5421362"/>
                <a:gd name="connsiteY47" fmla="*/ 5540090 h 6199726"/>
                <a:gd name="connsiteX48" fmla="*/ 3704096 w 5421362"/>
                <a:gd name="connsiteY48" fmla="*/ 5581363 h 6199726"/>
                <a:gd name="connsiteX49" fmla="*/ 3506134 w 5421362"/>
                <a:gd name="connsiteY49" fmla="*/ 6199726 h 6199726"/>
                <a:gd name="connsiteX0" fmla="*/ 4469964 w 5421094"/>
                <a:gd name="connsiteY0" fmla="*/ 6067991 h 6199726"/>
                <a:gd name="connsiteX1" fmla="*/ 4204745 w 5421094"/>
                <a:gd name="connsiteY1" fmla="*/ 5516795 h 6199726"/>
                <a:gd name="connsiteX2" fmla="*/ 4281733 w 5421094"/>
                <a:gd name="connsiteY2" fmla="*/ 5237444 h 6199726"/>
                <a:gd name="connsiteX3" fmla="*/ 4631881 w 5421094"/>
                <a:gd name="connsiteY3" fmla="*/ 4847191 h 6199726"/>
                <a:gd name="connsiteX4" fmla="*/ 5058626 w 5421094"/>
                <a:gd name="connsiteY4" fmla="*/ 3800966 h 6199726"/>
                <a:gd name="connsiteX5" fmla="*/ 5416844 w 5421094"/>
                <a:gd name="connsiteY5" fmla="*/ 2735737 h 6199726"/>
                <a:gd name="connsiteX6" fmla="*/ 5209455 w 5421094"/>
                <a:gd name="connsiteY6" fmla="*/ 2801725 h 6199726"/>
                <a:gd name="connsiteX7" fmla="*/ 4553133 w 5421094"/>
                <a:gd name="connsiteY7" fmla="*/ 3267454 h 6199726"/>
                <a:gd name="connsiteX8" fmla="*/ 3722857 w 5421094"/>
                <a:gd name="connsiteY8" fmla="*/ 4079130 h 6199726"/>
                <a:gd name="connsiteX9" fmla="*/ 3757727 w 5421094"/>
                <a:gd name="connsiteY9" fmla="*/ 3546442 h 6199726"/>
                <a:gd name="connsiteX10" fmla="*/ 4087665 w 5421094"/>
                <a:gd name="connsiteY10" fmla="*/ 2009873 h 6199726"/>
                <a:gd name="connsiteX11" fmla="*/ 4285628 w 5421094"/>
                <a:gd name="connsiteY11" fmla="*/ 1302863 h 6199726"/>
                <a:gd name="connsiteX12" fmla="*/ 4313908 w 5421094"/>
                <a:gd name="connsiteY12" fmla="*/ 963498 h 6199726"/>
                <a:gd name="connsiteX13" fmla="*/ 4049958 w 5421094"/>
                <a:gd name="connsiteY13" fmla="*/ 1199168 h 6199726"/>
                <a:gd name="connsiteX14" fmla="*/ 3569191 w 5421094"/>
                <a:gd name="connsiteY14" fmla="*/ 1840191 h 6199726"/>
                <a:gd name="connsiteX15" fmla="*/ 3408935 w 5421094"/>
                <a:gd name="connsiteY15" fmla="*/ 2349238 h 6199726"/>
                <a:gd name="connsiteX16" fmla="*/ 3324094 w 5421094"/>
                <a:gd name="connsiteY16" fmla="*/ 3518162 h 6199726"/>
                <a:gd name="connsiteX17" fmla="*/ 3267533 w 5421094"/>
                <a:gd name="connsiteY17" fmla="*/ 4093197 h 6199726"/>
                <a:gd name="connsiteX18" fmla="*/ 3224446 w 5421094"/>
                <a:gd name="connsiteY18" fmla="*/ 3852295 h 6199726"/>
                <a:gd name="connsiteX19" fmla="*/ 3069570 w 5421094"/>
                <a:gd name="connsiteY19" fmla="*/ 3188224 h 6199726"/>
                <a:gd name="connsiteX20" fmla="*/ 2428547 w 5421094"/>
                <a:gd name="connsiteY20" fmla="*/ 1604521 h 6199726"/>
                <a:gd name="connsiteX21" fmla="*/ 2042048 w 5421094"/>
                <a:gd name="connsiteY21" fmla="*/ 680694 h 6199726"/>
                <a:gd name="connsiteX22" fmla="*/ 1976061 w 5421094"/>
                <a:gd name="connsiteY22" fmla="*/ 237634 h 6199726"/>
                <a:gd name="connsiteX23" fmla="*/ 1853512 w 5421094"/>
                <a:gd name="connsiteY23" fmla="*/ 1964 h 6199726"/>
                <a:gd name="connsiteX24" fmla="*/ 1674403 w 5421094"/>
                <a:gd name="connsiteY24" fmla="*/ 360183 h 6199726"/>
                <a:gd name="connsiteX25" fmla="*/ 1504721 w 5421094"/>
                <a:gd name="connsiteY25" fmla="*/ 1415985 h 6199726"/>
                <a:gd name="connsiteX26" fmla="*/ 1919500 w 5421094"/>
                <a:gd name="connsiteY26" fmla="*/ 2745164 h 6199726"/>
                <a:gd name="connsiteX27" fmla="*/ 2525505 w 5421094"/>
                <a:gd name="connsiteY27" fmla="*/ 3885807 h 6199726"/>
                <a:gd name="connsiteX28" fmla="*/ 2343706 w 5421094"/>
                <a:gd name="connsiteY28" fmla="*/ 3734978 h 6199726"/>
                <a:gd name="connsiteX29" fmla="*/ 1259624 w 5421094"/>
                <a:gd name="connsiteY29" fmla="*/ 2566055 h 6199726"/>
                <a:gd name="connsiteX30" fmla="*/ 760003 w 5421094"/>
                <a:gd name="connsiteY30" fmla="*/ 2019300 h 6199726"/>
                <a:gd name="connsiteX31" fmla="*/ 213248 w 5421094"/>
                <a:gd name="connsiteY31" fmla="*/ 1510253 h 6199726"/>
                <a:gd name="connsiteX32" fmla="*/ 213248 w 5421094"/>
                <a:gd name="connsiteY32" fmla="*/ 1642228 h 6199726"/>
                <a:gd name="connsiteX33" fmla="*/ 694015 w 5421094"/>
                <a:gd name="connsiteY33" fmla="*/ 2980834 h 6199726"/>
                <a:gd name="connsiteX34" fmla="*/ 1287904 w 5421094"/>
                <a:gd name="connsiteY34" fmla="*/ 4102624 h 6199726"/>
                <a:gd name="connsiteX35" fmla="*/ 2042048 w 5421094"/>
                <a:gd name="connsiteY35" fmla="*/ 4715366 h 6199726"/>
                <a:gd name="connsiteX36" fmla="*/ 2771689 w 5421094"/>
                <a:gd name="connsiteY36" fmla="*/ 5012089 h 6199726"/>
                <a:gd name="connsiteX37" fmla="*/ 2315426 w 5421094"/>
                <a:gd name="connsiteY37" fmla="*/ 5092438 h 6199726"/>
                <a:gd name="connsiteX38" fmla="*/ 1495294 w 5421094"/>
                <a:gd name="connsiteY38" fmla="*/ 4922756 h 6199726"/>
                <a:gd name="connsiteX39" fmla="*/ 760003 w 5421094"/>
                <a:gd name="connsiteY39" fmla="*/ 4187465 h 6199726"/>
                <a:gd name="connsiteX40" fmla="*/ 260382 w 5421094"/>
                <a:gd name="connsiteY40" fmla="*/ 3291919 h 6199726"/>
                <a:gd name="connsiteX41" fmla="*/ 5859 w 5421094"/>
                <a:gd name="connsiteY41" fmla="*/ 2924273 h 6199726"/>
                <a:gd name="connsiteX42" fmla="*/ 109554 w 5421094"/>
                <a:gd name="connsiteY42" fmla="*/ 3518162 h 6199726"/>
                <a:gd name="connsiteX43" fmla="*/ 420638 w 5421094"/>
                <a:gd name="connsiteY43" fmla="*/ 4922756 h 6199726"/>
                <a:gd name="connsiteX44" fmla="*/ 910832 w 5421094"/>
                <a:gd name="connsiteY44" fmla="*/ 5544925 h 6199726"/>
                <a:gd name="connsiteX45" fmla="*/ 1523574 w 5421094"/>
                <a:gd name="connsiteY45" fmla="*/ 5761741 h 6199726"/>
                <a:gd name="connsiteX46" fmla="*/ 2336968 w 5421094"/>
                <a:gd name="connsiteY46" fmla="*/ 5729895 h 6199726"/>
                <a:gd name="connsiteX47" fmla="*/ 3483886 w 5421094"/>
                <a:gd name="connsiteY47" fmla="*/ 5540090 h 6199726"/>
                <a:gd name="connsiteX48" fmla="*/ 3704096 w 5421094"/>
                <a:gd name="connsiteY48" fmla="*/ 5581363 h 6199726"/>
                <a:gd name="connsiteX49" fmla="*/ 3506134 w 5421094"/>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722857 w 5426208"/>
                <a:gd name="connsiteY8" fmla="*/ 4079130 h 6199726"/>
                <a:gd name="connsiteX9" fmla="*/ 3757727 w 5426208"/>
                <a:gd name="connsiteY9" fmla="*/ 3546442 h 6199726"/>
                <a:gd name="connsiteX10" fmla="*/ 4087665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24094 w 5426208"/>
                <a:gd name="connsiteY16" fmla="*/ 3518162 h 6199726"/>
                <a:gd name="connsiteX17" fmla="*/ 3267533 w 5426208"/>
                <a:gd name="connsiteY17" fmla="*/ 4093197 h 6199726"/>
                <a:gd name="connsiteX18" fmla="*/ 3224446 w 5426208"/>
                <a:gd name="connsiteY18" fmla="*/ 3852295 h 6199726"/>
                <a:gd name="connsiteX19" fmla="*/ 3069570 w 5426208"/>
                <a:gd name="connsiteY19" fmla="*/ 3188224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315426 w 5426208"/>
                <a:gd name="connsiteY37" fmla="*/ 5092438 h 6199726"/>
                <a:gd name="connsiteX38" fmla="*/ 1495294 w 5426208"/>
                <a:gd name="connsiteY38" fmla="*/ 4922756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722857 w 5426208"/>
                <a:gd name="connsiteY8" fmla="*/ 4079130 h 6199726"/>
                <a:gd name="connsiteX9" fmla="*/ 3757727 w 5426208"/>
                <a:gd name="connsiteY9" fmla="*/ 3546442 h 6199726"/>
                <a:gd name="connsiteX10" fmla="*/ 4087665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05110 w 5426208"/>
                <a:gd name="connsiteY16" fmla="*/ 3464374 h 6199726"/>
                <a:gd name="connsiteX17" fmla="*/ 3267533 w 5426208"/>
                <a:gd name="connsiteY17" fmla="*/ 4093197 h 6199726"/>
                <a:gd name="connsiteX18" fmla="*/ 3224446 w 5426208"/>
                <a:gd name="connsiteY18" fmla="*/ 3852295 h 6199726"/>
                <a:gd name="connsiteX19" fmla="*/ 3069570 w 5426208"/>
                <a:gd name="connsiteY19" fmla="*/ 3188224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315426 w 5426208"/>
                <a:gd name="connsiteY37" fmla="*/ 5092438 h 6199726"/>
                <a:gd name="connsiteX38" fmla="*/ 1495294 w 5426208"/>
                <a:gd name="connsiteY38" fmla="*/ 4922756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722857 w 5426208"/>
                <a:gd name="connsiteY8" fmla="*/ 4079130 h 6199726"/>
                <a:gd name="connsiteX9" fmla="*/ 3757727 w 5426208"/>
                <a:gd name="connsiteY9" fmla="*/ 3546442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05110 w 5426208"/>
                <a:gd name="connsiteY16" fmla="*/ 3464374 h 6199726"/>
                <a:gd name="connsiteX17" fmla="*/ 3267533 w 5426208"/>
                <a:gd name="connsiteY17" fmla="*/ 4093197 h 6199726"/>
                <a:gd name="connsiteX18" fmla="*/ 3224446 w 5426208"/>
                <a:gd name="connsiteY18" fmla="*/ 3852295 h 6199726"/>
                <a:gd name="connsiteX19" fmla="*/ 3069570 w 5426208"/>
                <a:gd name="connsiteY19" fmla="*/ 3188224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315426 w 5426208"/>
                <a:gd name="connsiteY37" fmla="*/ 5092438 h 6199726"/>
                <a:gd name="connsiteX38" fmla="*/ 1495294 w 5426208"/>
                <a:gd name="connsiteY38" fmla="*/ 4922756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735513 w 5426208"/>
                <a:gd name="connsiteY8" fmla="*/ 4101278 h 6199726"/>
                <a:gd name="connsiteX9" fmla="*/ 3757727 w 5426208"/>
                <a:gd name="connsiteY9" fmla="*/ 3546442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05110 w 5426208"/>
                <a:gd name="connsiteY16" fmla="*/ 3464374 h 6199726"/>
                <a:gd name="connsiteX17" fmla="*/ 3267533 w 5426208"/>
                <a:gd name="connsiteY17" fmla="*/ 4093197 h 6199726"/>
                <a:gd name="connsiteX18" fmla="*/ 3224446 w 5426208"/>
                <a:gd name="connsiteY18" fmla="*/ 3852295 h 6199726"/>
                <a:gd name="connsiteX19" fmla="*/ 3069570 w 5426208"/>
                <a:gd name="connsiteY19" fmla="*/ 3188224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315426 w 5426208"/>
                <a:gd name="connsiteY37" fmla="*/ 5092438 h 6199726"/>
                <a:gd name="connsiteX38" fmla="*/ 1495294 w 5426208"/>
                <a:gd name="connsiteY38" fmla="*/ 4922756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735513 w 5426208"/>
                <a:gd name="connsiteY8" fmla="*/ 4101278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05110 w 5426208"/>
                <a:gd name="connsiteY16" fmla="*/ 3464374 h 6199726"/>
                <a:gd name="connsiteX17" fmla="*/ 3267533 w 5426208"/>
                <a:gd name="connsiteY17" fmla="*/ 4093197 h 6199726"/>
                <a:gd name="connsiteX18" fmla="*/ 3224446 w 5426208"/>
                <a:gd name="connsiteY18" fmla="*/ 3852295 h 6199726"/>
                <a:gd name="connsiteX19" fmla="*/ 3069570 w 5426208"/>
                <a:gd name="connsiteY19" fmla="*/ 3188224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315426 w 5426208"/>
                <a:gd name="connsiteY37" fmla="*/ 5092438 h 6199726"/>
                <a:gd name="connsiteX38" fmla="*/ 1495294 w 5426208"/>
                <a:gd name="connsiteY38" fmla="*/ 4922756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745005 w 5426208"/>
                <a:gd name="connsiteY8" fmla="*/ 4101278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05110 w 5426208"/>
                <a:gd name="connsiteY16" fmla="*/ 3464374 h 6199726"/>
                <a:gd name="connsiteX17" fmla="*/ 3267533 w 5426208"/>
                <a:gd name="connsiteY17" fmla="*/ 4093197 h 6199726"/>
                <a:gd name="connsiteX18" fmla="*/ 3224446 w 5426208"/>
                <a:gd name="connsiteY18" fmla="*/ 3852295 h 6199726"/>
                <a:gd name="connsiteX19" fmla="*/ 3069570 w 5426208"/>
                <a:gd name="connsiteY19" fmla="*/ 3188224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315426 w 5426208"/>
                <a:gd name="connsiteY37" fmla="*/ 5092438 h 6199726"/>
                <a:gd name="connsiteX38" fmla="*/ 1495294 w 5426208"/>
                <a:gd name="connsiteY38" fmla="*/ 4922756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745005 w 5426208"/>
                <a:gd name="connsiteY8" fmla="*/ 4101278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55734 w 5426208"/>
                <a:gd name="connsiteY16" fmla="*/ 3467538 h 6199726"/>
                <a:gd name="connsiteX17" fmla="*/ 3267533 w 5426208"/>
                <a:gd name="connsiteY17" fmla="*/ 4093197 h 6199726"/>
                <a:gd name="connsiteX18" fmla="*/ 3224446 w 5426208"/>
                <a:gd name="connsiteY18" fmla="*/ 3852295 h 6199726"/>
                <a:gd name="connsiteX19" fmla="*/ 3069570 w 5426208"/>
                <a:gd name="connsiteY19" fmla="*/ 3188224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315426 w 5426208"/>
                <a:gd name="connsiteY37" fmla="*/ 5092438 h 6199726"/>
                <a:gd name="connsiteX38" fmla="*/ 1495294 w 5426208"/>
                <a:gd name="connsiteY38" fmla="*/ 4922756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745005 w 5426208"/>
                <a:gd name="connsiteY8" fmla="*/ 4101278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55734 w 5426208"/>
                <a:gd name="connsiteY16" fmla="*/ 3467538 h 6199726"/>
                <a:gd name="connsiteX17" fmla="*/ 3292845 w 5426208"/>
                <a:gd name="connsiteY17" fmla="*/ 4093197 h 6199726"/>
                <a:gd name="connsiteX18" fmla="*/ 3224446 w 5426208"/>
                <a:gd name="connsiteY18" fmla="*/ 3852295 h 6199726"/>
                <a:gd name="connsiteX19" fmla="*/ 3069570 w 5426208"/>
                <a:gd name="connsiteY19" fmla="*/ 3188224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315426 w 5426208"/>
                <a:gd name="connsiteY37" fmla="*/ 5092438 h 6199726"/>
                <a:gd name="connsiteX38" fmla="*/ 1495294 w 5426208"/>
                <a:gd name="connsiteY38" fmla="*/ 4922756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745005 w 5426208"/>
                <a:gd name="connsiteY8" fmla="*/ 4101278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55734 w 5426208"/>
                <a:gd name="connsiteY16" fmla="*/ 3467538 h 6199726"/>
                <a:gd name="connsiteX17" fmla="*/ 3292845 w 5426208"/>
                <a:gd name="connsiteY17" fmla="*/ 4093197 h 6199726"/>
                <a:gd name="connsiteX18" fmla="*/ 3224446 w 5426208"/>
                <a:gd name="connsiteY18" fmla="*/ 3852295 h 6199726"/>
                <a:gd name="connsiteX19" fmla="*/ 3006290 w 5426208"/>
                <a:gd name="connsiteY19" fmla="*/ 2973071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315426 w 5426208"/>
                <a:gd name="connsiteY37" fmla="*/ 5092438 h 6199726"/>
                <a:gd name="connsiteX38" fmla="*/ 1495294 w 5426208"/>
                <a:gd name="connsiteY38" fmla="*/ 4922756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745005 w 5426208"/>
                <a:gd name="connsiteY8" fmla="*/ 4101278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55734 w 5426208"/>
                <a:gd name="connsiteY16" fmla="*/ 3467538 h 6199726"/>
                <a:gd name="connsiteX17" fmla="*/ 3292845 w 5426208"/>
                <a:gd name="connsiteY17" fmla="*/ 4093197 h 6199726"/>
                <a:gd name="connsiteX18" fmla="*/ 3192806 w 5426208"/>
                <a:gd name="connsiteY18" fmla="*/ 3842803 h 6199726"/>
                <a:gd name="connsiteX19" fmla="*/ 3006290 w 5426208"/>
                <a:gd name="connsiteY19" fmla="*/ 2973071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315426 w 5426208"/>
                <a:gd name="connsiteY37" fmla="*/ 5092438 h 6199726"/>
                <a:gd name="connsiteX38" fmla="*/ 1495294 w 5426208"/>
                <a:gd name="connsiteY38" fmla="*/ 4922756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745005 w 5426208"/>
                <a:gd name="connsiteY8" fmla="*/ 4101278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55734 w 5426208"/>
                <a:gd name="connsiteY16" fmla="*/ 3467538 h 6199726"/>
                <a:gd name="connsiteX17" fmla="*/ 3292845 w 5426208"/>
                <a:gd name="connsiteY17" fmla="*/ 4093197 h 6199726"/>
                <a:gd name="connsiteX18" fmla="*/ 3192806 w 5426208"/>
                <a:gd name="connsiteY18" fmla="*/ 3842803 h 6199726"/>
                <a:gd name="connsiteX19" fmla="*/ 3006290 w 5426208"/>
                <a:gd name="connsiteY19" fmla="*/ 2973071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315426 w 5426208"/>
                <a:gd name="connsiteY37" fmla="*/ 5092438 h 6199726"/>
                <a:gd name="connsiteX38" fmla="*/ 1495294 w 5426208"/>
                <a:gd name="connsiteY38" fmla="*/ 4922756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745005 w 5426208"/>
                <a:gd name="connsiteY8" fmla="*/ 4101278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55734 w 5426208"/>
                <a:gd name="connsiteY16" fmla="*/ 3467538 h 6199726"/>
                <a:gd name="connsiteX17" fmla="*/ 3292845 w 5426208"/>
                <a:gd name="connsiteY17" fmla="*/ 4093197 h 6199726"/>
                <a:gd name="connsiteX18" fmla="*/ 3192806 w 5426208"/>
                <a:gd name="connsiteY18" fmla="*/ 3842803 h 6199726"/>
                <a:gd name="connsiteX19" fmla="*/ 3006290 w 5426208"/>
                <a:gd name="connsiteY19" fmla="*/ 2973071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258473 w 5426208"/>
                <a:gd name="connsiteY37" fmla="*/ 5048142 h 6199726"/>
                <a:gd name="connsiteX38" fmla="*/ 1495294 w 5426208"/>
                <a:gd name="connsiteY38" fmla="*/ 4922756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745005 w 5426208"/>
                <a:gd name="connsiteY8" fmla="*/ 4101278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55734 w 5426208"/>
                <a:gd name="connsiteY16" fmla="*/ 3467538 h 6199726"/>
                <a:gd name="connsiteX17" fmla="*/ 3292845 w 5426208"/>
                <a:gd name="connsiteY17" fmla="*/ 4093197 h 6199726"/>
                <a:gd name="connsiteX18" fmla="*/ 3192806 w 5426208"/>
                <a:gd name="connsiteY18" fmla="*/ 3842803 h 6199726"/>
                <a:gd name="connsiteX19" fmla="*/ 3006290 w 5426208"/>
                <a:gd name="connsiteY19" fmla="*/ 2973071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258473 w 5426208"/>
                <a:gd name="connsiteY37" fmla="*/ 5048142 h 6199726"/>
                <a:gd name="connsiteX38" fmla="*/ 1485802 w 5426208"/>
                <a:gd name="connsiteY38" fmla="*/ 4878460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20181 w 5426208"/>
                <a:gd name="connsiteY8" fmla="*/ 4277967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55734 w 5426208"/>
                <a:gd name="connsiteY16" fmla="*/ 3467538 h 6199726"/>
                <a:gd name="connsiteX17" fmla="*/ 3292845 w 5426208"/>
                <a:gd name="connsiteY17" fmla="*/ 4093197 h 6199726"/>
                <a:gd name="connsiteX18" fmla="*/ 3192806 w 5426208"/>
                <a:gd name="connsiteY18" fmla="*/ 3842803 h 6199726"/>
                <a:gd name="connsiteX19" fmla="*/ 3006290 w 5426208"/>
                <a:gd name="connsiteY19" fmla="*/ 2973071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258473 w 5426208"/>
                <a:gd name="connsiteY37" fmla="*/ 5048142 h 6199726"/>
                <a:gd name="connsiteX38" fmla="*/ 1485802 w 5426208"/>
                <a:gd name="connsiteY38" fmla="*/ 4878460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20181 w 5426208"/>
                <a:gd name="connsiteY8" fmla="*/ 4277967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55734 w 5426208"/>
                <a:gd name="connsiteY16" fmla="*/ 3467538 h 6199726"/>
                <a:gd name="connsiteX17" fmla="*/ 3292845 w 5426208"/>
                <a:gd name="connsiteY17" fmla="*/ 4093197 h 6199726"/>
                <a:gd name="connsiteX18" fmla="*/ 3192806 w 5426208"/>
                <a:gd name="connsiteY18" fmla="*/ 3842803 h 6199726"/>
                <a:gd name="connsiteX19" fmla="*/ 3006290 w 5426208"/>
                <a:gd name="connsiteY19" fmla="*/ 2973071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258473 w 5426208"/>
                <a:gd name="connsiteY37" fmla="*/ 5048142 h 6199726"/>
                <a:gd name="connsiteX38" fmla="*/ 1485802 w 5426208"/>
                <a:gd name="connsiteY38" fmla="*/ 4878460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20181 w 5426208"/>
                <a:gd name="connsiteY8" fmla="*/ 4277967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287203 w 5426208"/>
                <a:gd name="connsiteY16" fmla="*/ 3409262 h 6199726"/>
                <a:gd name="connsiteX17" fmla="*/ 3292845 w 5426208"/>
                <a:gd name="connsiteY17" fmla="*/ 4093197 h 6199726"/>
                <a:gd name="connsiteX18" fmla="*/ 3192806 w 5426208"/>
                <a:gd name="connsiteY18" fmla="*/ 3842803 h 6199726"/>
                <a:gd name="connsiteX19" fmla="*/ 3006290 w 5426208"/>
                <a:gd name="connsiteY19" fmla="*/ 2973071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258473 w 5426208"/>
                <a:gd name="connsiteY37" fmla="*/ 5048142 h 6199726"/>
                <a:gd name="connsiteX38" fmla="*/ 1485802 w 5426208"/>
                <a:gd name="connsiteY38" fmla="*/ 4878460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20181 w 5426208"/>
                <a:gd name="connsiteY8" fmla="*/ 4277967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465260 w 5426208"/>
                <a:gd name="connsiteY12" fmla="*/ 875787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287203 w 5426208"/>
                <a:gd name="connsiteY16" fmla="*/ 3409262 h 6199726"/>
                <a:gd name="connsiteX17" fmla="*/ 3292845 w 5426208"/>
                <a:gd name="connsiteY17" fmla="*/ 4093197 h 6199726"/>
                <a:gd name="connsiteX18" fmla="*/ 3192806 w 5426208"/>
                <a:gd name="connsiteY18" fmla="*/ 3842803 h 6199726"/>
                <a:gd name="connsiteX19" fmla="*/ 3006290 w 5426208"/>
                <a:gd name="connsiteY19" fmla="*/ 2973071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258473 w 5426208"/>
                <a:gd name="connsiteY37" fmla="*/ 5048142 h 6199726"/>
                <a:gd name="connsiteX38" fmla="*/ 1485802 w 5426208"/>
                <a:gd name="connsiteY38" fmla="*/ 4878460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20181 w 5426208"/>
                <a:gd name="connsiteY8" fmla="*/ 4277967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465260 w 5426208"/>
                <a:gd name="connsiteY12" fmla="*/ 875787 h 6199726"/>
                <a:gd name="connsiteX13" fmla="*/ 4049958 w 5426208"/>
                <a:gd name="connsiteY13" fmla="*/ 1199168 h 6199726"/>
                <a:gd name="connsiteX14" fmla="*/ 3408935 w 5426208"/>
                <a:gd name="connsiteY14" fmla="*/ 2349238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428547 w 5426208"/>
                <a:gd name="connsiteY19" fmla="*/ 1604521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343706 w 5426208"/>
                <a:gd name="connsiteY27" fmla="*/ 3734978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10832 w 5426208"/>
                <a:gd name="connsiteY43" fmla="*/ 5544925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20181 w 5426208"/>
                <a:gd name="connsiteY8" fmla="*/ 4277967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596120 w 5426208"/>
                <a:gd name="connsiteY12" fmla="*/ 925301 h 6199726"/>
                <a:gd name="connsiteX13" fmla="*/ 4049958 w 5426208"/>
                <a:gd name="connsiteY13" fmla="*/ 1199168 h 6199726"/>
                <a:gd name="connsiteX14" fmla="*/ 3408935 w 5426208"/>
                <a:gd name="connsiteY14" fmla="*/ 2349238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428547 w 5426208"/>
                <a:gd name="connsiteY19" fmla="*/ 1604521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343706 w 5426208"/>
                <a:gd name="connsiteY27" fmla="*/ 3734978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10832 w 5426208"/>
                <a:gd name="connsiteY43" fmla="*/ 5544925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20181 w 5426208"/>
                <a:gd name="connsiteY8" fmla="*/ 4277967 h 6199726"/>
                <a:gd name="connsiteX9" fmla="*/ 3798859 w 5426208"/>
                <a:gd name="connsiteY9" fmla="*/ 3549606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08935 w 5426208"/>
                <a:gd name="connsiteY14" fmla="*/ 2349238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428547 w 5426208"/>
                <a:gd name="connsiteY19" fmla="*/ 1604521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343706 w 5426208"/>
                <a:gd name="connsiteY27" fmla="*/ 3734978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10832 w 5426208"/>
                <a:gd name="connsiteY43" fmla="*/ 5544925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798859 w 5426208"/>
                <a:gd name="connsiteY9" fmla="*/ 3549606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08935 w 5426208"/>
                <a:gd name="connsiteY14" fmla="*/ 2349238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428547 w 5426208"/>
                <a:gd name="connsiteY19" fmla="*/ 1604521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343706 w 5426208"/>
                <a:gd name="connsiteY27" fmla="*/ 3734978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10832 w 5426208"/>
                <a:gd name="connsiteY43" fmla="*/ 5544925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08935 w 5426208"/>
                <a:gd name="connsiteY14" fmla="*/ 2349238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428547 w 5426208"/>
                <a:gd name="connsiteY19" fmla="*/ 1604521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343706 w 5426208"/>
                <a:gd name="connsiteY27" fmla="*/ 3734978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10832 w 5426208"/>
                <a:gd name="connsiteY43" fmla="*/ 5544925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428547 w 5426208"/>
                <a:gd name="connsiteY19" fmla="*/ 1604521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343706 w 5426208"/>
                <a:gd name="connsiteY27" fmla="*/ 3734978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10832 w 5426208"/>
                <a:gd name="connsiteY43" fmla="*/ 5544925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343706 w 5426208"/>
                <a:gd name="connsiteY27" fmla="*/ 3734978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10832 w 5426208"/>
                <a:gd name="connsiteY43" fmla="*/ 5544925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343706 w 5426208"/>
                <a:gd name="connsiteY27" fmla="*/ 3734978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10832 w 5426208"/>
                <a:gd name="connsiteY43" fmla="*/ 5544925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343706 w 5426208"/>
                <a:gd name="connsiteY27" fmla="*/ 3734978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343706 w 5426208"/>
                <a:gd name="connsiteY27" fmla="*/ 3734978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315002 w 5426208"/>
                <a:gd name="connsiteY27" fmla="*/ 3777648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286298 w 5426208"/>
                <a:gd name="connsiteY27" fmla="*/ 3820319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425170 w 5426208"/>
                <a:gd name="connsiteY27" fmla="*/ 3979927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541484 w 5426208"/>
                <a:gd name="connsiteY27" fmla="*/ 4066317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507282 w 5426208"/>
                <a:gd name="connsiteY27" fmla="*/ 4079026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507282 w 5426208"/>
                <a:gd name="connsiteY27" fmla="*/ 4079026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321818 w 5426208"/>
                <a:gd name="connsiteY2" fmla="*/ 5223618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507282 w 5426208"/>
                <a:gd name="connsiteY27" fmla="*/ 4079026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82215 w 5426208"/>
                <a:gd name="connsiteY1" fmla="*/ 5520236 h 6199726"/>
                <a:gd name="connsiteX2" fmla="*/ 4321818 w 5426208"/>
                <a:gd name="connsiteY2" fmla="*/ 5223618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507282 w 5426208"/>
                <a:gd name="connsiteY27" fmla="*/ 4079026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82215 w 5426208"/>
                <a:gd name="connsiteY1" fmla="*/ 5520236 h 6199726"/>
                <a:gd name="connsiteX2" fmla="*/ 4330110 w 5426208"/>
                <a:gd name="connsiteY2" fmla="*/ 5252177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507282 w 5426208"/>
                <a:gd name="connsiteY27" fmla="*/ 4079026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82215 w 5426208"/>
                <a:gd name="connsiteY1" fmla="*/ 5520236 h 6199726"/>
                <a:gd name="connsiteX2" fmla="*/ 4330110 w 5426208"/>
                <a:gd name="connsiteY2" fmla="*/ 5252177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507282 w 5426208"/>
                <a:gd name="connsiteY27" fmla="*/ 4079026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575885 w 5426208"/>
                <a:gd name="connsiteY47" fmla="*/ 5668217 h 6199726"/>
                <a:gd name="connsiteX48" fmla="*/ 3506134 w 5426208"/>
                <a:gd name="connsiteY48" fmla="*/ 6199726 h 6199726"/>
                <a:gd name="connsiteX0" fmla="*/ 4469964 w 5426208"/>
                <a:gd name="connsiteY0" fmla="*/ 6067991 h 6199726"/>
                <a:gd name="connsiteX1" fmla="*/ 4282215 w 5426208"/>
                <a:gd name="connsiteY1" fmla="*/ 5520236 h 6199726"/>
                <a:gd name="connsiteX2" fmla="*/ 4330110 w 5426208"/>
                <a:gd name="connsiteY2" fmla="*/ 5252177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507282 w 5426208"/>
                <a:gd name="connsiteY27" fmla="*/ 4079026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69727 w 5426208"/>
                <a:gd name="connsiteY45" fmla="*/ 5813687 h 6199726"/>
                <a:gd name="connsiteX46" fmla="*/ 3483886 w 5426208"/>
                <a:gd name="connsiteY46" fmla="*/ 5540090 h 6199726"/>
                <a:gd name="connsiteX47" fmla="*/ 3575885 w 5426208"/>
                <a:gd name="connsiteY47" fmla="*/ 5668217 h 6199726"/>
                <a:gd name="connsiteX48" fmla="*/ 3506134 w 5426208"/>
                <a:gd name="connsiteY48" fmla="*/ 6199726 h 6199726"/>
                <a:gd name="connsiteX0" fmla="*/ 4469964 w 5426208"/>
                <a:gd name="connsiteY0" fmla="*/ 6067991 h 6199726"/>
                <a:gd name="connsiteX1" fmla="*/ 4282215 w 5426208"/>
                <a:gd name="connsiteY1" fmla="*/ 5520236 h 6199726"/>
                <a:gd name="connsiteX2" fmla="*/ 4330110 w 5426208"/>
                <a:gd name="connsiteY2" fmla="*/ 5252177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507282 w 5426208"/>
                <a:gd name="connsiteY27" fmla="*/ 4079026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69727 w 5426208"/>
                <a:gd name="connsiteY45" fmla="*/ 5813687 h 6199726"/>
                <a:gd name="connsiteX46" fmla="*/ 3483886 w 5426208"/>
                <a:gd name="connsiteY46" fmla="*/ 5540090 h 6199726"/>
                <a:gd name="connsiteX47" fmla="*/ 3575885 w 5426208"/>
                <a:gd name="connsiteY47" fmla="*/ 5668217 h 6199726"/>
                <a:gd name="connsiteX48" fmla="*/ 3506134 w 5426208"/>
                <a:gd name="connsiteY48" fmla="*/ 6199726 h 6199726"/>
                <a:gd name="connsiteX0" fmla="*/ 4469964 w 5426208"/>
                <a:gd name="connsiteY0" fmla="*/ 6067991 h 6199726"/>
                <a:gd name="connsiteX1" fmla="*/ 4282215 w 5426208"/>
                <a:gd name="connsiteY1" fmla="*/ 5520236 h 6199726"/>
                <a:gd name="connsiteX2" fmla="*/ 4330110 w 5426208"/>
                <a:gd name="connsiteY2" fmla="*/ 5252177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4002122 w 5426208"/>
                <a:gd name="connsiteY9" fmla="*/ 3520509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507282 w 5426208"/>
                <a:gd name="connsiteY27" fmla="*/ 4079026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69727 w 5426208"/>
                <a:gd name="connsiteY45" fmla="*/ 5813687 h 6199726"/>
                <a:gd name="connsiteX46" fmla="*/ 3483886 w 5426208"/>
                <a:gd name="connsiteY46" fmla="*/ 5540090 h 6199726"/>
                <a:gd name="connsiteX47" fmla="*/ 3575885 w 5426208"/>
                <a:gd name="connsiteY47" fmla="*/ 5668217 h 6199726"/>
                <a:gd name="connsiteX48" fmla="*/ 3506134 w 5426208"/>
                <a:gd name="connsiteY48" fmla="*/ 6199726 h 6199726"/>
                <a:gd name="connsiteX0" fmla="*/ 4469964 w 5426208"/>
                <a:gd name="connsiteY0" fmla="*/ 6067991 h 6199726"/>
                <a:gd name="connsiteX1" fmla="*/ 4282215 w 5426208"/>
                <a:gd name="connsiteY1" fmla="*/ 5520236 h 6199726"/>
                <a:gd name="connsiteX2" fmla="*/ 4330110 w 5426208"/>
                <a:gd name="connsiteY2" fmla="*/ 5252177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4002122 w 5426208"/>
                <a:gd name="connsiteY9" fmla="*/ 3520509 h 6199726"/>
                <a:gd name="connsiteX10" fmla="*/ 4261463 w 5426208"/>
                <a:gd name="connsiteY10" fmla="*/ 1983295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507282 w 5426208"/>
                <a:gd name="connsiteY27" fmla="*/ 4079026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69727 w 5426208"/>
                <a:gd name="connsiteY45" fmla="*/ 5813687 h 6199726"/>
                <a:gd name="connsiteX46" fmla="*/ 3483886 w 5426208"/>
                <a:gd name="connsiteY46" fmla="*/ 5540090 h 6199726"/>
                <a:gd name="connsiteX47" fmla="*/ 3575885 w 5426208"/>
                <a:gd name="connsiteY47" fmla="*/ 5668217 h 6199726"/>
                <a:gd name="connsiteX48" fmla="*/ 3506134 w 5426208"/>
                <a:gd name="connsiteY48" fmla="*/ 6199726 h 6199726"/>
                <a:gd name="connsiteX0" fmla="*/ 4469964 w 5426208"/>
                <a:gd name="connsiteY0" fmla="*/ 6067991 h 6199726"/>
                <a:gd name="connsiteX1" fmla="*/ 4282215 w 5426208"/>
                <a:gd name="connsiteY1" fmla="*/ 5520236 h 6199726"/>
                <a:gd name="connsiteX2" fmla="*/ 4330110 w 5426208"/>
                <a:gd name="connsiteY2" fmla="*/ 5252177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4002122 w 5426208"/>
                <a:gd name="connsiteY9" fmla="*/ 3520509 h 6199726"/>
                <a:gd name="connsiteX10" fmla="*/ 4261463 w 5426208"/>
                <a:gd name="connsiteY10" fmla="*/ 1983295 h 6199726"/>
                <a:gd name="connsiteX11" fmla="*/ 4416873 w 5426208"/>
                <a:gd name="connsiteY11" fmla="*/ 1383755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507282 w 5426208"/>
                <a:gd name="connsiteY27" fmla="*/ 4079026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69727 w 5426208"/>
                <a:gd name="connsiteY45" fmla="*/ 5813687 h 6199726"/>
                <a:gd name="connsiteX46" fmla="*/ 3483886 w 5426208"/>
                <a:gd name="connsiteY46" fmla="*/ 5540090 h 6199726"/>
                <a:gd name="connsiteX47" fmla="*/ 3575885 w 5426208"/>
                <a:gd name="connsiteY47" fmla="*/ 5668217 h 6199726"/>
                <a:gd name="connsiteX48" fmla="*/ 3506134 w 5426208"/>
                <a:gd name="connsiteY48" fmla="*/ 6199726 h 6199726"/>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391566 w 5426208"/>
                <a:gd name="connsiteY19" fmla="*/ 1651870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25505 w 5426208"/>
                <a:gd name="connsiteY26" fmla="*/ 3885812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87904 w 5426208"/>
                <a:gd name="connsiteY33" fmla="*/ 4102629 h 6199731"/>
                <a:gd name="connsiteX34" fmla="*/ 2042048 w 5426208"/>
                <a:gd name="connsiteY34" fmla="*/ 4715371 h 6199731"/>
                <a:gd name="connsiteX35" fmla="*/ 2771689 w 5426208"/>
                <a:gd name="connsiteY35" fmla="*/ 5012094 h 6199731"/>
                <a:gd name="connsiteX36" fmla="*/ 2258473 w 5426208"/>
                <a:gd name="connsiteY36" fmla="*/ 5048147 h 6199731"/>
                <a:gd name="connsiteX37" fmla="*/ 1485802 w 5426208"/>
                <a:gd name="connsiteY37" fmla="*/ 4878465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369727 w 5426208"/>
                <a:gd name="connsiteY45" fmla="*/ 5813692 h 6199731"/>
                <a:gd name="connsiteX46" fmla="*/ 3483886 w 5426208"/>
                <a:gd name="connsiteY46" fmla="*/ 5540095 h 6199731"/>
                <a:gd name="connsiteX47" fmla="*/ 3575885 w 5426208"/>
                <a:gd name="connsiteY47" fmla="*/ 5668222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25505 w 5426208"/>
                <a:gd name="connsiteY26" fmla="*/ 3885812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87904 w 5426208"/>
                <a:gd name="connsiteY33" fmla="*/ 4102629 h 6199731"/>
                <a:gd name="connsiteX34" fmla="*/ 2042048 w 5426208"/>
                <a:gd name="connsiteY34" fmla="*/ 4715371 h 6199731"/>
                <a:gd name="connsiteX35" fmla="*/ 2771689 w 5426208"/>
                <a:gd name="connsiteY35" fmla="*/ 5012094 h 6199731"/>
                <a:gd name="connsiteX36" fmla="*/ 2258473 w 5426208"/>
                <a:gd name="connsiteY36" fmla="*/ 5048147 h 6199731"/>
                <a:gd name="connsiteX37" fmla="*/ 1485802 w 5426208"/>
                <a:gd name="connsiteY37" fmla="*/ 4878465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369727 w 5426208"/>
                <a:gd name="connsiteY45" fmla="*/ 5813692 h 6199731"/>
                <a:gd name="connsiteX46" fmla="*/ 3483886 w 5426208"/>
                <a:gd name="connsiteY46" fmla="*/ 5540095 h 6199731"/>
                <a:gd name="connsiteX47" fmla="*/ 3575885 w 5426208"/>
                <a:gd name="connsiteY47" fmla="*/ 5668222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11779 w 5426208"/>
                <a:gd name="connsiteY26" fmla="*/ 3912880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87904 w 5426208"/>
                <a:gd name="connsiteY33" fmla="*/ 4102629 h 6199731"/>
                <a:gd name="connsiteX34" fmla="*/ 2042048 w 5426208"/>
                <a:gd name="connsiteY34" fmla="*/ 4715371 h 6199731"/>
                <a:gd name="connsiteX35" fmla="*/ 2771689 w 5426208"/>
                <a:gd name="connsiteY35" fmla="*/ 5012094 h 6199731"/>
                <a:gd name="connsiteX36" fmla="*/ 2258473 w 5426208"/>
                <a:gd name="connsiteY36" fmla="*/ 5048147 h 6199731"/>
                <a:gd name="connsiteX37" fmla="*/ 1485802 w 5426208"/>
                <a:gd name="connsiteY37" fmla="*/ 4878465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369727 w 5426208"/>
                <a:gd name="connsiteY45" fmla="*/ 5813692 h 6199731"/>
                <a:gd name="connsiteX46" fmla="*/ 3483886 w 5426208"/>
                <a:gd name="connsiteY46" fmla="*/ 5540095 h 6199731"/>
                <a:gd name="connsiteX47" fmla="*/ 3575885 w 5426208"/>
                <a:gd name="connsiteY47" fmla="*/ 5668222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11779 w 5426208"/>
                <a:gd name="connsiteY26" fmla="*/ 3912880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87904 w 5426208"/>
                <a:gd name="connsiteY33" fmla="*/ 4102629 h 6199731"/>
                <a:gd name="connsiteX34" fmla="*/ 2042048 w 5426208"/>
                <a:gd name="connsiteY34" fmla="*/ 4715371 h 6199731"/>
                <a:gd name="connsiteX35" fmla="*/ 2771689 w 5426208"/>
                <a:gd name="connsiteY35" fmla="*/ 5012094 h 6199731"/>
                <a:gd name="connsiteX36" fmla="*/ 2258473 w 5426208"/>
                <a:gd name="connsiteY36" fmla="*/ 5048147 h 6199731"/>
                <a:gd name="connsiteX37" fmla="*/ 1485802 w 5426208"/>
                <a:gd name="connsiteY37" fmla="*/ 4878465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369727 w 5426208"/>
                <a:gd name="connsiteY45" fmla="*/ 5813692 h 6199731"/>
                <a:gd name="connsiteX46" fmla="*/ 3483886 w 5426208"/>
                <a:gd name="connsiteY46" fmla="*/ 5540095 h 6199731"/>
                <a:gd name="connsiteX47" fmla="*/ 3575885 w 5426208"/>
                <a:gd name="connsiteY47" fmla="*/ 5668222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11779 w 5426208"/>
                <a:gd name="connsiteY26" fmla="*/ 3912880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87904 w 5426208"/>
                <a:gd name="connsiteY33" fmla="*/ 4102629 h 6199731"/>
                <a:gd name="connsiteX34" fmla="*/ 2015715 w 5426208"/>
                <a:gd name="connsiteY34" fmla="*/ 4652101 h 6199731"/>
                <a:gd name="connsiteX35" fmla="*/ 2771689 w 5426208"/>
                <a:gd name="connsiteY35" fmla="*/ 5012094 h 6199731"/>
                <a:gd name="connsiteX36" fmla="*/ 2258473 w 5426208"/>
                <a:gd name="connsiteY36" fmla="*/ 5048147 h 6199731"/>
                <a:gd name="connsiteX37" fmla="*/ 1485802 w 5426208"/>
                <a:gd name="connsiteY37" fmla="*/ 4878465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369727 w 5426208"/>
                <a:gd name="connsiteY45" fmla="*/ 5813692 h 6199731"/>
                <a:gd name="connsiteX46" fmla="*/ 3483886 w 5426208"/>
                <a:gd name="connsiteY46" fmla="*/ 5540095 h 6199731"/>
                <a:gd name="connsiteX47" fmla="*/ 3575885 w 5426208"/>
                <a:gd name="connsiteY47" fmla="*/ 5668222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11779 w 5426208"/>
                <a:gd name="connsiteY26" fmla="*/ 3912880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53280 w 5426208"/>
                <a:gd name="connsiteY33" fmla="*/ 4010799 h 6199731"/>
                <a:gd name="connsiteX34" fmla="*/ 2015715 w 5426208"/>
                <a:gd name="connsiteY34" fmla="*/ 4652101 h 6199731"/>
                <a:gd name="connsiteX35" fmla="*/ 2771689 w 5426208"/>
                <a:gd name="connsiteY35" fmla="*/ 5012094 h 6199731"/>
                <a:gd name="connsiteX36" fmla="*/ 2258473 w 5426208"/>
                <a:gd name="connsiteY36" fmla="*/ 5048147 h 6199731"/>
                <a:gd name="connsiteX37" fmla="*/ 1485802 w 5426208"/>
                <a:gd name="connsiteY37" fmla="*/ 4878465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369727 w 5426208"/>
                <a:gd name="connsiteY45" fmla="*/ 5813692 h 6199731"/>
                <a:gd name="connsiteX46" fmla="*/ 3483886 w 5426208"/>
                <a:gd name="connsiteY46" fmla="*/ 5540095 h 6199731"/>
                <a:gd name="connsiteX47" fmla="*/ 3575885 w 5426208"/>
                <a:gd name="connsiteY47" fmla="*/ 5668222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11779 w 5426208"/>
                <a:gd name="connsiteY26" fmla="*/ 3912880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53280 w 5426208"/>
                <a:gd name="connsiteY33" fmla="*/ 4010799 h 6199731"/>
                <a:gd name="connsiteX34" fmla="*/ 2015715 w 5426208"/>
                <a:gd name="connsiteY34" fmla="*/ 4652101 h 6199731"/>
                <a:gd name="connsiteX35" fmla="*/ 2771689 w 5426208"/>
                <a:gd name="connsiteY35" fmla="*/ 5012094 h 6199731"/>
                <a:gd name="connsiteX36" fmla="*/ 2258473 w 5426208"/>
                <a:gd name="connsiteY36" fmla="*/ 5048147 h 6199731"/>
                <a:gd name="connsiteX37" fmla="*/ 1485802 w 5426208"/>
                <a:gd name="connsiteY37" fmla="*/ 4878465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369727 w 5426208"/>
                <a:gd name="connsiteY45" fmla="*/ 5813692 h 6199731"/>
                <a:gd name="connsiteX46" fmla="*/ 3483886 w 5426208"/>
                <a:gd name="connsiteY46" fmla="*/ 5540095 h 6199731"/>
                <a:gd name="connsiteX47" fmla="*/ 3500869 w 5426208"/>
                <a:gd name="connsiteY47" fmla="*/ 5718513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11779 w 5426208"/>
                <a:gd name="connsiteY26" fmla="*/ 3912880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53280 w 5426208"/>
                <a:gd name="connsiteY33" fmla="*/ 4010799 h 6199731"/>
                <a:gd name="connsiteX34" fmla="*/ 2015715 w 5426208"/>
                <a:gd name="connsiteY34" fmla="*/ 4652101 h 6199731"/>
                <a:gd name="connsiteX35" fmla="*/ 2771689 w 5426208"/>
                <a:gd name="connsiteY35" fmla="*/ 5012094 h 6199731"/>
                <a:gd name="connsiteX36" fmla="*/ 2258473 w 5426208"/>
                <a:gd name="connsiteY36" fmla="*/ 5048147 h 6199731"/>
                <a:gd name="connsiteX37" fmla="*/ 1485802 w 5426208"/>
                <a:gd name="connsiteY37" fmla="*/ 4878465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369727 w 5426208"/>
                <a:gd name="connsiteY45" fmla="*/ 5813692 h 6199731"/>
                <a:gd name="connsiteX46" fmla="*/ 3384948 w 5426208"/>
                <a:gd name="connsiteY46" fmla="*/ 5645372 h 6199731"/>
                <a:gd name="connsiteX47" fmla="*/ 3500869 w 5426208"/>
                <a:gd name="connsiteY47" fmla="*/ 5718513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11779 w 5426208"/>
                <a:gd name="connsiteY26" fmla="*/ 3912880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53280 w 5426208"/>
                <a:gd name="connsiteY33" fmla="*/ 4010799 h 6199731"/>
                <a:gd name="connsiteX34" fmla="*/ 2015715 w 5426208"/>
                <a:gd name="connsiteY34" fmla="*/ 4652101 h 6199731"/>
                <a:gd name="connsiteX35" fmla="*/ 2771689 w 5426208"/>
                <a:gd name="connsiteY35" fmla="*/ 5012094 h 6199731"/>
                <a:gd name="connsiteX36" fmla="*/ 2258473 w 5426208"/>
                <a:gd name="connsiteY36" fmla="*/ 5048147 h 6199731"/>
                <a:gd name="connsiteX37" fmla="*/ 1485802 w 5426208"/>
                <a:gd name="connsiteY37" fmla="*/ 4878465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369727 w 5426208"/>
                <a:gd name="connsiteY45" fmla="*/ 5813692 h 6199731"/>
                <a:gd name="connsiteX46" fmla="*/ 3384948 w 5426208"/>
                <a:gd name="connsiteY46" fmla="*/ 5645372 h 6199731"/>
                <a:gd name="connsiteX47" fmla="*/ 3500869 w 5426208"/>
                <a:gd name="connsiteY47" fmla="*/ 5718513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11779 w 5426208"/>
                <a:gd name="connsiteY26" fmla="*/ 3912880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53280 w 5426208"/>
                <a:gd name="connsiteY33" fmla="*/ 4010799 h 6199731"/>
                <a:gd name="connsiteX34" fmla="*/ 2015715 w 5426208"/>
                <a:gd name="connsiteY34" fmla="*/ 4652101 h 6199731"/>
                <a:gd name="connsiteX35" fmla="*/ 2771689 w 5426208"/>
                <a:gd name="connsiteY35" fmla="*/ 5012094 h 6199731"/>
                <a:gd name="connsiteX36" fmla="*/ 2258473 w 5426208"/>
                <a:gd name="connsiteY36" fmla="*/ 5048147 h 6199731"/>
                <a:gd name="connsiteX37" fmla="*/ 1485802 w 5426208"/>
                <a:gd name="connsiteY37" fmla="*/ 4878465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471273 w 5426208"/>
                <a:gd name="connsiteY45" fmla="*/ 5841898 h 6199731"/>
                <a:gd name="connsiteX46" fmla="*/ 3384948 w 5426208"/>
                <a:gd name="connsiteY46" fmla="*/ 5645372 h 6199731"/>
                <a:gd name="connsiteX47" fmla="*/ 3500869 w 5426208"/>
                <a:gd name="connsiteY47" fmla="*/ 5718513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11779 w 5426208"/>
                <a:gd name="connsiteY26" fmla="*/ 3912880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53280 w 5426208"/>
                <a:gd name="connsiteY33" fmla="*/ 4010799 h 6199731"/>
                <a:gd name="connsiteX34" fmla="*/ 2015715 w 5426208"/>
                <a:gd name="connsiteY34" fmla="*/ 4652101 h 6199731"/>
                <a:gd name="connsiteX35" fmla="*/ 2631307 w 5426208"/>
                <a:gd name="connsiteY35" fmla="*/ 4974554 h 6199731"/>
                <a:gd name="connsiteX36" fmla="*/ 2258473 w 5426208"/>
                <a:gd name="connsiteY36" fmla="*/ 5048147 h 6199731"/>
                <a:gd name="connsiteX37" fmla="*/ 1485802 w 5426208"/>
                <a:gd name="connsiteY37" fmla="*/ 4878465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471273 w 5426208"/>
                <a:gd name="connsiteY45" fmla="*/ 5841898 h 6199731"/>
                <a:gd name="connsiteX46" fmla="*/ 3384948 w 5426208"/>
                <a:gd name="connsiteY46" fmla="*/ 5645372 h 6199731"/>
                <a:gd name="connsiteX47" fmla="*/ 3500869 w 5426208"/>
                <a:gd name="connsiteY47" fmla="*/ 5718513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11779 w 5426208"/>
                <a:gd name="connsiteY26" fmla="*/ 3912880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53280 w 5426208"/>
                <a:gd name="connsiteY33" fmla="*/ 4010799 h 6199731"/>
                <a:gd name="connsiteX34" fmla="*/ 2015715 w 5426208"/>
                <a:gd name="connsiteY34" fmla="*/ 4652101 h 6199731"/>
                <a:gd name="connsiteX35" fmla="*/ 2631307 w 5426208"/>
                <a:gd name="connsiteY35" fmla="*/ 4974554 h 6199731"/>
                <a:gd name="connsiteX36" fmla="*/ 2258473 w 5426208"/>
                <a:gd name="connsiteY36" fmla="*/ 5048147 h 6199731"/>
                <a:gd name="connsiteX37" fmla="*/ 1485802 w 5426208"/>
                <a:gd name="connsiteY37" fmla="*/ 4878465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471273 w 5426208"/>
                <a:gd name="connsiteY45" fmla="*/ 5841898 h 6199731"/>
                <a:gd name="connsiteX46" fmla="*/ 3384948 w 5426208"/>
                <a:gd name="connsiteY46" fmla="*/ 5645372 h 6199731"/>
                <a:gd name="connsiteX47" fmla="*/ 3500869 w 5426208"/>
                <a:gd name="connsiteY47" fmla="*/ 5718513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11779 w 5426208"/>
                <a:gd name="connsiteY26" fmla="*/ 3912880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53280 w 5426208"/>
                <a:gd name="connsiteY33" fmla="*/ 4010799 h 6199731"/>
                <a:gd name="connsiteX34" fmla="*/ 2015715 w 5426208"/>
                <a:gd name="connsiteY34" fmla="*/ 4652101 h 6199731"/>
                <a:gd name="connsiteX35" fmla="*/ 2631307 w 5426208"/>
                <a:gd name="connsiteY35" fmla="*/ 4974554 h 6199731"/>
                <a:gd name="connsiteX36" fmla="*/ 2175214 w 5426208"/>
                <a:gd name="connsiteY36" fmla="*/ 5005357 h 6199731"/>
                <a:gd name="connsiteX37" fmla="*/ 1485802 w 5426208"/>
                <a:gd name="connsiteY37" fmla="*/ 4878465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471273 w 5426208"/>
                <a:gd name="connsiteY45" fmla="*/ 5841898 h 6199731"/>
                <a:gd name="connsiteX46" fmla="*/ 3384948 w 5426208"/>
                <a:gd name="connsiteY46" fmla="*/ 5645372 h 6199731"/>
                <a:gd name="connsiteX47" fmla="*/ 3500869 w 5426208"/>
                <a:gd name="connsiteY47" fmla="*/ 5718513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11779 w 5426208"/>
                <a:gd name="connsiteY26" fmla="*/ 3912880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53280 w 5426208"/>
                <a:gd name="connsiteY33" fmla="*/ 4010799 h 6199731"/>
                <a:gd name="connsiteX34" fmla="*/ 2015715 w 5426208"/>
                <a:gd name="connsiteY34" fmla="*/ 4652101 h 6199731"/>
                <a:gd name="connsiteX35" fmla="*/ 2631307 w 5426208"/>
                <a:gd name="connsiteY35" fmla="*/ 4974554 h 6199731"/>
                <a:gd name="connsiteX36" fmla="*/ 2175214 w 5426208"/>
                <a:gd name="connsiteY36" fmla="*/ 5005357 h 6199731"/>
                <a:gd name="connsiteX37" fmla="*/ 1502268 w 5426208"/>
                <a:gd name="connsiteY37" fmla="*/ 4791324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471273 w 5426208"/>
                <a:gd name="connsiteY45" fmla="*/ 5841898 h 6199731"/>
                <a:gd name="connsiteX46" fmla="*/ 3384948 w 5426208"/>
                <a:gd name="connsiteY46" fmla="*/ 5645372 h 6199731"/>
                <a:gd name="connsiteX47" fmla="*/ 3500869 w 5426208"/>
                <a:gd name="connsiteY47" fmla="*/ 5718513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11779 w 5426208"/>
                <a:gd name="connsiteY26" fmla="*/ 3912880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53280 w 5426208"/>
                <a:gd name="connsiteY33" fmla="*/ 4010799 h 6199731"/>
                <a:gd name="connsiteX34" fmla="*/ 2015715 w 5426208"/>
                <a:gd name="connsiteY34" fmla="*/ 4652101 h 6199731"/>
                <a:gd name="connsiteX35" fmla="*/ 2631307 w 5426208"/>
                <a:gd name="connsiteY35" fmla="*/ 4974554 h 6199731"/>
                <a:gd name="connsiteX36" fmla="*/ 2175214 w 5426208"/>
                <a:gd name="connsiteY36" fmla="*/ 5005357 h 6199731"/>
                <a:gd name="connsiteX37" fmla="*/ 1502268 w 5426208"/>
                <a:gd name="connsiteY37" fmla="*/ 4791324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471273 w 5426208"/>
                <a:gd name="connsiteY45" fmla="*/ 5841898 h 6199731"/>
                <a:gd name="connsiteX46" fmla="*/ 3384948 w 5426208"/>
                <a:gd name="connsiteY46" fmla="*/ 5645372 h 6199731"/>
                <a:gd name="connsiteX47" fmla="*/ 3500869 w 5426208"/>
                <a:gd name="connsiteY47" fmla="*/ 5718513 h 6199731"/>
                <a:gd name="connsiteX48" fmla="*/ 3506134 w 5426208"/>
                <a:gd name="connsiteY48" fmla="*/ 6199731 h 6199731"/>
                <a:gd name="connsiteX0" fmla="*/ 4469964 w 5426208"/>
                <a:gd name="connsiteY0" fmla="*/ 6068369 h 6200104"/>
                <a:gd name="connsiteX1" fmla="*/ 4282215 w 5426208"/>
                <a:gd name="connsiteY1" fmla="*/ 5520614 h 6200104"/>
                <a:gd name="connsiteX2" fmla="*/ 4330110 w 5426208"/>
                <a:gd name="connsiteY2" fmla="*/ 5252555 h 6200104"/>
                <a:gd name="connsiteX3" fmla="*/ 4631881 w 5426208"/>
                <a:gd name="connsiteY3" fmla="*/ 4847569 h 6200104"/>
                <a:gd name="connsiteX4" fmla="*/ 5058626 w 5426208"/>
                <a:gd name="connsiteY4" fmla="*/ 3801344 h 6200104"/>
                <a:gd name="connsiteX5" fmla="*/ 5416844 w 5426208"/>
                <a:gd name="connsiteY5" fmla="*/ 2736115 h 6200104"/>
                <a:gd name="connsiteX6" fmla="*/ 5253752 w 5426208"/>
                <a:gd name="connsiteY6" fmla="*/ 2748315 h 6200104"/>
                <a:gd name="connsiteX7" fmla="*/ 4553133 w 5426208"/>
                <a:gd name="connsiteY7" fmla="*/ 3267832 h 6200104"/>
                <a:gd name="connsiteX8" fmla="*/ 3980892 w 5426208"/>
                <a:gd name="connsiteY8" fmla="*/ 4210985 h 6200104"/>
                <a:gd name="connsiteX9" fmla="*/ 4002122 w 5426208"/>
                <a:gd name="connsiteY9" fmla="*/ 3520887 h 6200104"/>
                <a:gd name="connsiteX10" fmla="*/ 4261463 w 5426208"/>
                <a:gd name="connsiteY10" fmla="*/ 1983673 h 6200104"/>
                <a:gd name="connsiteX11" fmla="*/ 4416873 w 5426208"/>
                <a:gd name="connsiteY11" fmla="*/ 1384133 h 6200104"/>
                <a:gd name="connsiteX12" fmla="*/ 4596120 w 5426208"/>
                <a:gd name="connsiteY12" fmla="*/ 925679 h 6200104"/>
                <a:gd name="connsiteX13" fmla="*/ 4049958 w 5426208"/>
                <a:gd name="connsiteY13" fmla="*/ 1199546 h 6200104"/>
                <a:gd name="connsiteX14" fmla="*/ 3488008 w 5426208"/>
                <a:gd name="connsiteY14" fmla="*/ 2315967 h 6200104"/>
                <a:gd name="connsiteX15" fmla="*/ 3287203 w 5426208"/>
                <a:gd name="connsiteY15" fmla="*/ 3409640 h 6200104"/>
                <a:gd name="connsiteX16" fmla="*/ 3292845 w 5426208"/>
                <a:gd name="connsiteY16" fmla="*/ 4093575 h 6200104"/>
                <a:gd name="connsiteX17" fmla="*/ 3192806 w 5426208"/>
                <a:gd name="connsiteY17" fmla="*/ 3843181 h 6200104"/>
                <a:gd name="connsiteX18" fmla="*/ 3006290 w 5426208"/>
                <a:gd name="connsiteY18" fmla="*/ 2973449 h 6200104"/>
                <a:gd name="connsiteX19" fmla="*/ 2437902 w 5426208"/>
                <a:gd name="connsiteY19" fmla="*/ 1629218 h 6200104"/>
                <a:gd name="connsiteX20" fmla="*/ 2116465 w 5426208"/>
                <a:gd name="connsiteY20" fmla="*/ 842913 h 6200104"/>
                <a:gd name="connsiteX21" fmla="*/ 1976061 w 5426208"/>
                <a:gd name="connsiteY21" fmla="*/ 238012 h 6200104"/>
                <a:gd name="connsiteX22" fmla="*/ 1853512 w 5426208"/>
                <a:gd name="connsiteY22" fmla="*/ 2342 h 6200104"/>
                <a:gd name="connsiteX23" fmla="*/ 1674403 w 5426208"/>
                <a:gd name="connsiteY23" fmla="*/ 360561 h 6200104"/>
                <a:gd name="connsiteX24" fmla="*/ 1504721 w 5426208"/>
                <a:gd name="connsiteY24" fmla="*/ 1416363 h 6200104"/>
                <a:gd name="connsiteX25" fmla="*/ 1919500 w 5426208"/>
                <a:gd name="connsiteY25" fmla="*/ 2745542 h 6200104"/>
                <a:gd name="connsiteX26" fmla="*/ 2511779 w 5426208"/>
                <a:gd name="connsiteY26" fmla="*/ 3913253 h 6200104"/>
                <a:gd name="connsiteX27" fmla="*/ 2507282 w 5426208"/>
                <a:gd name="connsiteY27" fmla="*/ 4079404 h 6200104"/>
                <a:gd name="connsiteX28" fmla="*/ 1259624 w 5426208"/>
                <a:gd name="connsiteY28" fmla="*/ 2566433 h 6200104"/>
                <a:gd name="connsiteX29" fmla="*/ 760003 w 5426208"/>
                <a:gd name="connsiteY29" fmla="*/ 2019678 h 6200104"/>
                <a:gd name="connsiteX30" fmla="*/ 213248 w 5426208"/>
                <a:gd name="connsiteY30" fmla="*/ 1510631 h 6200104"/>
                <a:gd name="connsiteX31" fmla="*/ 213248 w 5426208"/>
                <a:gd name="connsiteY31" fmla="*/ 1642606 h 6200104"/>
                <a:gd name="connsiteX32" fmla="*/ 694015 w 5426208"/>
                <a:gd name="connsiteY32" fmla="*/ 2981212 h 6200104"/>
                <a:gd name="connsiteX33" fmla="*/ 1253280 w 5426208"/>
                <a:gd name="connsiteY33" fmla="*/ 4011172 h 6200104"/>
                <a:gd name="connsiteX34" fmla="*/ 2015715 w 5426208"/>
                <a:gd name="connsiteY34" fmla="*/ 4652474 h 6200104"/>
                <a:gd name="connsiteX35" fmla="*/ 2631307 w 5426208"/>
                <a:gd name="connsiteY35" fmla="*/ 4974927 h 6200104"/>
                <a:gd name="connsiteX36" fmla="*/ 2175214 w 5426208"/>
                <a:gd name="connsiteY36" fmla="*/ 5005730 h 6200104"/>
                <a:gd name="connsiteX37" fmla="*/ 1502268 w 5426208"/>
                <a:gd name="connsiteY37" fmla="*/ 4791697 h 6200104"/>
                <a:gd name="connsiteX38" fmla="*/ 760003 w 5426208"/>
                <a:gd name="connsiteY38" fmla="*/ 4187843 h 6200104"/>
                <a:gd name="connsiteX39" fmla="*/ 260382 w 5426208"/>
                <a:gd name="connsiteY39" fmla="*/ 3292297 h 6200104"/>
                <a:gd name="connsiteX40" fmla="*/ 5859 w 5426208"/>
                <a:gd name="connsiteY40" fmla="*/ 2924651 h 6200104"/>
                <a:gd name="connsiteX41" fmla="*/ 109554 w 5426208"/>
                <a:gd name="connsiteY41" fmla="*/ 3518540 h 6200104"/>
                <a:gd name="connsiteX42" fmla="*/ 420638 w 5426208"/>
                <a:gd name="connsiteY42" fmla="*/ 4923134 h 6200104"/>
                <a:gd name="connsiteX43" fmla="*/ 967661 w 5426208"/>
                <a:gd name="connsiteY43" fmla="*/ 5506585 h 6200104"/>
                <a:gd name="connsiteX44" fmla="*/ 1523574 w 5426208"/>
                <a:gd name="connsiteY44" fmla="*/ 5762119 h 6200104"/>
                <a:gd name="connsiteX45" fmla="*/ 2471273 w 5426208"/>
                <a:gd name="connsiteY45" fmla="*/ 5842271 h 6200104"/>
                <a:gd name="connsiteX46" fmla="*/ 3384948 w 5426208"/>
                <a:gd name="connsiteY46" fmla="*/ 5645745 h 6200104"/>
                <a:gd name="connsiteX47" fmla="*/ 3500869 w 5426208"/>
                <a:gd name="connsiteY47" fmla="*/ 5718886 h 6200104"/>
                <a:gd name="connsiteX48" fmla="*/ 3506134 w 5426208"/>
                <a:gd name="connsiteY48" fmla="*/ 6200104 h 6200104"/>
                <a:gd name="connsiteX0" fmla="*/ 4469964 w 5426208"/>
                <a:gd name="connsiteY0" fmla="*/ 6083203 h 6214938"/>
                <a:gd name="connsiteX1" fmla="*/ 4282215 w 5426208"/>
                <a:gd name="connsiteY1" fmla="*/ 5535448 h 6214938"/>
                <a:gd name="connsiteX2" fmla="*/ 4330110 w 5426208"/>
                <a:gd name="connsiteY2" fmla="*/ 5267389 h 6214938"/>
                <a:gd name="connsiteX3" fmla="*/ 4631881 w 5426208"/>
                <a:gd name="connsiteY3" fmla="*/ 4862403 h 6214938"/>
                <a:gd name="connsiteX4" fmla="*/ 5058626 w 5426208"/>
                <a:gd name="connsiteY4" fmla="*/ 3816178 h 6214938"/>
                <a:gd name="connsiteX5" fmla="*/ 5416844 w 5426208"/>
                <a:gd name="connsiteY5" fmla="*/ 2750949 h 6214938"/>
                <a:gd name="connsiteX6" fmla="*/ 5253752 w 5426208"/>
                <a:gd name="connsiteY6" fmla="*/ 2763149 h 6214938"/>
                <a:gd name="connsiteX7" fmla="*/ 4553133 w 5426208"/>
                <a:gd name="connsiteY7" fmla="*/ 3282666 h 6214938"/>
                <a:gd name="connsiteX8" fmla="*/ 3980892 w 5426208"/>
                <a:gd name="connsiteY8" fmla="*/ 4225819 h 6214938"/>
                <a:gd name="connsiteX9" fmla="*/ 4002122 w 5426208"/>
                <a:gd name="connsiteY9" fmla="*/ 3535721 h 6214938"/>
                <a:gd name="connsiteX10" fmla="*/ 4261463 w 5426208"/>
                <a:gd name="connsiteY10" fmla="*/ 1998507 h 6214938"/>
                <a:gd name="connsiteX11" fmla="*/ 4416873 w 5426208"/>
                <a:gd name="connsiteY11" fmla="*/ 1398967 h 6214938"/>
                <a:gd name="connsiteX12" fmla="*/ 4596120 w 5426208"/>
                <a:gd name="connsiteY12" fmla="*/ 940513 h 6214938"/>
                <a:gd name="connsiteX13" fmla="*/ 4049958 w 5426208"/>
                <a:gd name="connsiteY13" fmla="*/ 1214380 h 6214938"/>
                <a:gd name="connsiteX14" fmla="*/ 3488008 w 5426208"/>
                <a:gd name="connsiteY14" fmla="*/ 2330801 h 6214938"/>
                <a:gd name="connsiteX15" fmla="*/ 3287203 w 5426208"/>
                <a:gd name="connsiteY15" fmla="*/ 3424474 h 6214938"/>
                <a:gd name="connsiteX16" fmla="*/ 3292845 w 5426208"/>
                <a:gd name="connsiteY16" fmla="*/ 4108409 h 6214938"/>
                <a:gd name="connsiteX17" fmla="*/ 3192806 w 5426208"/>
                <a:gd name="connsiteY17" fmla="*/ 3858015 h 6214938"/>
                <a:gd name="connsiteX18" fmla="*/ 3006290 w 5426208"/>
                <a:gd name="connsiteY18" fmla="*/ 2988283 h 6214938"/>
                <a:gd name="connsiteX19" fmla="*/ 2437902 w 5426208"/>
                <a:gd name="connsiteY19" fmla="*/ 1644052 h 6214938"/>
                <a:gd name="connsiteX20" fmla="*/ 2116465 w 5426208"/>
                <a:gd name="connsiteY20" fmla="*/ 857747 h 6214938"/>
                <a:gd name="connsiteX21" fmla="*/ 1976061 w 5426208"/>
                <a:gd name="connsiteY21" fmla="*/ 252846 h 6214938"/>
                <a:gd name="connsiteX22" fmla="*/ 1853512 w 5426208"/>
                <a:gd name="connsiteY22" fmla="*/ 17176 h 6214938"/>
                <a:gd name="connsiteX23" fmla="*/ 1612673 w 5426208"/>
                <a:gd name="connsiteY23" fmla="*/ 683202 h 6214938"/>
                <a:gd name="connsiteX24" fmla="*/ 1504721 w 5426208"/>
                <a:gd name="connsiteY24" fmla="*/ 1431197 h 6214938"/>
                <a:gd name="connsiteX25" fmla="*/ 1919500 w 5426208"/>
                <a:gd name="connsiteY25" fmla="*/ 2760376 h 6214938"/>
                <a:gd name="connsiteX26" fmla="*/ 2511779 w 5426208"/>
                <a:gd name="connsiteY26" fmla="*/ 3928087 h 6214938"/>
                <a:gd name="connsiteX27" fmla="*/ 2507282 w 5426208"/>
                <a:gd name="connsiteY27" fmla="*/ 4094238 h 6214938"/>
                <a:gd name="connsiteX28" fmla="*/ 1259624 w 5426208"/>
                <a:gd name="connsiteY28" fmla="*/ 2581267 h 6214938"/>
                <a:gd name="connsiteX29" fmla="*/ 760003 w 5426208"/>
                <a:gd name="connsiteY29" fmla="*/ 2034512 h 6214938"/>
                <a:gd name="connsiteX30" fmla="*/ 213248 w 5426208"/>
                <a:gd name="connsiteY30" fmla="*/ 1525465 h 6214938"/>
                <a:gd name="connsiteX31" fmla="*/ 213248 w 5426208"/>
                <a:gd name="connsiteY31" fmla="*/ 1657440 h 6214938"/>
                <a:gd name="connsiteX32" fmla="*/ 694015 w 5426208"/>
                <a:gd name="connsiteY32" fmla="*/ 2996046 h 6214938"/>
                <a:gd name="connsiteX33" fmla="*/ 1253280 w 5426208"/>
                <a:gd name="connsiteY33" fmla="*/ 4026006 h 6214938"/>
                <a:gd name="connsiteX34" fmla="*/ 2015715 w 5426208"/>
                <a:gd name="connsiteY34" fmla="*/ 4667308 h 6214938"/>
                <a:gd name="connsiteX35" fmla="*/ 2631307 w 5426208"/>
                <a:gd name="connsiteY35" fmla="*/ 4989761 h 6214938"/>
                <a:gd name="connsiteX36" fmla="*/ 2175214 w 5426208"/>
                <a:gd name="connsiteY36" fmla="*/ 5020564 h 6214938"/>
                <a:gd name="connsiteX37" fmla="*/ 1502268 w 5426208"/>
                <a:gd name="connsiteY37" fmla="*/ 4806531 h 6214938"/>
                <a:gd name="connsiteX38" fmla="*/ 760003 w 5426208"/>
                <a:gd name="connsiteY38" fmla="*/ 4202677 h 6214938"/>
                <a:gd name="connsiteX39" fmla="*/ 260382 w 5426208"/>
                <a:gd name="connsiteY39" fmla="*/ 3307131 h 6214938"/>
                <a:gd name="connsiteX40" fmla="*/ 5859 w 5426208"/>
                <a:gd name="connsiteY40" fmla="*/ 2939485 h 6214938"/>
                <a:gd name="connsiteX41" fmla="*/ 109554 w 5426208"/>
                <a:gd name="connsiteY41" fmla="*/ 3533374 h 6214938"/>
                <a:gd name="connsiteX42" fmla="*/ 420638 w 5426208"/>
                <a:gd name="connsiteY42" fmla="*/ 4937968 h 6214938"/>
                <a:gd name="connsiteX43" fmla="*/ 967661 w 5426208"/>
                <a:gd name="connsiteY43" fmla="*/ 5521419 h 6214938"/>
                <a:gd name="connsiteX44" fmla="*/ 1523574 w 5426208"/>
                <a:gd name="connsiteY44" fmla="*/ 5776953 h 6214938"/>
                <a:gd name="connsiteX45" fmla="*/ 2471273 w 5426208"/>
                <a:gd name="connsiteY45" fmla="*/ 5857105 h 6214938"/>
                <a:gd name="connsiteX46" fmla="*/ 3384948 w 5426208"/>
                <a:gd name="connsiteY46" fmla="*/ 5660579 h 6214938"/>
                <a:gd name="connsiteX47" fmla="*/ 3500869 w 5426208"/>
                <a:gd name="connsiteY47" fmla="*/ 5733720 h 6214938"/>
                <a:gd name="connsiteX48" fmla="*/ 3506134 w 5426208"/>
                <a:gd name="connsiteY48" fmla="*/ 6214938 h 6214938"/>
                <a:gd name="connsiteX0" fmla="*/ 4469964 w 5426208"/>
                <a:gd name="connsiteY0" fmla="*/ 6068032 h 6199767"/>
                <a:gd name="connsiteX1" fmla="*/ 4282215 w 5426208"/>
                <a:gd name="connsiteY1" fmla="*/ 5520277 h 6199767"/>
                <a:gd name="connsiteX2" fmla="*/ 4330110 w 5426208"/>
                <a:gd name="connsiteY2" fmla="*/ 5252218 h 6199767"/>
                <a:gd name="connsiteX3" fmla="*/ 4631881 w 5426208"/>
                <a:gd name="connsiteY3" fmla="*/ 4847232 h 6199767"/>
                <a:gd name="connsiteX4" fmla="*/ 5058626 w 5426208"/>
                <a:gd name="connsiteY4" fmla="*/ 3801007 h 6199767"/>
                <a:gd name="connsiteX5" fmla="*/ 5416844 w 5426208"/>
                <a:gd name="connsiteY5" fmla="*/ 2735778 h 6199767"/>
                <a:gd name="connsiteX6" fmla="*/ 5253752 w 5426208"/>
                <a:gd name="connsiteY6" fmla="*/ 2747978 h 6199767"/>
                <a:gd name="connsiteX7" fmla="*/ 4553133 w 5426208"/>
                <a:gd name="connsiteY7" fmla="*/ 3267495 h 6199767"/>
                <a:gd name="connsiteX8" fmla="*/ 3980892 w 5426208"/>
                <a:gd name="connsiteY8" fmla="*/ 4210648 h 6199767"/>
                <a:gd name="connsiteX9" fmla="*/ 4002122 w 5426208"/>
                <a:gd name="connsiteY9" fmla="*/ 3520550 h 6199767"/>
                <a:gd name="connsiteX10" fmla="*/ 4261463 w 5426208"/>
                <a:gd name="connsiteY10" fmla="*/ 1983336 h 6199767"/>
                <a:gd name="connsiteX11" fmla="*/ 4416873 w 5426208"/>
                <a:gd name="connsiteY11" fmla="*/ 1383796 h 6199767"/>
                <a:gd name="connsiteX12" fmla="*/ 4596120 w 5426208"/>
                <a:gd name="connsiteY12" fmla="*/ 925342 h 6199767"/>
                <a:gd name="connsiteX13" fmla="*/ 4049958 w 5426208"/>
                <a:gd name="connsiteY13" fmla="*/ 1199209 h 6199767"/>
                <a:gd name="connsiteX14" fmla="*/ 3488008 w 5426208"/>
                <a:gd name="connsiteY14" fmla="*/ 2315630 h 6199767"/>
                <a:gd name="connsiteX15" fmla="*/ 3287203 w 5426208"/>
                <a:gd name="connsiteY15" fmla="*/ 3409303 h 6199767"/>
                <a:gd name="connsiteX16" fmla="*/ 3292845 w 5426208"/>
                <a:gd name="connsiteY16" fmla="*/ 4093238 h 6199767"/>
                <a:gd name="connsiteX17" fmla="*/ 3192806 w 5426208"/>
                <a:gd name="connsiteY17" fmla="*/ 3842844 h 6199767"/>
                <a:gd name="connsiteX18" fmla="*/ 3006290 w 5426208"/>
                <a:gd name="connsiteY18" fmla="*/ 2973112 h 6199767"/>
                <a:gd name="connsiteX19" fmla="*/ 2437902 w 5426208"/>
                <a:gd name="connsiteY19" fmla="*/ 1628881 h 6199767"/>
                <a:gd name="connsiteX20" fmla="*/ 2116465 w 5426208"/>
                <a:gd name="connsiteY20" fmla="*/ 842576 h 6199767"/>
                <a:gd name="connsiteX21" fmla="*/ 1945144 w 5426208"/>
                <a:gd name="connsiteY21" fmla="*/ 474671 h 6199767"/>
                <a:gd name="connsiteX22" fmla="*/ 1853512 w 5426208"/>
                <a:gd name="connsiteY22" fmla="*/ 2005 h 6199767"/>
                <a:gd name="connsiteX23" fmla="*/ 1612673 w 5426208"/>
                <a:gd name="connsiteY23" fmla="*/ 668031 h 6199767"/>
                <a:gd name="connsiteX24" fmla="*/ 1504721 w 5426208"/>
                <a:gd name="connsiteY24" fmla="*/ 1416026 h 6199767"/>
                <a:gd name="connsiteX25" fmla="*/ 1919500 w 5426208"/>
                <a:gd name="connsiteY25" fmla="*/ 2745205 h 6199767"/>
                <a:gd name="connsiteX26" fmla="*/ 2511779 w 5426208"/>
                <a:gd name="connsiteY26" fmla="*/ 3912916 h 6199767"/>
                <a:gd name="connsiteX27" fmla="*/ 2507282 w 5426208"/>
                <a:gd name="connsiteY27" fmla="*/ 4079067 h 6199767"/>
                <a:gd name="connsiteX28" fmla="*/ 1259624 w 5426208"/>
                <a:gd name="connsiteY28" fmla="*/ 2566096 h 6199767"/>
                <a:gd name="connsiteX29" fmla="*/ 760003 w 5426208"/>
                <a:gd name="connsiteY29" fmla="*/ 2019341 h 6199767"/>
                <a:gd name="connsiteX30" fmla="*/ 213248 w 5426208"/>
                <a:gd name="connsiteY30" fmla="*/ 1510294 h 6199767"/>
                <a:gd name="connsiteX31" fmla="*/ 213248 w 5426208"/>
                <a:gd name="connsiteY31" fmla="*/ 1642269 h 6199767"/>
                <a:gd name="connsiteX32" fmla="*/ 694015 w 5426208"/>
                <a:gd name="connsiteY32" fmla="*/ 2980875 h 6199767"/>
                <a:gd name="connsiteX33" fmla="*/ 1253280 w 5426208"/>
                <a:gd name="connsiteY33" fmla="*/ 4010835 h 6199767"/>
                <a:gd name="connsiteX34" fmla="*/ 2015715 w 5426208"/>
                <a:gd name="connsiteY34" fmla="*/ 4652137 h 6199767"/>
                <a:gd name="connsiteX35" fmla="*/ 2631307 w 5426208"/>
                <a:gd name="connsiteY35" fmla="*/ 4974590 h 6199767"/>
                <a:gd name="connsiteX36" fmla="*/ 2175214 w 5426208"/>
                <a:gd name="connsiteY36" fmla="*/ 5005393 h 6199767"/>
                <a:gd name="connsiteX37" fmla="*/ 1502268 w 5426208"/>
                <a:gd name="connsiteY37" fmla="*/ 4791360 h 6199767"/>
                <a:gd name="connsiteX38" fmla="*/ 760003 w 5426208"/>
                <a:gd name="connsiteY38" fmla="*/ 4187506 h 6199767"/>
                <a:gd name="connsiteX39" fmla="*/ 260382 w 5426208"/>
                <a:gd name="connsiteY39" fmla="*/ 3291960 h 6199767"/>
                <a:gd name="connsiteX40" fmla="*/ 5859 w 5426208"/>
                <a:gd name="connsiteY40" fmla="*/ 2924314 h 6199767"/>
                <a:gd name="connsiteX41" fmla="*/ 109554 w 5426208"/>
                <a:gd name="connsiteY41" fmla="*/ 3518203 h 6199767"/>
                <a:gd name="connsiteX42" fmla="*/ 420638 w 5426208"/>
                <a:gd name="connsiteY42" fmla="*/ 4922797 h 6199767"/>
                <a:gd name="connsiteX43" fmla="*/ 967661 w 5426208"/>
                <a:gd name="connsiteY43" fmla="*/ 5506248 h 6199767"/>
                <a:gd name="connsiteX44" fmla="*/ 1523574 w 5426208"/>
                <a:gd name="connsiteY44" fmla="*/ 5761782 h 6199767"/>
                <a:gd name="connsiteX45" fmla="*/ 2471273 w 5426208"/>
                <a:gd name="connsiteY45" fmla="*/ 5841934 h 6199767"/>
                <a:gd name="connsiteX46" fmla="*/ 3384948 w 5426208"/>
                <a:gd name="connsiteY46" fmla="*/ 5645408 h 6199767"/>
                <a:gd name="connsiteX47" fmla="*/ 3500869 w 5426208"/>
                <a:gd name="connsiteY47" fmla="*/ 5718549 h 6199767"/>
                <a:gd name="connsiteX48" fmla="*/ 3506134 w 5426208"/>
                <a:gd name="connsiteY48" fmla="*/ 6199767 h 6199767"/>
                <a:gd name="connsiteX0" fmla="*/ 4469964 w 5426208"/>
                <a:gd name="connsiteY0" fmla="*/ 5783028 h 5914763"/>
                <a:gd name="connsiteX1" fmla="*/ 4282215 w 5426208"/>
                <a:gd name="connsiteY1" fmla="*/ 5235273 h 5914763"/>
                <a:gd name="connsiteX2" fmla="*/ 4330110 w 5426208"/>
                <a:gd name="connsiteY2" fmla="*/ 4967214 h 5914763"/>
                <a:gd name="connsiteX3" fmla="*/ 4631881 w 5426208"/>
                <a:gd name="connsiteY3" fmla="*/ 4562228 h 5914763"/>
                <a:gd name="connsiteX4" fmla="*/ 5058626 w 5426208"/>
                <a:gd name="connsiteY4" fmla="*/ 3516003 h 5914763"/>
                <a:gd name="connsiteX5" fmla="*/ 5416844 w 5426208"/>
                <a:gd name="connsiteY5" fmla="*/ 2450774 h 5914763"/>
                <a:gd name="connsiteX6" fmla="*/ 5253752 w 5426208"/>
                <a:gd name="connsiteY6" fmla="*/ 2462974 h 5914763"/>
                <a:gd name="connsiteX7" fmla="*/ 4553133 w 5426208"/>
                <a:gd name="connsiteY7" fmla="*/ 2982491 h 5914763"/>
                <a:gd name="connsiteX8" fmla="*/ 3980892 w 5426208"/>
                <a:gd name="connsiteY8" fmla="*/ 3925644 h 5914763"/>
                <a:gd name="connsiteX9" fmla="*/ 4002122 w 5426208"/>
                <a:gd name="connsiteY9" fmla="*/ 3235546 h 5914763"/>
                <a:gd name="connsiteX10" fmla="*/ 4261463 w 5426208"/>
                <a:gd name="connsiteY10" fmla="*/ 1698332 h 5914763"/>
                <a:gd name="connsiteX11" fmla="*/ 4416873 w 5426208"/>
                <a:gd name="connsiteY11" fmla="*/ 1098792 h 5914763"/>
                <a:gd name="connsiteX12" fmla="*/ 4596120 w 5426208"/>
                <a:gd name="connsiteY12" fmla="*/ 640338 h 5914763"/>
                <a:gd name="connsiteX13" fmla="*/ 4049958 w 5426208"/>
                <a:gd name="connsiteY13" fmla="*/ 914205 h 5914763"/>
                <a:gd name="connsiteX14" fmla="*/ 3488008 w 5426208"/>
                <a:gd name="connsiteY14" fmla="*/ 2030626 h 5914763"/>
                <a:gd name="connsiteX15" fmla="*/ 3287203 w 5426208"/>
                <a:gd name="connsiteY15" fmla="*/ 3124299 h 5914763"/>
                <a:gd name="connsiteX16" fmla="*/ 3292845 w 5426208"/>
                <a:gd name="connsiteY16" fmla="*/ 3808234 h 5914763"/>
                <a:gd name="connsiteX17" fmla="*/ 3192806 w 5426208"/>
                <a:gd name="connsiteY17" fmla="*/ 3557840 h 5914763"/>
                <a:gd name="connsiteX18" fmla="*/ 3006290 w 5426208"/>
                <a:gd name="connsiteY18" fmla="*/ 2688108 h 5914763"/>
                <a:gd name="connsiteX19" fmla="*/ 2437902 w 5426208"/>
                <a:gd name="connsiteY19" fmla="*/ 1343877 h 5914763"/>
                <a:gd name="connsiteX20" fmla="*/ 2116465 w 5426208"/>
                <a:gd name="connsiteY20" fmla="*/ 557572 h 5914763"/>
                <a:gd name="connsiteX21" fmla="*/ 1945144 w 5426208"/>
                <a:gd name="connsiteY21" fmla="*/ 189667 h 5914763"/>
                <a:gd name="connsiteX22" fmla="*/ 1791527 w 5426208"/>
                <a:gd name="connsiteY22" fmla="*/ 5193 h 5914763"/>
                <a:gd name="connsiteX23" fmla="*/ 1612673 w 5426208"/>
                <a:gd name="connsiteY23" fmla="*/ 383027 h 5914763"/>
                <a:gd name="connsiteX24" fmla="*/ 1504721 w 5426208"/>
                <a:gd name="connsiteY24" fmla="*/ 1131022 h 5914763"/>
                <a:gd name="connsiteX25" fmla="*/ 1919500 w 5426208"/>
                <a:gd name="connsiteY25" fmla="*/ 2460201 h 5914763"/>
                <a:gd name="connsiteX26" fmla="*/ 2511779 w 5426208"/>
                <a:gd name="connsiteY26" fmla="*/ 3627912 h 5914763"/>
                <a:gd name="connsiteX27" fmla="*/ 2507282 w 5426208"/>
                <a:gd name="connsiteY27" fmla="*/ 3794063 h 5914763"/>
                <a:gd name="connsiteX28" fmla="*/ 1259624 w 5426208"/>
                <a:gd name="connsiteY28" fmla="*/ 2281092 h 5914763"/>
                <a:gd name="connsiteX29" fmla="*/ 760003 w 5426208"/>
                <a:gd name="connsiteY29" fmla="*/ 1734337 h 5914763"/>
                <a:gd name="connsiteX30" fmla="*/ 213248 w 5426208"/>
                <a:gd name="connsiteY30" fmla="*/ 1225290 h 5914763"/>
                <a:gd name="connsiteX31" fmla="*/ 213248 w 5426208"/>
                <a:gd name="connsiteY31" fmla="*/ 1357265 h 5914763"/>
                <a:gd name="connsiteX32" fmla="*/ 694015 w 5426208"/>
                <a:gd name="connsiteY32" fmla="*/ 2695871 h 5914763"/>
                <a:gd name="connsiteX33" fmla="*/ 1253280 w 5426208"/>
                <a:gd name="connsiteY33" fmla="*/ 3725831 h 5914763"/>
                <a:gd name="connsiteX34" fmla="*/ 2015715 w 5426208"/>
                <a:gd name="connsiteY34" fmla="*/ 4367133 h 5914763"/>
                <a:gd name="connsiteX35" fmla="*/ 2631307 w 5426208"/>
                <a:gd name="connsiteY35" fmla="*/ 4689586 h 5914763"/>
                <a:gd name="connsiteX36" fmla="*/ 2175214 w 5426208"/>
                <a:gd name="connsiteY36" fmla="*/ 4720389 h 5914763"/>
                <a:gd name="connsiteX37" fmla="*/ 1502268 w 5426208"/>
                <a:gd name="connsiteY37" fmla="*/ 4506356 h 5914763"/>
                <a:gd name="connsiteX38" fmla="*/ 760003 w 5426208"/>
                <a:gd name="connsiteY38" fmla="*/ 3902502 h 5914763"/>
                <a:gd name="connsiteX39" fmla="*/ 260382 w 5426208"/>
                <a:gd name="connsiteY39" fmla="*/ 3006956 h 5914763"/>
                <a:gd name="connsiteX40" fmla="*/ 5859 w 5426208"/>
                <a:gd name="connsiteY40" fmla="*/ 2639310 h 5914763"/>
                <a:gd name="connsiteX41" fmla="*/ 109554 w 5426208"/>
                <a:gd name="connsiteY41" fmla="*/ 3233199 h 5914763"/>
                <a:gd name="connsiteX42" fmla="*/ 420638 w 5426208"/>
                <a:gd name="connsiteY42" fmla="*/ 4637793 h 5914763"/>
                <a:gd name="connsiteX43" fmla="*/ 967661 w 5426208"/>
                <a:gd name="connsiteY43" fmla="*/ 5221244 h 5914763"/>
                <a:gd name="connsiteX44" fmla="*/ 1523574 w 5426208"/>
                <a:gd name="connsiteY44" fmla="*/ 5476778 h 5914763"/>
                <a:gd name="connsiteX45" fmla="*/ 2471273 w 5426208"/>
                <a:gd name="connsiteY45" fmla="*/ 5556930 h 5914763"/>
                <a:gd name="connsiteX46" fmla="*/ 3384948 w 5426208"/>
                <a:gd name="connsiteY46" fmla="*/ 5360404 h 5914763"/>
                <a:gd name="connsiteX47" fmla="*/ 3500869 w 5426208"/>
                <a:gd name="connsiteY47" fmla="*/ 5433545 h 5914763"/>
                <a:gd name="connsiteX48" fmla="*/ 3506134 w 5426208"/>
                <a:gd name="connsiteY48" fmla="*/ 5914763 h 5914763"/>
                <a:gd name="connsiteX0" fmla="*/ 4469964 w 5426208"/>
                <a:gd name="connsiteY0" fmla="*/ 5781273 h 5913008"/>
                <a:gd name="connsiteX1" fmla="*/ 4282215 w 5426208"/>
                <a:gd name="connsiteY1" fmla="*/ 5233518 h 5913008"/>
                <a:gd name="connsiteX2" fmla="*/ 4330110 w 5426208"/>
                <a:gd name="connsiteY2" fmla="*/ 4965459 h 5913008"/>
                <a:gd name="connsiteX3" fmla="*/ 4631881 w 5426208"/>
                <a:gd name="connsiteY3" fmla="*/ 4560473 h 5913008"/>
                <a:gd name="connsiteX4" fmla="*/ 5058626 w 5426208"/>
                <a:gd name="connsiteY4" fmla="*/ 3514248 h 5913008"/>
                <a:gd name="connsiteX5" fmla="*/ 5416844 w 5426208"/>
                <a:gd name="connsiteY5" fmla="*/ 2449019 h 5913008"/>
                <a:gd name="connsiteX6" fmla="*/ 5253752 w 5426208"/>
                <a:gd name="connsiteY6" fmla="*/ 2461219 h 5913008"/>
                <a:gd name="connsiteX7" fmla="*/ 4553133 w 5426208"/>
                <a:gd name="connsiteY7" fmla="*/ 2980736 h 5913008"/>
                <a:gd name="connsiteX8" fmla="*/ 3980892 w 5426208"/>
                <a:gd name="connsiteY8" fmla="*/ 3923889 h 5913008"/>
                <a:gd name="connsiteX9" fmla="*/ 4002122 w 5426208"/>
                <a:gd name="connsiteY9" fmla="*/ 3233791 h 5913008"/>
                <a:gd name="connsiteX10" fmla="*/ 4261463 w 5426208"/>
                <a:gd name="connsiteY10" fmla="*/ 1696577 h 5913008"/>
                <a:gd name="connsiteX11" fmla="*/ 4416873 w 5426208"/>
                <a:gd name="connsiteY11" fmla="*/ 1097037 h 5913008"/>
                <a:gd name="connsiteX12" fmla="*/ 4596120 w 5426208"/>
                <a:gd name="connsiteY12" fmla="*/ 638583 h 5913008"/>
                <a:gd name="connsiteX13" fmla="*/ 4049958 w 5426208"/>
                <a:gd name="connsiteY13" fmla="*/ 912450 h 5913008"/>
                <a:gd name="connsiteX14" fmla="*/ 3488008 w 5426208"/>
                <a:gd name="connsiteY14" fmla="*/ 2028871 h 5913008"/>
                <a:gd name="connsiteX15" fmla="*/ 3287203 w 5426208"/>
                <a:gd name="connsiteY15" fmla="*/ 3122544 h 5913008"/>
                <a:gd name="connsiteX16" fmla="*/ 3292845 w 5426208"/>
                <a:gd name="connsiteY16" fmla="*/ 3806479 h 5913008"/>
                <a:gd name="connsiteX17" fmla="*/ 3192806 w 5426208"/>
                <a:gd name="connsiteY17" fmla="*/ 3556085 h 5913008"/>
                <a:gd name="connsiteX18" fmla="*/ 3006290 w 5426208"/>
                <a:gd name="connsiteY18" fmla="*/ 2686353 h 5913008"/>
                <a:gd name="connsiteX19" fmla="*/ 2437902 w 5426208"/>
                <a:gd name="connsiteY19" fmla="*/ 1342122 h 5913008"/>
                <a:gd name="connsiteX20" fmla="*/ 2116465 w 5426208"/>
                <a:gd name="connsiteY20" fmla="*/ 555817 h 5913008"/>
                <a:gd name="connsiteX21" fmla="*/ 1934158 w 5426208"/>
                <a:gd name="connsiteY21" fmla="*/ 214606 h 5913008"/>
                <a:gd name="connsiteX22" fmla="*/ 1791527 w 5426208"/>
                <a:gd name="connsiteY22" fmla="*/ 3438 h 5913008"/>
                <a:gd name="connsiteX23" fmla="*/ 1612673 w 5426208"/>
                <a:gd name="connsiteY23" fmla="*/ 381272 h 5913008"/>
                <a:gd name="connsiteX24" fmla="*/ 1504721 w 5426208"/>
                <a:gd name="connsiteY24" fmla="*/ 1129267 h 5913008"/>
                <a:gd name="connsiteX25" fmla="*/ 1919500 w 5426208"/>
                <a:gd name="connsiteY25" fmla="*/ 2458446 h 5913008"/>
                <a:gd name="connsiteX26" fmla="*/ 2511779 w 5426208"/>
                <a:gd name="connsiteY26" fmla="*/ 3626157 h 5913008"/>
                <a:gd name="connsiteX27" fmla="*/ 2507282 w 5426208"/>
                <a:gd name="connsiteY27" fmla="*/ 3792308 h 5913008"/>
                <a:gd name="connsiteX28" fmla="*/ 1259624 w 5426208"/>
                <a:gd name="connsiteY28" fmla="*/ 2279337 h 5913008"/>
                <a:gd name="connsiteX29" fmla="*/ 760003 w 5426208"/>
                <a:gd name="connsiteY29" fmla="*/ 1732582 h 5913008"/>
                <a:gd name="connsiteX30" fmla="*/ 213248 w 5426208"/>
                <a:gd name="connsiteY30" fmla="*/ 1223535 h 5913008"/>
                <a:gd name="connsiteX31" fmla="*/ 213248 w 5426208"/>
                <a:gd name="connsiteY31" fmla="*/ 1355510 h 5913008"/>
                <a:gd name="connsiteX32" fmla="*/ 694015 w 5426208"/>
                <a:gd name="connsiteY32" fmla="*/ 2694116 h 5913008"/>
                <a:gd name="connsiteX33" fmla="*/ 1253280 w 5426208"/>
                <a:gd name="connsiteY33" fmla="*/ 3724076 h 5913008"/>
                <a:gd name="connsiteX34" fmla="*/ 2015715 w 5426208"/>
                <a:gd name="connsiteY34" fmla="*/ 4365378 h 5913008"/>
                <a:gd name="connsiteX35" fmla="*/ 2631307 w 5426208"/>
                <a:gd name="connsiteY35" fmla="*/ 4687831 h 5913008"/>
                <a:gd name="connsiteX36" fmla="*/ 2175214 w 5426208"/>
                <a:gd name="connsiteY36" fmla="*/ 4718634 h 5913008"/>
                <a:gd name="connsiteX37" fmla="*/ 1502268 w 5426208"/>
                <a:gd name="connsiteY37" fmla="*/ 4504601 h 5913008"/>
                <a:gd name="connsiteX38" fmla="*/ 760003 w 5426208"/>
                <a:gd name="connsiteY38" fmla="*/ 3900747 h 5913008"/>
                <a:gd name="connsiteX39" fmla="*/ 260382 w 5426208"/>
                <a:gd name="connsiteY39" fmla="*/ 3005201 h 5913008"/>
                <a:gd name="connsiteX40" fmla="*/ 5859 w 5426208"/>
                <a:gd name="connsiteY40" fmla="*/ 2637555 h 5913008"/>
                <a:gd name="connsiteX41" fmla="*/ 109554 w 5426208"/>
                <a:gd name="connsiteY41" fmla="*/ 3231444 h 5913008"/>
                <a:gd name="connsiteX42" fmla="*/ 420638 w 5426208"/>
                <a:gd name="connsiteY42" fmla="*/ 4636038 h 5913008"/>
                <a:gd name="connsiteX43" fmla="*/ 967661 w 5426208"/>
                <a:gd name="connsiteY43" fmla="*/ 5219489 h 5913008"/>
                <a:gd name="connsiteX44" fmla="*/ 1523574 w 5426208"/>
                <a:gd name="connsiteY44" fmla="*/ 5475023 h 5913008"/>
                <a:gd name="connsiteX45" fmla="*/ 2471273 w 5426208"/>
                <a:gd name="connsiteY45" fmla="*/ 5555175 h 5913008"/>
                <a:gd name="connsiteX46" fmla="*/ 3384948 w 5426208"/>
                <a:gd name="connsiteY46" fmla="*/ 5358649 h 5913008"/>
                <a:gd name="connsiteX47" fmla="*/ 3500869 w 5426208"/>
                <a:gd name="connsiteY47" fmla="*/ 5431790 h 5913008"/>
                <a:gd name="connsiteX48" fmla="*/ 3506134 w 5426208"/>
                <a:gd name="connsiteY48" fmla="*/ 5913008 h 5913008"/>
                <a:gd name="connsiteX0" fmla="*/ 4469964 w 5426208"/>
                <a:gd name="connsiteY0" fmla="*/ 5823370 h 5955105"/>
                <a:gd name="connsiteX1" fmla="*/ 4282215 w 5426208"/>
                <a:gd name="connsiteY1" fmla="*/ 5275615 h 5955105"/>
                <a:gd name="connsiteX2" fmla="*/ 4330110 w 5426208"/>
                <a:gd name="connsiteY2" fmla="*/ 5007556 h 5955105"/>
                <a:gd name="connsiteX3" fmla="*/ 4631881 w 5426208"/>
                <a:gd name="connsiteY3" fmla="*/ 4602570 h 5955105"/>
                <a:gd name="connsiteX4" fmla="*/ 5058626 w 5426208"/>
                <a:gd name="connsiteY4" fmla="*/ 3556345 h 5955105"/>
                <a:gd name="connsiteX5" fmla="*/ 5416844 w 5426208"/>
                <a:gd name="connsiteY5" fmla="*/ 2491116 h 5955105"/>
                <a:gd name="connsiteX6" fmla="*/ 5253752 w 5426208"/>
                <a:gd name="connsiteY6" fmla="*/ 2503316 h 5955105"/>
                <a:gd name="connsiteX7" fmla="*/ 4553133 w 5426208"/>
                <a:gd name="connsiteY7" fmla="*/ 3022833 h 5955105"/>
                <a:gd name="connsiteX8" fmla="*/ 3980892 w 5426208"/>
                <a:gd name="connsiteY8" fmla="*/ 3965986 h 5955105"/>
                <a:gd name="connsiteX9" fmla="*/ 4002122 w 5426208"/>
                <a:gd name="connsiteY9" fmla="*/ 3275888 h 5955105"/>
                <a:gd name="connsiteX10" fmla="*/ 4261463 w 5426208"/>
                <a:gd name="connsiteY10" fmla="*/ 1738674 h 5955105"/>
                <a:gd name="connsiteX11" fmla="*/ 4416873 w 5426208"/>
                <a:gd name="connsiteY11" fmla="*/ 1139134 h 5955105"/>
                <a:gd name="connsiteX12" fmla="*/ 4596120 w 5426208"/>
                <a:gd name="connsiteY12" fmla="*/ 680680 h 5955105"/>
                <a:gd name="connsiteX13" fmla="*/ 4049958 w 5426208"/>
                <a:gd name="connsiteY13" fmla="*/ 954547 h 5955105"/>
                <a:gd name="connsiteX14" fmla="*/ 3488008 w 5426208"/>
                <a:gd name="connsiteY14" fmla="*/ 2070968 h 5955105"/>
                <a:gd name="connsiteX15" fmla="*/ 3287203 w 5426208"/>
                <a:gd name="connsiteY15" fmla="*/ 3164641 h 5955105"/>
                <a:gd name="connsiteX16" fmla="*/ 3292845 w 5426208"/>
                <a:gd name="connsiteY16" fmla="*/ 3848576 h 5955105"/>
                <a:gd name="connsiteX17" fmla="*/ 3192806 w 5426208"/>
                <a:gd name="connsiteY17" fmla="*/ 3598182 h 5955105"/>
                <a:gd name="connsiteX18" fmla="*/ 3006290 w 5426208"/>
                <a:gd name="connsiteY18" fmla="*/ 2728450 h 5955105"/>
                <a:gd name="connsiteX19" fmla="*/ 2437902 w 5426208"/>
                <a:gd name="connsiteY19" fmla="*/ 1384219 h 5955105"/>
                <a:gd name="connsiteX20" fmla="*/ 2116465 w 5426208"/>
                <a:gd name="connsiteY20" fmla="*/ 597914 h 5955105"/>
                <a:gd name="connsiteX21" fmla="*/ 1934158 w 5426208"/>
                <a:gd name="connsiteY21" fmla="*/ 256703 h 5955105"/>
                <a:gd name="connsiteX22" fmla="*/ 1791527 w 5426208"/>
                <a:gd name="connsiteY22" fmla="*/ 45535 h 5955105"/>
                <a:gd name="connsiteX23" fmla="*/ 1504721 w 5426208"/>
                <a:gd name="connsiteY23" fmla="*/ 1171364 h 5955105"/>
                <a:gd name="connsiteX24" fmla="*/ 1919500 w 5426208"/>
                <a:gd name="connsiteY24" fmla="*/ 2500543 h 5955105"/>
                <a:gd name="connsiteX25" fmla="*/ 2511779 w 5426208"/>
                <a:gd name="connsiteY25" fmla="*/ 3668254 h 5955105"/>
                <a:gd name="connsiteX26" fmla="*/ 2507282 w 5426208"/>
                <a:gd name="connsiteY26" fmla="*/ 3834405 h 5955105"/>
                <a:gd name="connsiteX27" fmla="*/ 1259624 w 5426208"/>
                <a:gd name="connsiteY27" fmla="*/ 2321434 h 5955105"/>
                <a:gd name="connsiteX28" fmla="*/ 760003 w 5426208"/>
                <a:gd name="connsiteY28" fmla="*/ 1774679 h 5955105"/>
                <a:gd name="connsiteX29" fmla="*/ 213248 w 5426208"/>
                <a:gd name="connsiteY29" fmla="*/ 1265632 h 5955105"/>
                <a:gd name="connsiteX30" fmla="*/ 213248 w 5426208"/>
                <a:gd name="connsiteY30" fmla="*/ 1397607 h 5955105"/>
                <a:gd name="connsiteX31" fmla="*/ 694015 w 5426208"/>
                <a:gd name="connsiteY31" fmla="*/ 2736213 h 5955105"/>
                <a:gd name="connsiteX32" fmla="*/ 1253280 w 5426208"/>
                <a:gd name="connsiteY32" fmla="*/ 3766173 h 5955105"/>
                <a:gd name="connsiteX33" fmla="*/ 2015715 w 5426208"/>
                <a:gd name="connsiteY33" fmla="*/ 4407475 h 5955105"/>
                <a:gd name="connsiteX34" fmla="*/ 2631307 w 5426208"/>
                <a:gd name="connsiteY34" fmla="*/ 4729928 h 5955105"/>
                <a:gd name="connsiteX35" fmla="*/ 2175214 w 5426208"/>
                <a:gd name="connsiteY35" fmla="*/ 4760731 h 5955105"/>
                <a:gd name="connsiteX36" fmla="*/ 1502268 w 5426208"/>
                <a:gd name="connsiteY36" fmla="*/ 4546698 h 5955105"/>
                <a:gd name="connsiteX37" fmla="*/ 760003 w 5426208"/>
                <a:gd name="connsiteY37" fmla="*/ 3942844 h 5955105"/>
                <a:gd name="connsiteX38" fmla="*/ 260382 w 5426208"/>
                <a:gd name="connsiteY38" fmla="*/ 3047298 h 5955105"/>
                <a:gd name="connsiteX39" fmla="*/ 5859 w 5426208"/>
                <a:gd name="connsiteY39" fmla="*/ 2679652 h 5955105"/>
                <a:gd name="connsiteX40" fmla="*/ 109554 w 5426208"/>
                <a:gd name="connsiteY40" fmla="*/ 3273541 h 5955105"/>
                <a:gd name="connsiteX41" fmla="*/ 420638 w 5426208"/>
                <a:gd name="connsiteY41" fmla="*/ 4678135 h 5955105"/>
                <a:gd name="connsiteX42" fmla="*/ 967661 w 5426208"/>
                <a:gd name="connsiteY42" fmla="*/ 5261586 h 5955105"/>
                <a:gd name="connsiteX43" fmla="*/ 1523574 w 5426208"/>
                <a:gd name="connsiteY43" fmla="*/ 5517120 h 5955105"/>
                <a:gd name="connsiteX44" fmla="*/ 2471273 w 5426208"/>
                <a:gd name="connsiteY44" fmla="*/ 5597272 h 5955105"/>
                <a:gd name="connsiteX45" fmla="*/ 3384948 w 5426208"/>
                <a:gd name="connsiteY45" fmla="*/ 5400746 h 5955105"/>
                <a:gd name="connsiteX46" fmla="*/ 3500869 w 5426208"/>
                <a:gd name="connsiteY46" fmla="*/ 5473887 h 5955105"/>
                <a:gd name="connsiteX47" fmla="*/ 3506134 w 5426208"/>
                <a:gd name="connsiteY47" fmla="*/ 5955105 h 5955105"/>
                <a:gd name="connsiteX0" fmla="*/ 4469964 w 5426208"/>
                <a:gd name="connsiteY0" fmla="*/ 5830286 h 5962021"/>
                <a:gd name="connsiteX1" fmla="*/ 4282215 w 5426208"/>
                <a:gd name="connsiteY1" fmla="*/ 5282531 h 5962021"/>
                <a:gd name="connsiteX2" fmla="*/ 4330110 w 5426208"/>
                <a:gd name="connsiteY2" fmla="*/ 5014472 h 5962021"/>
                <a:gd name="connsiteX3" fmla="*/ 4631881 w 5426208"/>
                <a:gd name="connsiteY3" fmla="*/ 4609486 h 5962021"/>
                <a:gd name="connsiteX4" fmla="*/ 5058626 w 5426208"/>
                <a:gd name="connsiteY4" fmla="*/ 3563261 h 5962021"/>
                <a:gd name="connsiteX5" fmla="*/ 5416844 w 5426208"/>
                <a:gd name="connsiteY5" fmla="*/ 2498032 h 5962021"/>
                <a:gd name="connsiteX6" fmla="*/ 5253752 w 5426208"/>
                <a:gd name="connsiteY6" fmla="*/ 2510232 h 5962021"/>
                <a:gd name="connsiteX7" fmla="*/ 4553133 w 5426208"/>
                <a:gd name="connsiteY7" fmla="*/ 3029749 h 5962021"/>
                <a:gd name="connsiteX8" fmla="*/ 3980892 w 5426208"/>
                <a:gd name="connsiteY8" fmla="*/ 3972902 h 5962021"/>
                <a:gd name="connsiteX9" fmla="*/ 4002122 w 5426208"/>
                <a:gd name="connsiteY9" fmla="*/ 3282804 h 5962021"/>
                <a:gd name="connsiteX10" fmla="*/ 4261463 w 5426208"/>
                <a:gd name="connsiteY10" fmla="*/ 1745590 h 5962021"/>
                <a:gd name="connsiteX11" fmla="*/ 4416873 w 5426208"/>
                <a:gd name="connsiteY11" fmla="*/ 1146050 h 5962021"/>
                <a:gd name="connsiteX12" fmla="*/ 4596120 w 5426208"/>
                <a:gd name="connsiteY12" fmla="*/ 687596 h 5962021"/>
                <a:gd name="connsiteX13" fmla="*/ 4049958 w 5426208"/>
                <a:gd name="connsiteY13" fmla="*/ 961463 h 5962021"/>
                <a:gd name="connsiteX14" fmla="*/ 3488008 w 5426208"/>
                <a:gd name="connsiteY14" fmla="*/ 2077884 h 5962021"/>
                <a:gd name="connsiteX15" fmla="*/ 3287203 w 5426208"/>
                <a:gd name="connsiteY15" fmla="*/ 3171557 h 5962021"/>
                <a:gd name="connsiteX16" fmla="*/ 3292845 w 5426208"/>
                <a:gd name="connsiteY16" fmla="*/ 3855492 h 5962021"/>
                <a:gd name="connsiteX17" fmla="*/ 3192806 w 5426208"/>
                <a:gd name="connsiteY17" fmla="*/ 3605098 h 5962021"/>
                <a:gd name="connsiteX18" fmla="*/ 3006290 w 5426208"/>
                <a:gd name="connsiteY18" fmla="*/ 2735366 h 5962021"/>
                <a:gd name="connsiteX19" fmla="*/ 2437902 w 5426208"/>
                <a:gd name="connsiteY19" fmla="*/ 1391135 h 5962021"/>
                <a:gd name="connsiteX20" fmla="*/ 2116465 w 5426208"/>
                <a:gd name="connsiteY20" fmla="*/ 604830 h 5962021"/>
                <a:gd name="connsiteX21" fmla="*/ 1934158 w 5426208"/>
                <a:gd name="connsiteY21" fmla="*/ 263619 h 5962021"/>
                <a:gd name="connsiteX22" fmla="*/ 1759700 w 5426208"/>
                <a:gd name="connsiteY22" fmla="*/ 44801 h 5962021"/>
                <a:gd name="connsiteX23" fmla="*/ 1504721 w 5426208"/>
                <a:gd name="connsiteY23" fmla="*/ 1178280 h 5962021"/>
                <a:gd name="connsiteX24" fmla="*/ 1919500 w 5426208"/>
                <a:gd name="connsiteY24" fmla="*/ 2507459 h 5962021"/>
                <a:gd name="connsiteX25" fmla="*/ 2511779 w 5426208"/>
                <a:gd name="connsiteY25" fmla="*/ 3675170 h 5962021"/>
                <a:gd name="connsiteX26" fmla="*/ 2507282 w 5426208"/>
                <a:gd name="connsiteY26" fmla="*/ 3841321 h 5962021"/>
                <a:gd name="connsiteX27" fmla="*/ 1259624 w 5426208"/>
                <a:gd name="connsiteY27" fmla="*/ 2328350 h 5962021"/>
                <a:gd name="connsiteX28" fmla="*/ 760003 w 5426208"/>
                <a:gd name="connsiteY28" fmla="*/ 1781595 h 5962021"/>
                <a:gd name="connsiteX29" fmla="*/ 213248 w 5426208"/>
                <a:gd name="connsiteY29" fmla="*/ 1272548 h 5962021"/>
                <a:gd name="connsiteX30" fmla="*/ 213248 w 5426208"/>
                <a:gd name="connsiteY30" fmla="*/ 1404523 h 5962021"/>
                <a:gd name="connsiteX31" fmla="*/ 694015 w 5426208"/>
                <a:gd name="connsiteY31" fmla="*/ 2743129 h 5962021"/>
                <a:gd name="connsiteX32" fmla="*/ 1253280 w 5426208"/>
                <a:gd name="connsiteY32" fmla="*/ 3773089 h 5962021"/>
                <a:gd name="connsiteX33" fmla="*/ 2015715 w 5426208"/>
                <a:gd name="connsiteY33" fmla="*/ 4414391 h 5962021"/>
                <a:gd name="connsiteX34" fmla="*/ 2631307 w 5426208"/>
                <a:gd name="connsiteY34" fmla="*/ 4736844 h 5962021"/>
                <a:gd name="connsiteX35" fmla="*/ 2175214 w 5426208"/>
                <a:gd name="connsiteY35" fmla="*/ 4767647 h 5962021"/>
                <a:gd name="connsiteX36" fmla="*/ 1502268 w 5426208"/>
                <a:gd name="connsiteY36" fmla="*/ 4553614 h 5962021"/>
                <a:gd name="connsiteX37" fmla="*/ 760003 w 5426208"/>
                <a:gd name="connsiteY37" fmla="*/ 3949760 h 5962021"/>
                <a:gd name="connsiteX38" fmla="*/ 260382 w 5426208"/>
                <a:gd name="connsiteY38" fmla="*/ 3054214 h 5962021"/>
                <a:gd name="connsiteX39" fmla="*/ 5859 w 5426208"/>
                <a:gd name="connsiteY39" fmla="*/ 2686568 h 5962021"/>
                <a:gd name="connsiteX40" fmla="*/ 109554 w 5426208"/>
                <a:gd name="connsiteY40" fmla="*/ 3280457 h 5962021"/>
                <a:gd name="connsiteX41" fmla="*/ 420638 w 5426208"/>
                <a:gd name="connsiteY41" fmla="*/ 4685051 h 5962021"/>
                <a:gd name="connsiteX42" fmla="*/ 967661 w 5426208"/>
                <a:gd name="connsiteY42" fmla="*/ 5268502 h 5962021"/>
                <a:gd name="connsiteX43" fmla="*/ 1523574 w 5426208"/>
                <a:gd name="connsiteY43" fmla="*/ 5524036 h 5962021"/>
                <a:gd name="connsiteX44" fmla="*/ 2471273 w 5426208"/>
                <a:gd name="connsiteY44" fmla="*/ 5604188 h 5962021"/>
                <a:gd name="connsiteX45" fmla="*/ 3384948 w 5426208"/>
                <a:gd name="connsiteY45" fmla="*/ 5407662 h 5962021"/>
                <a:gd name="connsiteX46" fmla="*/ 3500869 w 5426208"/>
                <a:gd name="connsiteY46" fmla="*/ 5480803 h 5962021"/>
                <a:gd name="connsiteX47" fmla="*/ 3506134 w 5426208"/>
                <a:gd name="connsiteY47" fmla="*/ 5962021 h 5962021"/>
                <a:gd name="connsiteX0" fmla="*/ 4469964 w 5426208"/>
                <a:gd name="connsiteY0" fmla="*/ 5848022 h 5979757"/>
                <a:gd name="connsiteX1" fmla="*/ 4282215 w 5426208"/>
                <a:gd name="connsiteY1" fmla="*/ 5300267 h 5979757"/>
                <a:gd name="connsiteX2" fmla="*/ 4330110 w 5426208"/>
                <a:gd name="connsiteY2" fmla="*/ 5032208 h 5979757"/>
                <a:gd name="connsiteX3" fmla="*/ 4631881 w 5426208"/>
                <a:gd name="connsiteY3" fmla="*/ 4627222 h 5979757"/>
                <a:gd name="connsiteX4" fmla="*/ 5058626 w 5426208"/>
                <a:gd name="connsiteY4" fmla="*/ 3580997 h 5979757"/>
                <a:gd name="connsiteX5" fmla="*/ 5416844 w 5426208"/>
                <a:gd name="connsiteY5" fmla="*/ 2515768 h 5979757"/>
                <a:gd name="connsiteX6" fmla="*/ 5253752 w 5426208"/>
                <a:gd name="connsiteY6" fmla="*/ 2527968 h 5979757"/>
                <a:gd name="connsiteX7" fmla="*/ 4553133 w 5426208"/>
                <a:gd name="connsiteY7" fmla="*/ 3047485 h 5979757"/>
                <a:gd name="connsiteX8" fmla="*/ 3980892 w 5426208"/>
                <a:gd name="connsiteY8" fmla="*/ 3990638 h 5979757"/>
                <a:gd name="connsiteX9" fmla="*/ 4002122 w 5426208"/>
                <a:gd name="connsiteY9" fmla="*/ 3300540 h 5979757"/>
                <a:gd name="connsiteX10" fmla="*/ 4261463 w 5426208"/>
                <a:gd name="connsiteY10" fmla="*/ 1763326 h 5979757"/>
                <a:gd name="connsiteX11" fmla="*/ 4416873 w 5426208"/>
                <a:gd name="connsiteY11" fmla="*/ 1163786 h 5979757"/>
                <a:gd name="connsiteX12" fmla="*/ 4596120 w 5426208"/>
                <a:gd name="connsiteY12" fmla="*/ 705332 h 5979757"/>
                <a:gd name="connsiteX13" fmla="*/ 4049958 w 5426208"/>
                <a:gd name="connsiteY13" fmla="*/ 979199 h 5979757"/>
                <a:gd name="connsiteX14" fmla="*/ 3488008 w 5426208"/>
                <a:gd name="connsiteY14" fmla="*/ 2095620 h 5979757"/>
                <a:gd name="connsiteX15" fmla="*/ 3287203 w 5426208"/>
                <a:gd name="connsiteY15" fmla="*/ 3189293 h 5979757"/>
                <a:gd name="connsiteX16" fmla="*/ 3292845 w 5426208"/>
                <a:gd name="connsiteY16" fmla="*/ 3873228 h 5979757"/>
                <a:gd name="connsiteX17" fmla="*/ 3192806 w 5426208"/>
                <a:gd name="connsiteY17" fmla="*/ 3622834 h 5979757"/>
                <a:gd name="connsiteX18" fmla="*/ 3006290 w 5426208"/>
                <a:gd name="connsiteY18" fmla="*/ 2753102 h 5979757"/>
                <a:gd name="connsiteX19" fmla="*/ 2437902 w 5426208"/>
                <a:gd name="connsiteY19" fmla="*/ 1408871 h 5979757"/>
                <a:gd name="connsiteX20" fmla="*/ 1934158 w 5426208"/>
                <a:gd name="connsiteY20" fmla="*/ 281355 h 5979757"/>
                <a:gd name="connsiteX21" fmla="*/ 1759700 w 5426208"/>
                <a:gd name="connsiteY21" fmla="*/ 62537 h 5979757"/>
                <a:gd name="connsiteX22" fmla="*/ 1504721 w 5426208"/>
                <a:gd name="connsiteY22" fmla="*/ 1196016 h 5979757"/>
                <a:gd name="connsiteX23" fmla="*/ 1919500 w 5426208"/>
                <a:gd name="connsiteY23" fmla="*/ 2525195 h 5979757"/>
                <a:gd name="connsiteX24" fmla="*/ 2511779 w 5426208"/>
                <a:gd name="connsiteY24" fmla="*/ 3692906 h 5979757"/>
                <a:gd name="connsiteX25" fmla="*/ 2507282 w 5426208"/>
                <a:gd name="connsiteY25" fmla="*/ 3859057 h 5979757"/>
                <a:gd name="connsiteX26" fmla="*/ 1259624 w 5426208"/>
                <a:gd name="connsiteY26" fmla="*/ 2346086 h 5979757"/>
                <a:gd name="connsiteX27" fmla="*/ 760003 w 5426208"/>
                <a:gd name="connsiteY27" fmla="*/ 1799331 h 5979757"/>
                <a:gd name="connsiteX28" fmla="*/ 213248 w 5426208"/>
                <a:gd name="connsiteY28" fmla="*/ 1290284 h 5979757"/>
                <a:gd name="connsiteX29" fmla="*/ 213248 w 5426208"/>
                <a:gd name="connsiteY29" fmla="*/ 1422259 h 5979757"/>
                <a:gd name="connsiteX30" fmla="*/ 694015 w 5426208"/>
                <a:gd name="connsiteY30" fmla="*/ 2760865 h 5979757"/>
                <a:gd name="connsiteX31" fmla="*/ 1253280 w 5426208"/>
                <a:gd name="connsiteY31" fmla="*/ 3790825 h 5979757"/>
                <a:gd name="connsiteX32" fmla="*/ 2015715 w 5426208"/>
                <a:gd name="connsiteY32" fmla="*/ 4432127 h 5979757"/>
                <a:gd name="connsiteX33" fmla="*/ 2631307 w 5426208"/>
                <a:gd name="connsiteY33" fmla="*/ 4754580 h 5979757"/>
                <a:gd name="connsiteX34" fmla="*/ 2175214 w 5426208"/>
                <a:gd name="connsiteY34" fmla="*/ 4785383 h 5979757"/>
                <a:gd name="connsiteX35" fmla="*/ 1502268 w 5426208"/>
                <a:gd name="connsiteY35" fmla="*/ 4571350 h 5979757"/>
                <a:gd name="connsiteX36" fmla="*/ 760003 w 5426208"/>
                <a:gd name="connsiteY36" fmla="*/ 3967496 h 5979757"/>
                <a:gd name="connsiteX37" fmla="*/ 260382 w 5426208"/>
                <a:gd name="connsiteY37" fmla="*/ 3071950 h 5979757"/>
                <a:gd name="connsiteX38" fmla="*/ 5859 w 5426208"/>
                <a:gd name="connsiteY38" fmla="*/ 2704304 h 5979757"/>
                <a:gd name="connsiteX39" fmla="*/ 109554 w 5426208"/>
                <a:gd name="connsiteY39" fmla="*/ 3298193 h 5979757"/>
                <a:gd name="connsiteX40" fmla="*/ 420638 w 5426208"/>
                <a:gd name="connsiteY40" fmla="*/ 4702787 h 5979757"/>
                <a:gd name="connsiteX41" fmla="*/ 967661 w 5426208"/>
                <a:gd name="connsiteY41" fmla="*/ 5286238 h 5979757"/>
                <a:gd name="connsiteX42" fmla="*/ 1523574 w 5426208"/>
                <a:gd name="connsiteY42" fmla="*/ 5541772 h 5979757"/>
                <a:gd name="connsiteX43" fmla="*/ 2471273 w 5426208"/>
                <a:gd name="connsiteY43" fmla="*/ 5621924 h 5979757"/>
                <a:gd name="connsiteX44" fmla="*/ 3384948 w 5426208"/>
                <a:gd name="connsiteY44" fmla="*/ 5425398 h 5979757"/>
                <a:gd name="connsiteX45" fmla="*/ 3500869 w 5426208"/>
                <a:gd name="connsiteY45" fmla="*/ 5498539 h 5979757"/>
                <a:gd name="connsiteX46" fmla="*/ 3506134 w 5426208"/>
                <a:gd name="connsiteY46" fmla="*/ 5979757 h 5979757"/>
                <a:gd name="connsiteX0" fmla="*/ 4469964 w 5426208"/>
                <a:gd name="connsiteY0" fmla="*/ 5848022 h 5979757"/>
                <a:gd name="connsiteX1" fmla="*/ 4282215 w 5426208"/>
                <a:gd name="connsiteY1" fmla="*/ 5300267 h 5979757"/>
                <a:gd name="connsiteX2" fmla="*/ 4330110 w 5426208"/>
                <a:gd name="connsiteY2" fmla="*/ 5032208 h 5979757"/>
                <a:gd name="connsiteX3" fmla="*/ 4631881 w 5426208"/>
                <a:gd name="connsiteY3" fmla="*/ 4627222 h 5979757"/>
                <a:gd name="connsiteX4" fmla="*/ 5058626 w 5426208"/>
                <a:gd name="connsiteY4" fmla="*/ 3580997 h 5979757"/>
                <a:gd name="connsiteX5" fmla="*/ 5416844 w 5426208"/>
                <a:gd name="connsiteY5" fmla="*/ 2515768 h 5979757"/>
                <a:gd name="connsiteX6" fmla="*/ 5253752 w 5426208"/>
                <a:gd name="connsiteY6" fmla="*/ 2527968 h 5979757"/>
                <a:gd name="connsiteX7" fmla="*/ 4553133 w 5426208"/>
                <a:gd name="connsiteY7" fmla="*/ 3047485 h 5979757"/>
                <a:gd name="connsiteX8" fmla="*/ 3980892 w 5426208"/>
                <a:gd name="connsiteY8" fmla="*/ 3990638 h 5979757"/>
                <a:gd name="connsiteX9" fmla="*/ 4002122 w 5426208"/>
                <a:gd name="connsiteY9" fmla="*/ 3300540 h 5979757"/>
                <a:gd name="connsiteX10" fmla="*/ 4261463 w 5426208"/>
                <a:gd name="connsiteY10" fmla="*/ 1763326 h 5979757"/>
                <a:gd name="connsiteX11" fmla="*/ 4416873 w 5426208"/>
                <a:gd name="connsiteY11" fmla="*/ 1163786 h 5979757"/>
                <a:gd name="connsiteX12" fmla="*/ 4596120 w 5426208"/>
                <a:gd name="connsiteY12" fmla="*/ 705332 h 5979757"/>
                <a:gd name="connsiteX13" fmla="*/ 4049958 w 5426208"/>
                <a:gd name="connsiteY13" fmla="*/ 979199 h 5979757"/>
                <a:gd name="connsiteX14" fmla="*/ 3488008 w 5426208"/>
                <a:gd name="connsiteY14" fmla="*/ 2095620 h 5979757"/>
                <a:gd name="connsiteX15" fmla="*/ 3287203 w 5426208"/>
                <a:gd name="connsiteY15" fmla="*/ 3189293 h 5979757"/>
                <a:gd name="connsiteX16" fmla="*/ 3292845 w 5426208"/>
                <a:gd name="connsiteY16" fmla="*/ 3873228 h 5979757"/>
                <a:gd name="connsiteX17" fmla="*/ 3192806 w 5426208"/>
                <a:gd name="connsiteY17" fmla="*/ 3622834 h 5979757"/>
                <a:gd name="connsiteX18" fmla="*/ 2964295 w 5426208"/>
                <a:gd name="connsiteY18" fmla="*/ 2747898 h 5979757"/>
                <a:gd name="connsiteX19" fmla="*/ 2437902 w 5426208"/>
                <a:gd name="connsiteY19" fmla="*/ 1408871 h 5979757"/>
                <a:gd name="connsiteX20" fmla="*/ 1934158 w 5426208"/>
                <a:gd name="connsiteY20" fmla="*/ 281355 h 5979757"/>
                <a:gd name="connsiteX21" fmla="*/ 1759700 w 5426208"/>
                <a:gd name="connsiteY21" fmla="*/ 62537 h 5979757"/>
                <a:gd name="connsiteX22" fmla="*/ 1504721 w 5426208"/>
                <a:gd name="connsiteY22" fmla="*/ 1196016 h 5979757"/>
                <a:gd name="connsiteX23" fmla="*/ 1919500 w 5426208"/>
                <a:gd name="connsiteY23" fmla="*/ 2525195 h 5979757"/>
                <a:gd name="connsiteX24" fmla="*/ 2511779 w 5426208"/>
                <a:gd name="connsiteY24" fmla="*/ 3692906 h 5979757"/>
                <a:gd name="connsiteX25" fmla="*/ 2507282 w 5426208"/>
                <a:gd name="connsiteY25" fmla="*/ 3859057 h 5979757"/>
                <a:gd name="connsiteX26" fmla="*/ 1259624 w 5426208"/>
                <a:gd name="connsiteY26" fmla="*/ 2346086 h 5979757"/>
                <a:gd name="connsiteX27" fmla="*/ 760003 w 5426208"/>
                <a:gd name="connsiteY27" fmla="*/ 1799331 h 5979757"/>
                <a:gd name="connsiteX28" fmla="*/ 213248 w 5426208"/>
                <a:gd name="connsiteY28" fmla="*/ 1290284 h 5979757"/>
                <a:gd name="connsiteX29" fmla="*/ 213248 w 5426208"/>
                <a:gd name="connsiteY29" fmla="*/ 1422259 h 5979757"/>
                <a:gd name="connsiteX30" fmla="*/ 694015 w 5426208"/>
                <a:gd name="connsiteY30" fmla="*/ 2760865 h 5979757"/>
                <a:gd name="connsiteX31" fmla="*/ 1253280 w 5426208"/>
                <a:gd name="connsiteY31" fmla="*/ 3790825 h 5979757"/>
                <a:gd name="connsiteX32" fmla="*/ 2015715 w 5426208"/>
                <a:gd name="connsiteY32" fmla="*/ 4432127 h 5979757"/>
                <a:gd name="connsiteX33" fmla="*/ 2631307 w 5426208"/>
                <a:gd name="connsiteY33" fmla="*/ 4754580 h 5979757"/>
                <a:gd name="connsiteX34" fmla="*/ 2175214 w 5426208"/>
                <a:gd name="connsiteY34" fmla="*/ 4785383 h 5979757"/>
                <a:gd name="connsiteX35" fmla="*/ 1502268 w 5426208"/>
                <a:gd name="connsiteY35" fmla="*/ 4571350 h 5979757"/>
                <a:gd name="connsiteX36" fmla="*/ 760003 w 5426208"/>
                <a:gd name="connsiteY36" fmla="*/ 3967496 h 5979757"/>
                <a:gd name="connsiteX37" fmla="*/ 260382 w 5426208"/>
                <a:gd name="connsiteY37" fmla="*/ 3071950 h 5979757"/>
                <a:gd name="connsiteX38" fmla="*/ 5859 w 5426208"/>
                <a:gd name="connsiteY38" fmla="*/ 2704304 h 5979757"/>
                <a:gd name="connsiteX39" fmla="*/ 109554 w 5426208"/>
                <a:gd name="connsiteY39" fmla="*/ 3298193 h 5979757"/>
                <a:gd name="connsiteX40" fmla="*/ 420638 w 5426208"/>
                <a:gd name="connsiteY40" fmla="*/ 4702787 h 5979757"/>
                <a:gd name="connsiteX41" fmla="*/ 967661 w 5426208"/>
                <a:gd name="connsiteY41" fmla="*/ 5286238 h 5979757"/>
                <a:gd name="connsiteX42" fmla="*/ 1523574 w 5426208"/>
                <a:gd name="connsiteY42" fmla="*/ 5541772 h 5979757"/>
                <a:gd name="connsiteX43" fmla="*/ 2471273 w 5426208"/>
                <a:gd name="connsiteY43" fmla="*/ 5621924 h 5979757"/>
                <a:gd name="connsiteX44" fmla="*/ 3384948 w 5426208"/>
                <a:gd name="connsiteY44" fmla="*/ 5425398 h 5979757"/>
                <a:gd name="connsiteX45" fmla="*/ 3500869 w 5426208"/>
                <a:gd name="connsiteY45" fmla="*/ 5498539 h 5979757"/>
                <a:gd name="connsiteX46" fmla="*/ 3506134 w 5426208"/>
                <a:gd name="connsiteY46" fmla="*/ 5979757 h 5979757"/>
                <a:gd name="connsiteX0" fmla="*/ 4469964 w 5426208"/>
                <a:gd name="connsiteY0" fmla="*/ 5848022 h 5979757"/>
                <a:gd name="connsiteX1" fmla="*/ 4282215 w 5426208"/>
                <a:gd name="connsiteY1" fmla="*/ 5300267 h 5979757"/>
                <a:gd name="connsiteX2" fmla="*/ 4330110 w 5426208"/>
                <a:gd name="connsiteY2" fmla="*/ 5032208 h 5979757"/>
                <a:gd name="connsiteX3" fmla="*/ 4631881 w 5426208"/>
                <a:gd name="connsiteY3" fmla="*/ 4627222 h 5979757"/>
                <a:gd name="connsiteX4" fmla="*/ 5058626 w 5426208"/>
                <a:gd name="connsiteY4" fmla="*/ 3580997 h 5979757"/>
                <a:gd name="connsiteX5" fmla="*/ 5416844 w 5426208"/>
                <a:gd name="connsiteY5" fmla="*/ 2515768 h 5979757"/>
                <a:gd name="connsiteX6" fmla="*/ 5253752 w 5426208"/>
                <a:gd name="connsiteY6" fmla="*/ 2527968 h 5979757"/>
                <a:gd name="connsiteX7" fmla="*/ 4553133 w 5426208"/>
                <a:gd name="connsiteY7" fmla="*/ 3047485 h 5979757"/>
                <a:gd name="connsiteX8" fmla="*/ 3980892 w 5426208"/>
                <a:gd name="connsiteY8" fmla="*/ 3990638 h 5979757"/>
                <a:gd name="connsiteX9" fmla="*/ 4002122 w 5426208"/>
                <a:gd name="connsiteY9" fmla="*/ 3300540 h 5979757"/>
                <a:gd name="connsiteX10" fmla="*/ 4261463 w 5426208"/>
                <a:gd name="connsiteY10" fmla="*/ 1763326 h 5979757"/>
                <a:gd name="connsiteX11" fmla="*/ 4416873 w 5426208"/>
                <a:gd name="connsiteY11" fmla="*/ 1163786 h 5979757"/>
                <a:gd name="connsiteX12" fmla="*/ 4596120 w 5426208"/>
                <a:gd name="connsiteY12" fmla="*/ 705332 h 5979757"/>
                <a:gd name="connsiteX13" fmla="*/ 4049958 w 5426208"/>
                <a:gd name="connsiteY13" fmla="*/ 979199 h 5979757"/>
                <a:gd name="connsiteX14" fmla="*/ 3488008 w 5426208"/>
                <a:gd name="connsiteY14" fmla="*/ 2095620 h 5979757"/>
                <a:gd name="connsiteX15" fmla="*/ 3287203 w 5426208"/>
                <a:gd name="connsiteY15" fmla="*/ 3189293 h 5979757"/>
                <a:gd name="connsiteX16" fmla="*/ 3292845 w 5426208"/>
                <a:gd name="connsiteY16" fmla="*/ 3873228 h 5979757"/>
                <a:gd name="connsiteX17" fmla="*/ 3192806 w 5426208"/>
                <a:gd name="connsiteY17" fmla="*/ 3622834 h 5979757"/>
                <a:gd name="connsiteX18" fmla="*/ 2932473 w 5426208"/>
                <a:gd name="connsiteY18" fmla="*/ 2740246 h 5979757"/>
                <a:gd name="connsiteX19" fmla="*/ 2437902 w 5426208"/>
                <a:gd name="connsiteY19" fmla="*/ 1408871 h 5979757"/>
                <a:gd name="connsiteX20" fmla="*/ 1934158 w 5426208"/>
                <a:gd name="connsiteY20" fmla="*/ 281355 h 5979757"/>
                <a:gd name="connsiteX21" fmla="*/ 1759700 w 5426208"/>
                <a:gd name="connsiteY21" fmla="*/ 62537 h 5979757"/>
                <a:gd name="connsiteX22" fmla="*/ 1504721 w 5426208"/>
                <a:gd name="connsiteY22" fmla="*/ 1196016 h 5979757"/>
                <a:gd name="connsiteX23" fmla="*/ 1919500 w 5426208"/>
                <a:gd name="connsiteY23" fmla="*/ 2525195 h 5979757"/>
                <a:gd name="connsiteX24" fmla="*/ 2511779 w 5426208"/>
                <a:gd name="connsiteY24" fmla="*/ 3692906 h 5979757"/>
                <a:gd name="connsiteX25" fmla="*/ 2507282 w 5426208"/>
                <a:gd name="connsiteY25" fmla="*/ 3859057 h 5979757"/>
                <a:gd name="connsiteX26" fmla="*/ 1259624 w 5426208"/>
                <a:gd name="connsiteY26" fmla="*/ 2346086 h 5979757"/>
                <a:gd name="connsiteX27" fmla="*/ 760003 w 5426208"/>
                <a:gd name="connsiteY27" fmla="*/ 1799331 h 5979757"/>
                <a:gd name="connsiteX28" fmla="*/ 213248 w 5426208"/>
                <a:gd name="connsiteY28" fmla="*/ 1290284 h 5979757"/>
                <a:gd name="connsiteX29" fmla="*/ 213248 w 5426208"/>
                <a:gd name="connsiteY29" fmla="*/ 1422259 h 5979757"/>
                <a:gd name="connsiteX30" fmla="*/ 694015 w 5426208"/>
                <a:gd name="connsiteY30" fmla="*/ 2760865 h 5979757"/>
                <a:gd name="connsiteX31" fmla="*/ 1253280 w 5426208"/>
                <a:gd name="connsiteY31" fmla="*/ 3790825 h 5979757"/>
                <a:gd name="connsiteX32" fmla="*/ 2015715 w 5426208"/>
                <a:gd name="connsiteY32" fmla="*/ 4432127 h 5979757"/>
                <a:gd name="connsiteX33" fmla="*/ 2631307 w 5426208"/>
                <a:gd name="connsiteY33" fmla="*/ 4754580 h 5979757"/>
                <a:gd name="connsiteX34" fmla="*/ 2175214 w 5426208"/>
                <a:gd name="connsiteY34" fmla="*/ 4785383 h 5979757"/>
                <a:gd name="connsiteX35" fmla="*/ 1502268 w 5426208"/>
                <a:gd name="connsiteY35" fmla="*/ 4571350 h 5979757"/>
                <a:gd name="connsiteX36" fmla="*/ 760003 w 5426208"/>
                <a:gd name="connsiteY36" fmla="*/ 3967496 h 5979757"/>
                <a:gd name="connsiteX37" fmla="*/ 260382 w 5426208"/>
                <a:gd name="connsiteY37" fmla="*/ 3071950 h 5979757"/>
                <a:gd name="connsiteX38" fmla="*/ 5859 w 5426208"/>
                <a:gd name="connsiteY38" fmla="*/ 2704304 h 5979757"/>
                <a:gd name="connsiteX39" fmla="*/ 109554 w 5426208"/>
                <a:gd name="connsiteY39" fmla="*/ 3298193 h 5979757"/>
                <a:gd name="connsiteX40" fmla="*/ 420638 w 5426208"/>
                <a:gd name="connsiteY40" fmla="*/ 4702787 h 5979757"/>
                <a:gd name="connsiteX41" fmla="*/ 967661 w 5426208"/>
                <a:gd name="connsiteY41" fmla="*/ 5286238 h 5979757"/>
                <a:gd name="connsiteX42" fmla="*/ 1523574 w 5426208"/>
                <a:gd name="connsiteY42" fmla="*/ 5541772 h 5979757"/>
                <a:gd name="connsiteX43" fmla="*/ 2471273 w 5426208"/>
                <a:gd name="connsiteY43" fmla="*/ 5621924 h 5979757"/>
                <a:gd name="connsiteX44" fmla="*/ 3384948 w 5426208"/>
                <a:gd name="connsiteY44" fmla="*/ 5425398 h 5979757"/>
                <a:gd name="connsiteX45" fmla="*/ 3500869 w 5426208"/>
                <a:gd name="connsiteY45" fmla="*/ 5498539 h 5979757"/>
                <a:gd name="connsiteX46" fmla="*/ 3506134 w 5426208"/>
                <a:gd name="connsiteY46" fmla="*/ 5979757 h 5979757"/>
                <a:gd name="connsiteX0" fmla="*/ 4469964 w 5426208"/>
                <a:gd name="connsiteY0" fmla="*/ 5848036 h 5979771"/>
                <a:gd name="connsiteX1" fmla="*/ 4282215 w 5426208"/>
                <a:gd name="connsiteY1" fmla="*/ 5300281 h 5979771"/>
                <a:gd name="connsiteX2" fmla="*/ 4330110 w 5426208"/>
                <a:gd name="connsiteY2" fmla="*/ 5032222 h 5979771"/>
                <a:gd name="connsiteX3" fmla="*/ 4631881 w 5426208"/>
                <a:gd name="connsiteY3" fmla="*/ 4627236 h 5979771"/>
                <a:gd name="connsiteX4" fmla="*/ 5058626 w 5426208"/>
                <a:gd name="connsiteY4" fmla="*/ 3581011 h 5979771"/>
                <a:gd name="connsiteX5" fmla="*/ 5416844 w 5426208"/>
                <a:gd name="connsiteY5" fmla="*/ 2515782 h 5979771"/>
                <a:gd name="connsiteX6" fmla="*/ 5253752 w 5426208"/>
                <a:gd name="connsiteY6" fmla="*/ 2527982 h 5979771"/>
                <a:gd name="connsiteX7" fmla="*/ 4553133 w 5426208"/>
                <a:gd name="connsiteY7" fmla="*/ 3047499 h 5979771"/>
                <a:gd name="connsiteX8" fmla="*/ 3980892 w 5426208"/>
                <a:gd name="connsiteY8" fmla="*/ 3990652 h 5979771"/>
                <a:gd name="connsiteX9" fmla="*/ 4002122 w 5426208"/>
                <a:gd name="connsiteY9" fmla="*/ 3300554 h 5979771"/>
                <a:gd name="connsiteX10" fmla="*/ 4261463 w 5426208"/>
                <a:gd name="connsiteY10" fmla="*/ 1763340 h 5979771"/>
                <a:gd name="connsiteX11" fmla="*/ 4416873 w 5426208"/>
                <a:gd name="connsiteY11" fmla="*/ 1163800 h 5979771"/>
                <a:gd name="connsiteX12" fmla="*/ 4596120 w 5426208"/>
                <a:gd name="connsiteY12" fmla="*/ 705346 h 5979771"/>
                <a:gd name="connsiteX13" fmla="*/ 4049958 w 5426208"/>
                <a:gd name="connsiteY13" fmla="*/ 979213 h 5979771"/>
                <a:gd name="connsiteX14" fmla="*/ 3488008 w 5426208"/>
                <a:gd name="connsiteY14" fmla="*/ 2095634 h 5979771"/>
                <a:gd name="connsiteX15" fmla="*/ 3287203 w 5426208"/>
                <a:gd name="connsiteY15" fmla="*/ 3189307 h 5979771"/>
                <a:gd name="connsiteX16" fmla="*/ 3292845 w 5426208"/>
                <a:gd name="connsiteY16" fmla="*/ 3873242 h 5979771"/>
                <a:gd name="connsiteX17" fmla="*/ 3192806 w 5426208"/>
                <a:gd name="connsiteY17" fmla="*/ 3622848 h 5979771"/>
                <a:gd name="connsiteX18" fmla="*/ 2932473 w 5426208"/>
                <a:gd name="connsiteY18" fmla="*/ 2740260 h 5979771"/>
                <a:gd name="connsiteX19" fmla="*/ 2399382 w 5426208"/>
                <a:gd name="connsiteY19" fmla="*/ 1409403 h 5979771"/>
                <a:gd name="connsiteX20" fmla="*/ 1934158 w 5426208"/>
                <a:gd name="connsiteY20" fmla="*/ 281369 h 5979771"/>
                <a:gd name="connsiteX21" fmla="*/ 1759700 w 5426208"/>
                <a:gd name="connsiteY21" fmla="*/ 62551 h 5979771"/>
                <a:gd name="connsiteX22" fmla="*/ 1504721 w 5426208"/>
                <a:gd name="connsiteY22" fmla="*/ 1196030 h 5979771"/>
                <a:gd name="connsiteX23" fmla="*/ 1919500 w 5426208"/>
                <a:gd name="connsiteY23" fmla="*/ 2525209 h 5979771"/>
                <a:gd name="connsiteX24" fmla="*/ 2511779 w 5426208"/>
                <a:gd name="connsiteY24" fmla="*/ 3692920 h 5979771"/>
                <a:gd name="connsiteX25" fmla="*/ 2507282 w 5426208"/>
                <a:gd name="connsiteY25" fmla="*/ 3859071 h 5979771"/>
                <a:gd name="connsiteX26" fmla="*/ 1259624 w 5426208"/>
                <a:gd name="connsiteY26" fmla="*/ 2346100 h 5979771"/>
                <a:gd name="connsiteX27" fmla="*/ 760003 w 5426208"/>
                <a:gd name="connsiteY27" fmla="*/ 1799345 h 5979771"/>
                <a:gd name="connsiteX28" fmla="*/ 213248 w 5426208"/>
                <a:gd name="connsiteY28" fmla="*/ 1290298 h 5979771"/>
                <a:gd name="connsiteX29" fmla="*/ 213248 w 5426208"/>
                <a:gd name="connsiteY29" fmla="*/ 1422273 h 5979771"/>
                <a:gd name="connsiteX30" fmla="*/ 694015 w 5426208"/>
                <a:gd name="connsiteY30" fmla="*/ 2760879 h 5979771"/>
                <a:gd name="connsiteX31" fmla="*/ 1253280 w 5426208"/>
                <a:gd name="connsiteY31" fmla="*/ 3790839 h 5979771"/>
                <a:gd name="connsiteX32" fmla="*/ 2015715 w 5426208"/>
                <a:gd name="connsiteY32" fmla="*/ 4432141 h 5979771"/>
                <a:gd name="connsiteX33" fmla="*/ 2631307 w 5426208"/>
                <a:gd name="connsiteY33" fmla="*/ 4754594 h 5979771"/>
                <a:gd name="connsiteX34" fmla="*/ 2175214 w 5426208"/>
                <a:gd name="connsiteY34" fmla="*/ 4785397 h 5979771"/>
                <a:gd name="connsiteX35" fmla="*/ 1502268 w 5426208"/>
                <a:gd name="connsiteY35" fmla="*/ 4571364 h 5979771"/>
                <a:gd name="connsiteX36" fmla="*/ 760003 w 5426208"/>
                <a:gd name="connsiteY36" fmla="*/ 3967510 h 5979771"/>
                <a:gd name="connsiteX37" fmla="*/ 260382 w 5426208"/>
                <a:gd name="connsiteY37" fmla="*/ 3071964 h 5979771"/>
                <a:gd name="connsiteX38" fmla="*/ 5859 w 5426208"/>
                <a:gd name="connsiteY38" fmla="*/ 2704318 h 5979771"/>
                <a:gd name="connsiteX39" fmla="*/ 109554 w 5426208"/>
                <a:gd name="connsiteY39" fmla="*/ 3298207 h 5979771"/>
                <a:gd name="connsiteX40" fmla="*/ 420638 w 5426208"/>
                <a:gd name="connsiteY40" fmla="*/ 4702801 h 5979771"/>
                <a:gd name="connsiteX41" fmla="*/ 967661 w 5426208"/>
                <a:gd name="connsiteY41" fmla="*/ 5286252 h 5979771"/>
                <a:gd name="connsiteX42" fmla="*/ 1523574 w 5426208"/>
                <a:gd name="connsiteY42" fmla="*/ 5541786 h 5979771"/>
                <a:gd name="connsiteX43" fmla="*/ 2471273 w 5426208"/>
                <a:gd name="connsiteY43" fmla="*/ 5621938 h 5979771"/>
                <a:gd name="connsiteX44" fmla="*/ 3384948 w 5426208"/>
                <a:gd name="connsiteY44" fmla="*/ 5425412 h 5979771"/>
                <a:gd name="connsiteX45" fmla="*/ 3500869 w 5426208"/>
                <a:gd name="connsiteY45" fmla="*/ 5498553 h 5979771"/>
                <a:gd name="connsiteX46" fmla="*/ 3506134 w 5426208"/>
                <a:gd name="connsiteY46" fmla="*/ 5979771 h 5979771"/>
                <a:gd name="connsiteX0" fmla="*/ 4469964 w 5426208"/>
                <a:gd name="connsiteY0" fmla="*/ 5831812 h 5963547"/>
                <a:gd name="connsiteX1" fmla="*/ 4282215 w 5426208"/>
                <a:gd name="connsiteY1" fmla="*/ 5284057 h 5963547"/>
                <a:gd name="connsiteX2" fmla="*/ 4330110 w 5426208"/>
                <a:gd name="connsiteY2" fmla="*/ 5015998 h 5963547"/>
                <a:gd name="connsiteX3" fmla="*/ 4631881 w 5426208"/>
                <a:gd name="connsiteY3" fmla="*/ 4611012 h 5963547"/>
                <a:gd name="connsiteX4" fmla="*/ 5058626 w 5426208"/>
                <a:gd name="connsiteY4" fmla="*/ 3564787 h 5963547"/>
                <a:gd name="connsiteX5" fmla="*/ 5416844 w 5426208"/>
                <a:gd name="connsiteY5" fmla="*/ 2499558 h 5963547"/>
                <a:gd name="connsiteX6" fmla="*/ 5253752 w 5426208"/>
                <a:gd name="connsiteY6" fmla="*/ 2511758 h 5963547"/>
                <a:gd name="connsiteX7" fmla="*/ 4553133 w 5426208"/>
                <a:gd name="connsiteY7" fmla="*/ 3031275 h 5963547"/>
                <a:gd name="connsiteX8" fmla="*/ 3980892 w 5426208"/>
                <a:gd name="connsiteY8" fmla="*/ 3974428 h 5963547"/>
                <a:gd name="connsiteX9" fmla="*/ 4002122 w 5426208"/>
                <a:gd name="connsiteY9" fmla="*/ 3284330 h 5963547"/>
                <a:gd name="connsiteX10" fmla="*/ 4261463 w 5426208"/>
                <a:gd name="connsiteY10" fmla="*/ 1747116 h 5963547"/>
                <a:gd name="connsiteX11" fmla="*/ 4416873 w 5426208"/>
                <a:gd name="connsiteY11" fmla="*/ 1147576 h 5963547"/>
                <a:gd name="connsiteX12" fmla="*/ 4596120 w 5426208"/>
                <a:gd name="connsiteY12" fmla="*/ 689122 h 5963547"/>
                <a:gd name="connsiteX13" fmla="*/ 4049958 w 5426208"/>
                <a:gd name="connsiteY13" fmla="*/ 962989 h 5963547"/>
                <a:gd name="connsiteX14" fmla="*/ 3488008 w 5426208"/>
                <a:gd name="connsiteY14" fmla="*/ 2079410 h 5963547"/>
                <a:gd name="connsiteX15" fmla="*/ 3287203 w 5426208"/>
                <a:gd name="connsiteY15" fmla="*/ 3173083 h 5963547"/>
                <a:gd name="connsiteX16" fmla="*/ 3292845 w 5426208"/>
                <a:gd name="connsiteY16" fmla="*/ 3857018 h 5963547"/>
                <a:gd name="connsiteX17" fmla="*/ 3192806 w 5426208"/>
                <a:gd name="connsiteY17" fmla="*/ 3606624 h 5963547"/>
                <a:gd name="connsiteX18" fmla="*/ 2932473 w 5426208"/>
                <a:gd name="connsiteY18" fmla="*/ 2724036 h 5963547"/>
                <a:gd name="connsiteX19" fmla="*/ 2399382 w 5426208"/>
                <a:gd name="connsiteY19" fmla="*/ 1393179 h 5963547"/>
                <a:gd name="connsiteX20" fmla="*/ 1918061 w 5426208"/>
                <a:gd name="connsiteY20" fmla="*/ 334605 h 5963547"/>
                <a:gd name="connsiteX21" fmla="*/ 1759700 w 5426208"/>
                <a:gd name="connsiteY21" fmla="*/ 46327 h 5963547"/>
                <a:gd name="connsiteX22" fmla="*/ 1504721 w 5426208"/>
                <a:gd name="connsiteY22" fmla="*/ 1179806 h 5963547"/>
                <a:gd name="connsiteX23" fmla="*/ 1919500 w 5426208"/>
                <a:gd name="connsiteY23" fmla="*/ 2508985 h 5963547"/>
                <a:gd name="connsiteX24" fmla="*/ 2511779 w 5426208"/>
                <a:gd name="connsiteY24" fmla="*/ 3676696 h 5963547"/>
                <a:gd name="connsiteX25" fmla="*/ 2507282 w 5426208"/>
                <a:gd name="connsiteY25" fmla="*/ 3842847 h 5963547"/>
                <a:gd name="connsiteX26" fmla="*/ 1259624 w 5426208"/>
                <a:gd name="connsiteY26" fmla="*/ 2329876 h 5963547"/>
                <a:gd name="connsiteX27" fmla="*/ 760003 w 5426208"/>
                <a:gd name="connsiteY27" fmla="*/ 1783121 h 5963547"/>
                <a:gd name="connsiteX28" fmla="*/ 213248 w 5426208"/>
                <a:gd name="connsiteY28" fmla="*/ 1274074 h 5963547"/>
                <a:gd name="connsiteX29" fmla="*/ 213248 w 5426208"/>
                <a:gd name="connsiteY29" fmla="*/ 1406049 h 5963547"/>
                <a:gd name="connsiteX30" fmla="*/ 694015 w 5426208"/>
                <a:gd name="connsiteY30" fmla="*/ 2744655 h 5963547"/>
                <a:gd name="connsiteX31" fmla="*/ 1253280 w 5426208"/>
                <a:gd name="connsiteY31" fmla="*/ 3774615 h 5963547"/>
                <a:gd name="connsiteX32" fmla="*/ 2015715 w 5426208"/>
                <a:gd name="connsiteY32" fmla="*/ 4415917 h 5963547"/>
                <a:gd name="connsiteX33" fmla="*/ 2631307 w 5426208"/>
                <a:gd name="connsiteY33" fmla="*/ 4738370 h 5963547"/>
                <a:gd name="connsiteX34" fmla="*/ 2175214 w 5426208"/>
                <a:gd name="connsiteY34" fmla="*/ 4769173 h 5963547"/>
                <a:gd name="connsiteX35" fmla="*/ 1502268 w 5426208"/>
                <a:gd name="connsiteY35" fmla="*/ 4555140 h 5963547"/>
                <a:gd name="connsiteX36" fmla="*/ 760003 w 5426208"/>
                <a:gd name="connsiteY36" fmla="*/ 3951286 h 5963547"/>
                <a:gd name="connsiteX37" fmla="*/ 260382 w 5426208"/>
                <a:gd name="connsiteY37" fmla="*/ 3055740 h 5963547"/>
                <a:gd name="connsiteX38" fmla="*/ 5859 w 5426208"/>
                <a:gd name="connsiteY38" fmla="*/ 2688094 h 5963547"/>
                <a:gd name="connsiteX39" fmla="*/ 109554 w 5426208"/>
                <a:gd name="connsiteY39" fmla="*/ 3281983 h 5963547"/>
                <a:gd name="connsiteX40" fmla="*/ 420638 w 5426208"/>
                <a:gd name="connsiteY40" fmla="*/ 4686577 h 5963547"/>
                <a:gd name="connsiteX41" fmla="*/ 967661 w 5426208"/>
                <a:gd name="connsiteY41" fmla="*/ 5270028 h 5963547"/>
                <a:gd name="connsiteX42" fmla="*/ 1523574 w 5426208"/>
                <a:gd name="connsiteY42" fmla="*/ 5525562 h 5963547"/>
                <a:gd name="connsiteX43" fmla="*/ 2471273 w 5426208"/>
                <a:gd name="connsiteY43" fmla="*/ 5605714 h 5963547"/>
                <a:gd name="connsiteX44" fmla="*/ 3384948 w 5426208"/>
                <a:gd name="connsiteY44" fmla="*/ 5409188 h 5963547"/>
                <a:gd name="connsiteX45" fmla="*/ 3500869 w 5426208"/>
                <a:gd name="connsiteY45" fmla="*/ 5482329 h 5963547"/>
                <a:gd name="connsiteX46" fmla="*/ 3506134 w 5426208"/>
                <a:gd name="connsiteY46" fmla="*/ 5963547 h 5963547"/>
                <a:gd name="connsiteX0" fmla="*/ 4469964 w 5426208"/>
                <a:gd name="connsiteY0" fmla="*/ 5831812 h 5963547"/>
                <a:gd name="connsiteX1" fmla="*/ 4282215 w 5426208"/>
                <a:gd name="connsiteY1" fmla="*/ 5284057 h 5963547"/>
                <a:gd name="connsiteX2" fmla="*/ 4330110 w 5426208"/>
                <a:gd name="connsiteY2" fmla="*/ 5015998 h 5963547"/>
                <a:gd name="connsiteX3" fmla="*/ 4631881 w 5426208"/>
                <a:gd name="connsiteY3" fmla="*/ 4611012 h 5963547"/>
                <a:gd name="connsiteX4" fmla="*/ 5058626 w 5426208"/>
                <a:gd name="connsiteY4" fmla="*/ 3564787 h 5963547"/>
                <a:gd name="connsiteX5" fmla="*/ 5416844 w 5426208"/>
                <a:gd name="connsiteY5" fmla="*/ 2499558 h 5963547"/>
                <a:gd name="connsiteX6" fmla="*/ 5253752 w 5426208"/>
                <a:gd name="connsiteY6" fmla="*/ 2511758 h 5963547"/>
                <a:gd name="connsiteX7" fmla="*/ 4553133 w 5426208"/>
                <a:gd name="connsiteY7" fmla="*/ 3031275 h 5963547"/>
                <a:gd name="connsiteX8" fmla="*/ 3980892 w 5426208"/>
                <a:gd name="connsiteY8" fmla="*/ 3974428 h 5963547"/>
                <a:gd name="connsiteX9" fmla="*/ 4002122 w 5426208"/>
                <a:gd name="connsiteY9" fmla="*/ 3284330 h 5963547"/>
                <a:gd name="connsiteX10" fmla="*/ 4261463 w 5426208"/>
                <a:gd name="connsiteY10" fmla="*/ 1747116 h 5963547"/>
                <a:gd name="connsiteX11" fmla="*/ 4416873 w 5426208"/>
                <a:gd name="connsiteY11" fmla="*/ 1147576 h 5963547"/>
                <a:gd name="connsiteX12" fmla="*/ 4484533 w 5426208"/>
                <a:gd name="connsiteY12" fmla="*/ 653647 h 5963547"/>
                <a:gd name="connsiteX13" fmla="*/ 4049958 w 5426208"/>
                <a:gd name="connsiteY13" fmla="*/ 962989 h 5963547"/>
                <a:gd name="connsiteX14" fmla="*/ 3488008 w 5426208"/>
                <a:gd name="connsiteY14" fmla="*/ 2079410 h 5963547"/>
                <a:gd name="connsiteX15" fmla="*/ 3287203 w 5426208"/>
                <a:gd name="connsiteY15" fmla="*/ 3173083 h 5963547"/>
                <a:gd name="connsiteX16" fmla="*/ 3292845 w 5426208"/>
                <a:gd name="connsiteY16" fmla="*/ 3857018 h 5963547"/>
                <a:gd name="connsiteX17" fmla="*/ 3192806 w 5426208"/>
                <a:gd name="connsiteY17" fmla="*/ 3606624 h 5963547"/>
                <a:gd name="connsiteX18" fmla="*/ 2932473 w 5426208"/>
                <a:gd name="connsiteY18" fmla="*/ 2724036 h 5963547"/>
                <a:gd name="connsiteX19" fmla="*/ 2399382 w 5426208"/>
                <a:gd name="connsiteY19" fmla="*/ 1393179 h 5963547"/>
                <a:gd name="connsiteX20" fmla="*/ 1918061 w 5426208"/>
                <a:gd name="connsiteY20" fmla="*/ 334605 h 5963547"/>
                <a:gd name="connsiteX21" fmla="*/ 1759700 w 5426208"/>
                <a:gd name="connsiteY21" fmla="*/ 46327 h 5963547"/>
                <a:gd name="connsiteX22" fmla="*/ 1504721 w 5426208"/>
                <a:gd name="connsiteY22" fmla="*/ 1179806 h 5963547"/>
                <a:gd name="connsiteX23" fmla="*/ 1919500 w 5426208"/>
                <a:gd name="connsiteY23" fmla="*/ 2508985 h 5963547"/>
                <a:gd name="connsiteX24" fmla="*/ 2511779 w 5426208"/>
                <a:gd name="connsiteY24" fmla="*/ 3676696 h 5963547"/>
                <a:gd name="connsiteX25" fmla="*/ 2507282 w 5426208"/>
                <a:gd name="connsiteY25" fmla="*/ 3842847 h 5963547"/>
                <a:gd name="connsiteX26" fmla="*/ 1259624 w 5426208"/>
                <a:gd name="connsiteY26" fmla="*/ 2329876 h 5963547"/>
                <a:gd name="connsiteX27" fmla="*/ 760003 w 5426208"/>
                <a:gd name="connsiteY27" fmla="*/ 1783121 h 5963547"/>
                <a:gd name="connsiteX28" fmla="*/ 213248 w 5426208"/>
                <a:gd name="connsiteY28" fmla="*/ 1274074 h 5963547"/>
                <a:gd name="connsiteX29" fmla="*/ 213248 w 5426208"/>
                <a:gd name="connsiteY29" fmla="*/ 1406049 h 5963547"/>
                <a:gd name="connsiteX30" fmla="*/ 694015 w 5426208"/>
                <a:gd name="connsiteY30" fmla="*/ 2744655 h 5963547"/>
                <a:gd name="connsiteX31" fmla="*/ 1253280 w 5426208"/>
                <a:gd name="connsiteY31" fmla="*/ 3774615 h 5963547"/>
                <a:gd name="connsiteX32" fmla="*/ 2015715 w 5426208"/>
                <a:gd name="connsiteY32" fmla="*/ 4415917 h 5963547"/>
                <a:gd name="connsiteX33" fmla="*/ 2631307 w 5426208"/>
                <a:gd name="connsiteY33" fmla="*/ 4738370 h 5963547"/>
                <a:gd name="connsiteX34" fmla="*/ 2175214 w 5426208"/>
                <a:gd name="connsiteY34" fmla="*/ 4769173 h 5963547"/>
                <a:gd name="connsiteX35" fmla="*/ 1502268 w 5426208"/>
                <a:gd name="connsiteY35" fmla="*/ 4555140 h 5963547"/>
                <a:gd name="connsiteX36" fmla="*/ 760003 w 5426208"/>
                <a:gd name="connsiteY36" fmla="*/ 3951286 h 5963547"/>
                <a:gd name="connsiteX37" fmla="*/ 260382 w 5426208"/>
                <a:gd name="connsiteY37" fmla="*/ 3055740 h 5963547"/>
                <a:gd name="connsiteX38" fmla="*/ 5859 w 5426208"/>
                <a:gd name="connsiteY38" fmla="*/ 2688094 h 5963547"/>
                <a:gd name="connsiteX39" fmla="*/ 109554 w 5426208"/>
                <a:gd name="connsiteY39" fmla="*/ 3281983 h 5963547"/>
                <a:gd name="connsiteX40" fmla="*/ 420638 w 5426208"/>
                <a:gd name="connsiteY40" fmla="*/ 4686577 h 5963547"/>
                <a:gd name="connsiteX41" fmla="*/ 967661 w 5426208"/>
                <a:gd name="connsiteY41" fmla="*/ 5270028 h 5963547"/>
                <a:gd name="connsiteX42" fmla="*/ 1523574 w 5426208"/>
                <a:gd name="connsiteY42" fmla="*/ 5525562 h 5963547"/>
                <a:gd name="connsiteX43" fmla="*/ 2471273 w 5426208"/>
                <a:gd name="connsiteY43" fmla="*/ 5605714 h 5963547"/>
                <a:gd name="connsiteX44" fmla="*/ 3384948 w 5426208"/>
                <a:gd name="connsiteY44" fmla="*/ 5409188 h 5963547"/>
                <a:gd name="connsiteX45" fmla="*/ 3500869 w 5426208"/>
                <a:gd name="connsiteY45" fmla="*/ 5482329 h 5963547"/>
                <a:gd name="connsiteX46" fmla="*/ 3506134 w 5426208"/>
                <a:gd name="connsiteY46" fmla="*/ 5963547 h 5963547"/>
                <a:gd name="connsiteX0" fmla="*/ 4469964 w 5426208"/>
                <a:gd name="connsiteY0" fmla="*/ 5831812 h 5963547"/>
                <a:gd name="connsiteX1" fmla="*/ 4282215 w 5426208"/>
                <a:gd name="connsiteY1" fmla="*/ 5284057 h 5963547"/>
                <a:gd name="connsiteX2" fmla="*/ 4330110 w 5426208"/>
                <a:gd name="connsiteY2" fmla="*/ 5015998 h 5963547"/>
                <a:gd name="connsiteX3" fmla="*/ 4631881 w 5426208"/>
                <a:gd name="connsiteY3" fmla="*/ 4611012 h 5963547"/>
                <a:gd name="connsiteX4" fmla="*/ 5058626 w 5426208"/>
                <a:gd name="connsiteY4" fmla="*/ 3564787 h 5963547"/>
                <a:gd name="connsiteX5" fmla="*/ 5416844 w 5426208"/>
                <a:gd name="connsiteY5" fmla="*/ 2499558 h 5963547"/>
                <a:gd name="connsiteX6" fmla="*/ 5253752 w 5426208"/>
                <a:gd name="connsiteY6" fmla="*/ 2511758 h 5963547"/>
                <a:gd name="connsiteX7" fmla="*/ 4553133 w 5426208"/>
                <a:gd name="connsiteY7" fmla="*/ 3031275 h 5963547"/>
                <a:gd name="connsiteX8" fmla="*/ 3980892 w 5426208"/>
                <a:gd name="connsiteY8" fmla="*/ 3974428 h 5963547"/>
                <a:gd name="connsiteX9" fmla="*/ 4002122 w 5426208"/>
                <a:gd name="connsiteY9" fmla="*/ 3284330 h 5963547"/>
                <a:gd name="connsiteX10" fmla="*/ 4261463 w 5426208"/>
                <a:gd name="connsiteY10" fmla="*/ 1747116 h 5963547"/>
                <a:gd name="connsiteX11" fmla="*/ 4416873 w 5426208"/>
                <a:gd name="connsiteY11" fmla="*/ 1147576 h 5963547"/>
                <a:gd name="connsiteX12" fmla="*/ 4484533 w 5426208"/>
                <a:gd name="connsiteY12" fmla="*/ 653647 h 5963547"/>
                <a:gd name="connsiteX13" fmla="*/ 4049958 w 5426208"/>
                <a:gd name="connsiteY13" fmla="*/ 962989 h 5963547"/>
                <a:gd name="connsiteX14" fmla="*/ 3488008 w 5426208"/>
                <a:gd name="connsiteY14" fmla="*/ 2079410 h 5963547"/>
                <a:gd name="connsiteX15" fmla="*/ 3287203 w 5426208"/>
                <a:gd name="connsiteY15" fmla="*/ 3173083 h 5963547"/>
                <a:gd name="connsiteX16" fmla="*/ 3292845 w 5426208"/>
                <a:gd name="connsiteY16" fmla="*/ 3857018 h 5963547"/>
                <a:gd name="connsiteX17" fmla="*/ 3192806 w 5426208"/>
                <a:gd name="connsiteY17" fmla="*/ 3606624 h 5963547"/>
                <a:gd name="connsiteX18" fmla="*/ 2932473 w 5426208"/>
                <a:gd name="connsiteY18" fmla="*/ 2724036 h 5963547"/>
                <a:gd name="connsiteX19" fmla="*/ 2399382 w 5426208"/>
                <a:gd name="connsiteY19" fmla="*/ 1393179 h 5963547"/>
                <a:gd name="connsiteX20" fmla="*/ 1918061 w 5426208"/>
                <a:gd name="connsiteY20" fmla="*/ 334605 h 5963547"/>
                <a:gd name="connsiteX21" fmla="*/ 1759700 w 5426208"/>
                <a:gd name="connsiteY21" fmla="*/ 46327 h 5963547"/>
                <a:gd name="connsiteX22" fmla="*/ 1504721 w 5426208"/>
                <a:gd name="connsiteY22" fmla="*/ 1179806 h 5963547"/>
                <a:gd name="connsiteX23" fmla="*/ 1919500 w 5426208"/>
                <a:gd name="connsiteY23" fmla="*/ 2508985 h 5963547"/>
                <a:gd name="connsiteX24" fmla="*/ 2511779 w 5426208"/>
                <a:gd name="connsiteY24" fmla="*/ 3676696 h 5963547"/>
                <a:gd name="connsiteX25" fmla="*/ 2507282 w 5426208"/>
                <a:gd name="connsiteY25" fmla="*/ 3842847 h 5963547"/>
                <a:gd name="connsiteX26" fmla="*/ 1259624 w 5426208"/>
                <a:gd name="connsiteY26" fmla="*/ 2329876 h 5963547"/>
                <a:gd name="connsiteX27" fmla="*/ 760003 w 5426208"/>
                <a:gd name="connsiteY27" fmla="*/ 1783121 h 5963547"/>
                <a:gd name="connsiteX28" fmla="*/ 213248 w 5426208"/>
                <a:gd name="connsiteY28" fmla="*/ 1274074 h 5963547"/>
                <a:gd name="connsiteX29" fmla="*/ 213248 w 5426208"/>
                <a:gd name="connsiteY29" fmla="*/ 1406049 h 5963547"/>
                <a:gd name="connsiteX30" fmla="*/ 694015 w 5426208"/>
                <a:gd name="connsiteY30" fmla="*/ 2744655 h 5963547"/>
                <a:gd name="connsiteX31" fmla="*/ 1253280 w 5426208"/>
                <a:gd name="connsiteY31" fmla="*/ 3774615 h 5963547"/>
                <a:gd name="connsiteX32" fmla="*/ 2015715 w 5426208"/>
                <a:gd name="connsiteY32" fmla="*/ 4415917 h 5963547"/>
                <a:gd name="connsiteX33" fmla="*/ 2631307 w 5426208"/>
                <a:gd name="connsiteY33" fmla="*/ 4738370 h 5963547"/>
                <a:gd name="connsiteX34" fmla="*/ 2175214 w 5426208"/>
                <a:gd name="connsiteY34" fmla="*/ 4769173 h 5963547"/>
                <a:gd name="connsiteX35" fmla="*/ 1502268 w 5426208"/>
                <a:gd name="connsiteY35" fmla="*/ 4555140 h 5963547"/>
                <a:gd name="connsiteX36" fmla="*/ 760003 w 5426208"/>
                <a:gd name="connsiteY36" fmla="*/ 3951286 h 5963547"/>
                <a:gd name="connsiteX37" fmla="*/ 260382 w 5426208"/>
                <a:gd name="connsiteY37" fmla="*/ 3055740 h 5963547"/>
                <a:gd name="connsiteX38" fmla="*/ 5859 w 5426208"/>
                <a:gd name="connsiteY38" fmla="*/ 2688094 h 5963547"/>
                <a:gd name="connsiteX39" fmla="*/ 109554 w 5426208"/>
                <a:gd name="connsiteY39" fmla="*/ 3281983 h 5963547"/>
                <a:gd name="connsiteX40" fmla="*/ 420638 w 5426208"/>
                <a:gd name="connsiteY40" fmla="*/ 4686577 h 5963547"/>
                <a:gd name="connsiteX41" fmla="*/ 967661 w 5426208"/>
                <a:gd name="connsiteY41" fmla="*/ 5270028 h 5963547"/>
                <a:gd name="connsiteX42" fmla="*/ 1523574 w 5426208"/>
                <a:gd name="connsiteY42" fmla="*/ 5525562 h 5963547"/>
                <a:gd name="connsiteX43" fmla="*/ 2471273 w 5426208"/>
                <a:gd name="connsiteY43" fmla="*/ 5605714 h 5963547"/>
                <a:gd name="connsiteX44" fmla="*/ 3384948 w 5426208"/>
                <a:gd name="connsiteY44" fmla="*/ 5409188 h 5963547"/>
                <a:gd name="connsiteX45" fmla="*/ 3500869 w 5426208"/>
                <a:gd name="connsiteY45" fmla="*/ 5482329 h 5963547"/>
                <a:gd name="connsiteX46" fmla="*/ 3506134 w 5426208"/>
                <a:gd name="connsiteY46" fmla="*/ 5963547 h 5963547"/>
                <a:gd name="connsiteX0" fmla="*/ 4469964 w 5426208"/>
                <a:gd name="connsiteY0" fmla="*/ 5831812 h 5963547"/>
                <a:gd name="connsiteX1" fmla="*/ 4282215 w 5426208"/>
                <a:gd name="connsiteY1" fmla="*/ 5284057 h 5963547"/>
                <a:gd name="connsiteX2" fmla="*/ 4330110 w 5426208"/>
                <a:gd name="connsiteY2" fmla="*/ 5015998 h 5963547"/>
                <a:gd name="connsiteX3" fmla="*/ 4631881 w 5426208"/>
                <a:gd name="connsiteY3" fmla="*/ 4611012 h 5963547"/>
                <a:gd name="connsiteX4" fmla="*/ 5058626 w 5426208"/>
                <a:gd name="connsiteY4" fmla="*/ 3564787 h 5963547"/>
                <a:gd name="connsiteX5" fmla="*/ 5416844 w 5426208"/>
                <a:gd name="connsiteY5" fmla="*/ 2499558 h 5963547"/>
                <a:gd name="connsiteX6" fmla="*/ 5253752 w 5426208"/>
                <a:gd name="connsiteY6" fmla="*/ 2511758 h 5963547"/>
                <a:gd name="connsiteX7" fmla="*/ 4553133 w 5426208"/>
                <a:gd name="connsiteY7" fmla="*/ 3031275 h 5963547"/>
                <a:gd name="connsiteX8" fmla="*/ 3980892 w 5426208"/>
                <a:gd name="connsiteY8" fmla="*/ 3974428 h 5963547"/>
                <a:gd name="connsiteX9" fmla="*/ 4002122 w 5426208"/>
                <a:gd name="connsiteY9" fmla="*/ 3284330 h 5963547"/>
                <a:gd name="connsiteX10" fmla="*/ 4261463 w 5426208"/>
                <a:gd name="connsiteY10" fmla="*/ 1747116 h 5963547"/>
                <a:gd name="connsiteX11" fmla="*/ 4416873 w 5426208"/>
                <a:gd name="connsiteY11" fmla="*/ 1147576 h 5963547"/>
                <a:gd name="connsiteX12" fmla="*/ 4484533 w 5426208"/>
                <a:gd name="connsiteY12" fmla="*/ 653647 h 5963547"/>
                <a:gd name="connsiteX13" fmla="*/ 4063391 w 5426208"/>
                <a:gd name="connsiteY13" fmla="*/ 1013087 h 5963547"/>
                <a:gd name="connsiteX14" fmla="*/ 3488008 w 5426208"/>
                <a:gd name="connsiteY14" fmla="*/ 2079410 h 5963547"/>
                <a:gd name="connsiteX15" fmla="*/ 3287203 w 5426208"/>
                <a:gd name="connsiteY15" fmla="*/ 3173083 h 5963547"/>
                <a:gd name="connsiteX16" fmla="*/ 3292845 w 5426208"/>
                <a:gd name="connsiteY16" fmla="*/ 3857018 h 5963547"/>
                <a:gd name="connsiteX17" fmla="*/ 3192806 w 5426208"/>
                <a:gd name="connsiteY17" fmla="*/ 3606624 h 5963547"/>
                <a:gd name="connsiteX18" fmla="*/ 2932473 w 5426208"/>
                <a:gd name="connsiteY18" fmla="*/ 2724036 h 5963547"/>
                <a:gd name="connsiteX19" fmla="*/ 2399382 w 5426208"/>
                <a:gd name="connsiteY19" fmla="*/ 1393179 h 5963547"/>
                <a:gd name="connsiteX20" fmla="*/ 1918061 w 5426208"/>
                <a:gd name="connsiteY20" fmla="*/ 334605 h 5963547"/>
                <a:gd name="connsiteX21" fmla="*/ 1759700 w 5426208"/>
                <a:gd name="connsiteY21" fmla="*/ 46327 h 5963547"/>
                <a:gd name="connsiteX22" fmla="*/ 1504721 w 5426208"/>
                <a:gd name="connsiteY22" fmla="*/ 1179806 h 5963547"/>
                <a:gd name="connsiteX23" fmla="*/ 1919500 w 5426208"/>
                <a:gd name="connsiteY23" fmla="*/ 2508985 h 5963547"/>
                <a:gd name="connsiteX24" fmla="*/ 2511779 w 5426208"/>
                <a:gd name="connsiteY24" fmla="*/ 3676696 h 5963547"/>
                <a:gd name="connsiteX25" fmla="*/ 2507282 w 5426208"/>
                <a:gd name="connsiteY25" fmla="*/ 3842847 h 5963547"/>
                <a:gd name="connsiteX26" fmla="*/ 1259624 w 5426208"/>
                <a:gd name="connsiteY26" fmla="*/ 2329876 h 5963547"/>
                <a:gd name="connsiteX27" fmla="*/ 760003 w 5426208"/>
                <a:gd name="connsiteY27" fmla="*/ 1783121 h 5963547"/>
                <a:gd name="connsiteX28" fmla="*/ 213248 w 5426208"/>
                <a:gd name="connsiteY28" fmla="*/ 1274074 h 5963547"/>
                <a:gd name="connsiteX29" fmla="*/ 213248 w 5426208"/>
                <a:gd name="connsiteY29" fmla="*/ 1406049 h 5963547"/>
                <a:gd name="connsiteX30" fmla="*/ 694015 w 5426208"/>
                <a:gd name="connsiteY30" fmla="*/ 2744655 h 5963547"/>
                <a:gd name="connsiteX31" fmla="*/ 1253280 w 5426208"/>
                <a:gd name="connsiteY31" fmla="*/ 3774615 h 5963547"/>
                <a:gd name="connsiteX32" fmla="*/ 2015715 w 5426208"/>
                <a:gd name="connsiteY32" fmla="*/ 4415917 h 5963547"/>
                <a:gd name="connsiteX33" fmla="*/ 2631307 w 5426208"/>
                <a:gd name="connsiteY33" fmla="*/ 4738370 h 5963547"/>
                <a:gd name="connsiteX34" fmla="*/ 2175214 w 5426208"/>
                <a:gd name="connsiteY34" fmla="*/ 4769173 h 5963547"/>
                <a:gd name="connsiteX35" fmla="*/ 1502268 w 5426208"/>
                <a:gd name="connsiteY35" fmla="*/ 4555140 h 5963547"/>
                <a:gd name="connsiteX36" fmla="*/ 760003 w 5426208"/>
                <a:gd name="connsiteY36" fmla="*/ 3951286 h 5963547"/>
                <a:gd name="connsiteX37" fmla="*/ 260382 w 5426208"/>
                <a:gd name="connsiteY37" fmla="*/ 3055740 h 5963547"/>
                <a:gd name="connsiteX38" fmla="*/ 5859 w 5426208"/>
                <a:gd name="connsiteY38" fmla="*/ 2688094 h 5963547"/>
                <a:gd name="connsiteX39" fmla="*/ 109554 w 5426208"/>
                <a:gd name="connsiteY39" fmla="*/ 3281983 h 5963547"/>
                <a:gd name="connsiteX40" fmla="*/ 420638 w 5426208"/>
                <a:gd name="connsiteY40" fmla="*/ 4686577 h 5963547"/>
                <a:gd name="connsiteX41" fmla="*/ 967661 w 5426208"/>
                <a:gd name="connsiteY41" fmla="*/ 5270028 h 5963547"/>
                <a:gd name="connsiteX42" fmla="*/ 1523574 w 5426208"/>
                <a:gd name="connsiteY42" fmla="*/ 5525562 h 5963547"/>
                <a:gd name="connsiteX43" fmla="*/ 2471273 w 5426208"/>
                <a:gd name="connsiteY43" fmla="*/ 5605714 h 5963547"/>
                <a:gd name="connsiteX44" fmla="*/ 3384948 w 5426208"/>
                <a:gd name="connsiteY44" fmla="*/ 5409188 h 5963547"/>
                <a:gd name="connsiteX45" fmla="*/ 3500869 w 5426208"/>
                <a:gd name="connsiteY45" fmla="*/ 5482329 h 5963547"/>
                <a:gd name="connsiteX46" fmla="*/ 3506134 w 5426208"/>
                <a:gd name="connsiteY46" fmla="*/ 5963547 h 5963547"/>
                <a:gd name="connsiteX0" fmla="*/ 4469964 w 5426208"/>
                <a:gd name="connsiteY0" fmla="*/ 5831812 h 5963547"/>
                <a:gd name="connsiteX1" fmla="*/ 4282215 w 5426208"/>
                <a:gd name="connsiteY1" fmla="*/ 5284057 h 5963547"/>
                <a:gd name="connsiteX2" fmla="*/ 4330110 w 5426208"/>
                <a:gd name="connsiteY2" fmla="*/ 5015998 h 5963547"/>
                <a:gd name="connsiteX3" fmla="*/ 4631881 w 5426208"/>
                <a:gd name="connsiteY3" fmla="*/ 4611012 h 5963547"/>
                <a:gd name="connsiteX4" fmla="*/ 5058626 w 5426208"/>
                <a:gd name="connsiteY4" fmla="*/ 3564787 h 5963547"/>
                <a:gd name="connsiteX5" fmla="*/ 5416844 w 5426208"/>
                <a:gd name="connsiteY5" fmla="*/ 2499558 h 5963547"/>
                <a:gd name="connsiteX6" fmla="*/ 5253752 w 5426208"/>
                <a:gd name="connsiteY6" fmla="*/ 2511758 h 5963547"/>
                <a:gd name="connsiteX7" fmla="*/ 4553133 w 5426208"/>
                <a:gd name="connsiteY7" fmla="*/ 3031275 h 5963547"/>
                <a:gd name="connsiteX8" fmla="*/ 3980892 w 5426208"/>
                <a:gd name="connsiteY8" fmla="*/ 3974428 h 5963547"/>
                <a:gd name="connsiteX9" fmla="*/ 4002122 w 5426208"/>
                <a:gd name="connsiteY9" fmla="*/ 3284330 h 5963547"/>
                <a:gd name="connsiteX10" fmla="*/ 4281760 w 5426208"/>
                <a:gd name="connsiteY10" fmla="*/ 1853260 h 5963547"/>
                <a:gd name="connsiteX11" fmla="*/ 4416873 w 5426208"/>
                <a:gd name="connsiteY11" fmla="*/ 1147576 h 5963547"/>
                <a:gd name="connsiteX12" fmla="*/ 4484533 w 5426208"/>
                <a:gd name="connsiteY12" fmla="*/ 653647 h 5963547"/>
                <a:gd name="connsiteX13" fmla="*/ 4063391 w 5426208"/>
                <a:gd name="connsiteY13" fmla="*/ 1013087 h 5963547"/>
                <a:gd name="connsiteX14" fmla="*/ 3488008 w 5426208"/>
                <a:gd name="connsiteY14" fmla="*/ 2079410 h 5963547"/>
                <a:gd name="connsiteX15" fmla="*/ 3287203 w 5426208"/>
                <a:gd name="connsiteY15" fmla="*/ 3173083 h 5963547"/>
                <a:gd name="connsiteX16" fmla="*/ 3292845 w 5426208"/>
                <a:gd name="connsiteY16" fmla="*/ 3857018 h 5963547"/>
                <a:gd name="connsiteX17" fmla="*/ 3192806 w 5426208"/>
                <a:gd name="connsiteY17" fmla="*/ 3606624 h 5963547"/>
                <a:gd name="connsiteX18" fmla="*/ 2932473 w 5426208"/>
                <a:gd name="connsiteY18" fmla="*/ 2724036 h 5963547"/>
                <a:gd name="connsiteX19" fmla="*/ 2399382 w 5426208"/>
                <a:gd name="connsiteY19" fmla="*/ 1393179 h 5963547"/>
                <a:gd name="connsiteX20" fmla="*/ 1918061 w 5426208"/>
                <a:gd name="connsiteY20" fmla="*/ 334605 h 5963547"/>
                <a:gd name="connsiteX21" fmla="*/ 1759700 w 5426208"/>
                <a:gd name="connsiteY21" fmla="*/ 46327 h 5963547"/>
                <a:gd name="connsiteX22" fmla="*/ 1504721 w 5426208"/>
                <a:gd name="connsiteY22" fmla="*/ 1179806 h 5963547"/>
                <a:gd name="connsiteX23" fmla="*/ 1919500 w 5426208"/>
                <a:gd name="connsiteY23" fmla="*/ 2508985 h 5963547"/>
                <a:gd name="connsiteX24" fmla="*/ 2511779 w 5426208"/>
                <a:gd name="connsiteY24" fmla="*/ 3676696 h 5963547"/>
                <a:gd name="connsiteX25" fmla="*/ 2507282 w 5426208"/>
                <a:gd name="connsiteY25" fmla="*/ 3842847 h 5963547"/>
                <a:gd name="connsiteX26" fmla="*/ 1259624 w 5426208"/>
                <a:gd name="connsiteY26" fmla="*/ 2329876 h 5963547"/>
                <a:gd name="connsiteX27" fmla="*/ 760003 w 5426208"/>
                <a:gd name="connsiteY27" fmla="*/ 1783121 h 5963547"/>
                <a:gd name="connsiteX28" fmla="*/ 213248 w 5426208"/>
                <a:gd name="connsiteY28" fmla="*/ 1274074 h 5963547"/>
                <a:gd name="connsiteX29" fmla="*/ 213248 w 5426208"/>
                <a:gd name="connsiteY29" fmla="*/ 1406049 h 5963547"/>
                <a:gd name="connsiteX30" fmla="*/ 694015 w 5426208"/>
                <a:gd name="connsiteY30" fmla="*/ 2744655 h 5963547"/>
                <a:gd name="connsiteX31" fmla="*/ 1253280 w 5426208"/>
                <a:gd name="connsiteY31" fmla="*/ 3774615 h 5963547"/>
                <a:gd name="connsiteX32" fmla="*/ 2015715 w 5426208"/>
                <a:gd name="connsiteY32" fmla="*/ 4415917 h 5963547"/>
                <a:gd name="connsiteX33" fmla="*/ 2631307 w 5426208"/>
                <a:gd name="connsiteY33" fmla="*/ 4738370 h 5963547"/>
                <a:gd name="connsiteX34" fmla="*/ 2175214 w 5426208"/>
                <a:gd name="connsiteY34" fmla="*/ 4769173 h 5963547"/>
                <a:gd name="connsiteX35" fmla="*/ 1502268 w 5426208"/>
                <a:gd name="connsiteY35" fmla="*/ 4555140 h 5963547"/>
                <a:gd name="connsiteX36" fmla="*/ 760003 w 5426208"/>
                <a:gd name="connsiteY36" fmla="*/ 3951286 h 5963547"/>
                <a:gd name="connsiteX37" fmla="*/ 260382 w 5426208"/>
                <a:gd name="connsiteY37" fmla="*/ 3055740 h 5963547"/>
                <a:gd name="connsiteX38" fmla="*/ 5859 w 5426208"/>
                <a:gd name="connsiteY38" fmla="*/ 2688094 h 5963547"/>
                <a:gd name="connsiteX39" fmla="*/ 109554 w 5426208"/>
                <a:gd name="connsiteY39" fmla="*/ 3281983 h 5963547"/>
                <a:gd name="connsiteX40" fmla="*/ 420638 w 5426208"/>
                <a:gd name="connsiteY40" fmla="*/ 4686577 h 5963547"/>
                <a:gd name="connsiteX41" fmla="*/ 967661 w 5426208"/>
                <a:gd name="connsiteY41" fmla="*/ 5270028 h 5963547"/>
                <a:gd name="connsiteX42" fmla="*/ 1523574 w 5426208"/>
                <a:gd name="connsiteY42" fmla="*/ 5525562 h 5963547"/>
                <a:gd name="connsiteX43" fmla="*/ 2471273 w 5426208"/>
                <a:gd name="connsiteY43" fmla="*/ 5605714 h 5963547"/>
                <a:gd name="connsiteX44" fmla="*/ 3384948 w 5426208"/>
                <a:gd name="connsiteY44" fmla="*/ 5409188 h 5963547"/>
                <a:gd name="connsiteX45" fmla="*/ 3500869 w 5426208"/>
                <a:gd name="connsiteY45" fmla="*/ 5482329 h 5963547"/>
                <a:gd name="connsiteX46" fmla="*/ 3506134 w 5426208"/>
                <a:gd name="connsiteY46" fmla="*/ 5963547 h 5963547"/>
                <a:gd name="connsiteX0" fmla="*/ 4469964 w 5426208"/>
                <a:gd name="connsiteY0" fmla="*/ 5831812 h 5963547"/>
                <a:gd name="connsiteX1" fmla="*/ 4282215 w 5426208"/>
                <a:gd name="connsiteY1" fmla="*/ 5284057 h 5963547"/>
                <a:gd name="connsiteX2" fmla="*/ 4330110 w 5426208"/>
                <a:gd name="connsiteY2" fmla="*/ 5015998 h 5963547"/>
                <a:gd name="connsiteX3" fmla="*/ 4631881 w 5426208"/>
                <a:gd name="connsiteY3" fmla="*/ 4611012 h 5963547"/>
                <a:gd name="connsiteX4" fmla="*/ 5058626 w 5426208"/>
                <a:gd name="connsiteY4" fmla="*/ 3564787 h 5963547"/>
                <a:gd name="connsiteX5" fmla="*/ 5416844 w 5426208"/>
                <a:gd name="connsiteY5" fmla="*/ 2499558 h 5963547"/>
                <a:gd name="connsiteX6" fmla="*/ 5253752 w 5426208"/>
                <a:gd name="connsiteY6" fmla="*/ 2511758 h 5963547"/>
                <a:gd name="connsiteX7" fmla="*/ 4553133 w 5426208"/>
                <a:gd name="connsiteY7" fmla="*/ 3031275 h 5963547"/>
                <a:gd name="connsiteX8" fmla="*/ 3980892 w 5426208"/>
                <a:gd name="connsiteY8" fmla="*/ 3974428 h 5963547"/>
                <a:gd name="connsiteX9" fmla="*/ 4040105 w 5426208"/>
                <a:gd name="connsiteY9" fmla="*/ 3319391 h 5963547"/>
                <a:gd name="connsiteX10" fmla="*/ 4281760 w 5426208"/>
                <a:gd name="connsiteY10" fmla="*/ 1853260 h 5963547"/>
                <a:gd name="connsiteX11" fmla="*/ 4416873 w 5426208"/>
                <a:gd name="connsiteY11" fmla="*/ 1147576 h 5963547"/>
                <a:gd name="connsiteX12" fmla="*/ 4484533 w 5426208"/>
                <a:gd name="connsiteY12" fmla="*/ 653647 h 5963547"/>
                <a:gd name="connsiteX13" fmla="*/ 4063391 w 5426208"/>
                <a:gd name="connsiteY13" fmla="*/ 1013087 h 5963547"/>
                <a:gd name="connsiteX14" fmla="*/ 3488008 w 5426208"/>
                <a:gd name="connsiteY14" fmla="*/ 2079410 h 5963547"/>
                <a:gd name="connsiteX15" fmla="*/ 3287203 w 5426208"/>
                <a:gd name="connsiteY15" fmla="*/ 3173083 h 5963547"/>
                <a:gd name="connsiteX16" fmla="*/ 3292845 w 5426208"/>
                <a:gd name="connsiteY16" fmla="*/ 3857018 h 5963547"/>
                <a:gd name="connsiteX17" fmla="*/ 3192806 w 5426208"/>
                <a:gd name="connsiteY17" fmla="*/ 3606624 h 5963547"/>
                <a:gd name="connsiteX18" fmla="*/ 2932473 w 5426208"/>
                <a:gd name="connsiteY18" fmla="*/ 2724036 h 5963547"/>
                <a:gd name="connsiteX19" fmla="*/ 2399382 w 5426208"/>
                <a:gd name="connsiteY19" fmla="*/ 1393179 h 5963547"/>
                <a:gd name="connsiteX20" fmla="*/ 1918061 w 5426208"/>
                <a:gd name="connsiteY20" fmla="*/ 334605 h 5963547"/>
                <a:gd name="connsiteX21" fmla="*/ 1759700 w 5426208"/>
                <a:gd name="connsiteY21" fmla="*/ 46327 h 5963547"/>
                <a:gd name="connsiteX22" fmla="*/ 1504721 w 5426208"/>
                <a:gd name="connsiteY22" fmla="*/ 1179806 h 5963547"/>
                <a:gd name="connsiteX23" fmla="*/ 1919500 w 5426208"/>
                <a:gd name="connsiteY23" fmla="*/ 2508985 h 5963547"/>
                <a:gd name="connsiteX24" fmla="*/ 2511779 w 5426208"/>
                <a:gd name="connsiteY24" fmla="*/ 3676696 h 5963547"/>
                <a:gd name="connsiteX25" fmla="*/ 2507282 w 5426208"/>
                <a:gd name="connsiteY25" fmla="*/ 3842847 h 5963547"/>
                <a:gd name="connsiteX26" fmla="*/ 1259624 w 5426208"/>
                <a:gd name="connsiteY26" fmla="*/ 2329876 h 5963547"/>
                <a:gd name="connsiteX27" fmla="*/ 760003 w 5426208"/>
                <a:gd name="connsiteY27" fmla="*/ 1783121 h 5963547"/>
                <a:gd name="connsiteX28" fmla="*/ 213248 w 5426208"/>
                <a:gd name="connsiteY28" fmla="*/ 1274074 h 5963547"/>
                <a:gd name="connsiteX29" fmla="*/ 213248 w 5426208"/>
                <a:gd name="connsiteY29" fmla="*/ 1406049 h 5963547"/>
                <a:gd name="connsiteX30" fmla="*/ 694015 w 5426208"/>
                <a:gd name="connsiteY30" fmla="*/ 2744655 h 5963547"/>
                <a:gd name="connsiteX31" fmla="*/ 1253280 w 5426208"/>
                <a:gd name="connsiteY31" fmla="*/ 3774615 h 5963547"/>
                <a:gd name="connsiteX32" fmla="*/ 2015715 w 5426208"/>
                <a:gd name="connsiteY32" fmla="*/ 4415917 h 5963547"/>
                <a:gd name="connsiteX33" fmla="*/ 2631307 w 5426208"/>
                <a:gd name="connsiteY33" fmla="*/ 4738370 h 5963547"/>
                <a:gd name="connsiteX34" fmla="*/ 2175214 w 5426208"/>
                <a:gd name="connsiteY34" fmla="*/ 4769173 h 5963547"/>
                <a:gd name="connsiteX35" fmla="*/ 1502268 w 5426208"/>
                <a:gd name="connsiteY35" fmla="*/ 4555140 h 5963547"/>
                <a:gd name="connsiteX36" fmla="*/ 760003 w 5426208"/>
                <a:gd name="connsiteY36" fmla="*/ 3951286 h 5963547"/>
                <a:gd name="connsiteX37" fmla="*/ 260382 w 5426208"/>
                <a:gd name="connsiteY37" fmla="*/ 3055740 h 5963547"/>
                <a:gd name="connsiteX38" fmla="*/ 5859 w 5426208"/>
                <a:gd name="connsiteY38" fmla="*/ 2688094 h 5963547"/>
                <a:gd name="connsiteX39" fmla="*/ 109554 w 5426208"/>
                <a:gd name="connsiteY39" fmla="*/ 3281983 h 5963547"/>
                <a:gd name="connsiteX40" fmla="*/ 420638 w 5426208"/>
                <a:gd name="connsiteY40" fmla="*/ 4686577 h 5963547"/>
                <a:gd name="connsiteX41" fmla="*/ 967661 w 5426208"/>
                <a:gd name="connsiteY41" fmla="*/ 5270028 h 5963547"/>
                <a:gd name="connsiteX42" fmla="*/ 1523574 w 5426208"/>
                <a:gd name="connsiteY42" fmla="*/ 5525562 h 5963547"/>
                <a:gd name="connsiteX43" fmla="*/ 2471273 w 5426208"/>
                <a:gd name="connsiteY43" fmla="*/ 5605714 h 5963547"/>
                <a:gd name="connsiteX44" fmla="*/ 3384948 w 5426208"/>
                <a:gd name="connsiteY44" fmla="*/ 5409188 h 5963547"/>
                <a:gd name="connsiteX45" fmla="*/ 3500869 w 5426208"/>
                <a:gd name="connsiteY45" fmla="*/ 5482329 h 5963547"/>
                <a:gd name="connsiteX46" fmla="*/ 3506134 w 5426208"/>
                <a:gd name="connsiteY46" fmla="*/ 5963547 h 5963547"/>
                <a:gd name="connsiteX0" fmla="*/ 4469964 w 5426043"/>
                <a:gd name="connsiteY0" fmla="*/ 5831812 h 5963547"/>
                <a:gd name="connsiteX1" fmla="*/ 4282215 w 5426043"/>
                <a:gd name="connsiteY1" fmla="*/ 5284057 h 5963547"/>
                <a:gd name="connsiteX2" fmla="*/ 4330110 w 5426043"/>
                <a:gd name="connsiteY2" fmla="*/ 5015998 h 5963547"/>
                <a:gd name="connsiteX3" fmla="*/ 4631881 w 5426043"/>
                <a:gd name="connsiteY3" fmla="*/ 4611012 h 5963547"/>
                <a:gd name="connsiteX4" fmla="*/ 5058626 w 5426043"/>
                <a:gd name="connsiteY4" fmla="*/ 3564787 h 5963547"/>
                <a:gd name="connsiteX5" fmla="*/ 5416844 w 5426043"/>
                <a:gd name="connsiteY5" fmla="*/ 2499558 h 5963547"/>
                <a:gd name="connsiteX6" fmla="*/ 5253752 w 5426043"/>
                <a:gd name="connsiteY6" fmla="*/ 2511758 h 5963547"/>
                <a:gd name="connsiteX7" fmla="*/ 4564500 w 5426043"/>
                <a:gd name="connsiteY7" fmla="*/ 3073666 h 5963547"/>
                <a:gd name="connsiteX8" fmla="*/ 3980892 w 5426043"/>
                <a:gd name="connsiteY8" fmla="*/ 3974428 h 5963547"/>
                <a:gd name="connsiteX9" fmla="*/ 4040105 w 5426043"/>
                <a:gd name="connsiteY9" fmla="*/ 3319391 h 5963547"/>
                <a:gd name="connsiteX10" fmla="*/ 4281760 w 5426043"/>
                <a:gd name="connsiteY10" fmla="*/ 1853260 h 5963547"/>
                <a:gd name="connsiteX11" fmla="*/ 4416873 w 5426043"/>
                <a:gd name="connsiteY11" fmla="*/ 1147576 h 5963547"/>
                <a:gd name="connsiteX12" fmla="*/ 4484533 w 5426043"/>
                <a:gd name="connsiteY12" fmla="*/ 653647 h 5963547"/>
                <a:gd name="connsiteX13" fmla="*/ 4063391 w 5426043"/>
                <a:gd name="connsiteY13" fmla="*/ 1013087 h 5963547"/>
                <a:gd name="connsiteX14" fmla="*/ 3488008 w 5426043"/>
                <a:gd name="connsiteY14" fmla="*/ 2079410 h 5963547"/>
                <a:gd name="connsiteX15" fmla="*/ 3287203 w 5426043"/>
                <a:gd name="connsiteY15" fmla="*/ 3173083 h 5963547"/>
                <a:gd name="connsiteX16" fmla="*/ 3292845 w 5426043"/>
                <a:gd name="connsiteY16" fmla="*/ 3857018 h 5963547"/>
                <a:gd name="connsiteX17" fmla="*/ 3192806 w 5426043"/>
                <a:gd name="connsiteY17" fmla="*/ 3606624 h 5963547"/>
                <a:gd name="connsiteX18" fmla="*/ 2932473 w 5426043"/>
                <a:gd name="connsiteY18" fmla="*/ 2724036 h 5963547"/>
                <a:gd name="connsiteX19" fmla="*/ 2399382 w 5426043"/>
                <a:gd name="connsiteY19" fmla="*/ 1393179 h 5963547"/>
                <a:gd name="connsiteX20" fmla="*/ 1918061 w 5426043"/>
                <a:gd name="connsiteY20" fmla="*/ 334605 h 5963547"/>
                <a:gd name="connsiteX21" fmla="*/ 1759700 w 5426043"/>
                <a:gd name="connsiteY21" fmla="*/ 46327 h 5963547"/>
                <a:gd name="connsiteX22" fmla="*/ 1504721 w 5426043"/>
                <a:gd name="connsiteY22" fmla="*/ 1179806 h 5963547"/>
                <a:gd name="connsiteX23" fmla="*/ 1919500 w 5426043"/>
                <a:gd name="connsiteY23" fmla="*/ 2508985 h 5963547"/>
                <a:gd name="connsiteX24" fmla="*/ 2511779 w 5426043"/>
                <a:gd name="connsiteY24" fmla="*/ 3676696 h 5963547"/>
                <a:gd name="connsiteX25" fmla="*/ 2507282 w 5426043"/>
                <a:gd name="connsiteY25" fmla="*/ 3842847 h 5963547"/>
                <a:gd name="connsiteX26" fmla="*/ 1259624 w 5426043"/>
                <a:gd name="connsiteY26" fmla="*/ 2329876 h 5963547"/>
                <a:gd name="connsiteX27" fmla="*/ 760003 w 5426043"/>
                <a:gd name="connsiteY27" fmla="*/ 1783121 h 5963547"/>
                <a:gd name="connsiteX28" fmla="*/ 213248 w 5426043"/>
                <a:gd name="connsiteY28" fmla="*/ 1274074 h 5963547"/>
                <a:gd name="connsiteX29" fmla="*/ 213248 w 5426043"/>
                <a:gd name="connsiteY29" fmla="*/ 1406049 h 5963547"/>
                <a:gd name="connsiteX30" fmla="*/ 694015 w 5426043"/>
                <a:gd name="connsiteY30" fmla="*/ 2744655 h 5963547"/>
                <a:gd name="connsiteX31" fmla="*/ 1253280 w 5426043"/>
                <a:gd name="connsiteY31" fmla="*/ 3774615 h 5963547"/>
                <a:gd name="connsiteX32" fmla="*/ 2015715 w 5426043"/>
                <a:gd name="connsiteY32" fmla="*/ 4415917 h 5963547"/>
                <a:gd name="connsiteX33" fmla="*/ 2631307 w 5426043"/>
                <a:gd name="connsiteY33" fmla="*/ 4738370 h 5963547"/>
                <a:gd name="connsiteX34" fmla="*/ 2175214 w 5426043"/>
                <a:gd name="connsiteY34" fmla="*/ 4769173 h 5963547"/>
                <a:gd name="connsiteX35" fmla="*/ 1502268 w 5426043"/>
                <a:gd name="connsiteY35" fmla="*/ 4555140 h 5963547"/>
                <a:gd name="connsiteX36" fmla="*/ 760003 w 5426043"/>
                <a:gd name="connsiteY36" fmla="*/ 3951286 h 5963547"/>
                <a:gd name="connsiteX37" fmla="*/ 260382 w 5426043"/>
                <a:gd name="connsiteY37" fmla="*/ 3055740 h 5963547"/>
                <a:gd name="connsiteX38" fmla="*/ 5859 w 5426043"/>
                <a:gd name="connsiteY38" fmla="*/ 2688094 h 5963547"/>
                <a:gd name="connsiteX39" fmla="*/ 109554 w 5426043"/>
                <a:gd name="connsiteY39" fmla="*/ 3281983 h 5963547"/>
                <a:gd name="connsiteX40" fmla="*/ 420638 w 5426043"/>
                <a:gd name="connsiteY40" fmla="*/ 4686577 h 5963547"/>
                <a:gd name="connsiteX41" fmla="*/ 967661 w 5426043"/>
                <a:gd name="connsiteY41" fmla="*/ 5270028 h 5963547"/>
                <a:gd name="connsiteX42" fmla="*/ 1523574 w 5426043"/>
                <a:gd name="connsiteY42" fmla="*/ 5525562 h 5963547"/>
                <a:gd name="connsiteX43" fmla="*/ 2471273 w 5426043"/>
                <a:gd name="connsiteY43" fmla="*/ 5605714 h 5963547"/>
                <a:gd name="connsiteX44" fmla="*/ 3384948 w 5426043"/>
                <a:gd name="connsiteY44" fmla="*/ 5409188 h 5963547"/>
                <a:gd name="connsiteX45" fmla="*/ 3500869 w 5426043"/>
                <a:gd name="connsiteY45" fmla="*/ 5482329 h 5963547"/>
                <a:gd name="connsiteX46" fmla="*/ 3506134 w 5426043"/>
                <a:gd name="connsiteY46" fmla="*/ 5963547 h 5963547"/>
                <a:gd name="connsiteX0" fmla="*/ 4469964 w 5426043"/>
                <a:gd name="connsiteY0" fmla="*/ 5831812 h 5963547"/>
                <a:gd name="connsiteX1" fmla="*/ 4282215 w 5426043"/>
                <a:gd name="connsiteY1" fmla="*/ 5284057 h 5963547"/>
                <a:gd name="connsiteX2" fmla="*/ 4330110 w 5426043"/>
                <a:gd name="connsiteY2" fmla="*/ 5015998 h 5963547"/>
                <a:gd name="connsiteX3" fmla="*/ 4631881 w 5426043"/>
                <a:gd name="connsiteY3" fmla="*/ 4611012 h 5963547"/>
                <a:gd name="connsiteX4" fmla="*/ 5058626 w 5426043"/>
                <a:gd name="connsiteY4" fmla="*/ 3564787 h 5963547"/>
                <a:gd name="connsiteX5" fmla="*/ 5416844 w 5426043"/>
                <a:gd name="connsiteY5" fmla="*/ 2499558 h 5963547"/>
                <a:gd name="connsiteX6" fmla="*/ 5253752 w 5426043"/>
                <a:gd name="connsiteY6" fmla="*/ 2511758 h 5963547"/>
                <a:gd name="connsiteX7" fmla="*/ 4564500 w 5426043"/>
                <a:gd name="connsiteY7" fmla="*/ 3073666 h 5963547"/>
                <a:gd name="connsiteX8" fmla="*/ 3980892 w 5426043"/>
                <a:gd name="connsiteY8" fmla="*/ 3974428 h 5963547"/>
                <a:gd name="connsiteX9" fmla="*/ 4040105 w 5426043"/>
                <a:gd name="connsiteY9" fmla="*/ 3319391 h 5963547"/>
                <a:gd name="connsiteX10" fmla="*/ 4281760 w 5426043"/>
                <a:gd name="connsiteY10" fmla="*/ 1853260 h 5963547"/>
                <a:gd name="connsiteX11" fmla="*/ 4416873 w 5426043"/>
                <a:gd name="connsiteY11" fmla="*/ 1147576 h 5963547"/>
                <a:gd name="connsiteX12" fmla="*/ 4484533 w 5426043"/>
                <a:gd name="connsiteY12" fmla="*/ 653647 h 5963547"/>
                <a:gd name="connsiteX13" fmla="*/ 4063391 w 5426043"/>
                <a:gd name="connsiteY13" fmla="*/ 1013087 h 5963547"/>
                <a:gd name="connsiteX14" fmla="*/ 3488008 w 5426043"/>
                <a:gd name="connsiteY14" fmla="*/ 2079410 h 5963547"/>
                <a:gd name="connsiteX15" fmla="*/ 3287203 w 5426043"/>
                <a:gd name="connsiteY15" fmla="*/ 3173083 h 5963547"/>
                <a:gd name="connsiteX16" fmla="*/ 3292845 w 5426043"/>
                <a:gd name="connsiteY16" fmla="*/ 3857018 h 5963547"/>
                <a:gd name="connsiteX17" fmla="*/ 3192806 w 5426043"/>
                <a:gd name="connsiteY17" fmla="*/ 3606624 h 5963547"/>
                <a:gd name="connsiteX18" fmla="*/ 2932473 w 5426043"/>
                <a:gd name="connsiteY18" fmla="*/ 2724036 h 5963547"/>
                <a:gd name="connsiteX19" fmla="*/ 2399382 w 5426043"/>
                <a:gd name="connsiteY19" fmla="*/ 1393179 h 5963547"/>
                <a:gd name="connsiteX20" fmla="*/ 1918061 w 5426043"/>
                <a:gd name="connsiteY20" fmla="*/ 334605 h 5963547"/>
                <a:gd name="connsiteX21" fmla="*/ 1759700 w 5426043"/>
                <a:gd name="connsiteY21" fmla="*/ 46327 h 5963547"/>
                <a:gd name="connsiteX22" fmla="*/ 1504721 w 5426043"/>
                <a:gd name="connsiteY22" fmla="*/ 1179806 h 5963547"/>
                <a:gd name="connsiteX23" fmla="*/ 1919500 w 5426043"/>
                <a:gd name="connsiteY23" fmla="*/ 2508985 h 5963547"/>
                <a:gd name="connsiteX24" fmla="*/ 2511779 w 5426043"/>
                <a:gd name="connsiteY24" fmla="*/ 3676696 h 5963547"/>
                <a:gd name="connsiteX25" fmla="*/ 2507282 w 5426043"/>
                <a:gd name="connsiteY25" fmla="*/ 3842847 h 5963547"/>
                <a:gd name="connsiteX26" fmla="*/ 1259624 w 5426043"/>
                <a:gd name="connsiteY26" fmla="*/ 2329876 h 5963547"/>
                <a:gd name="connsiteX27" fmla="*/ 760003 w 5426043"/>
                <a:gd name="connsiteY27" fmla="*/ 1783121 h 5963547"/>
                <a:gd name="connsiteX28" fmla="*/ 213248 w 5426043"/>
                <a:gd name="connsiteY28" fmla="*/ 1274074 h 5963547"/>
                <a:gd name="connsiteX29" fmla="*/ 213248 w 5426043"/>
                <a:gd name="connsiteY29" fmla="*/ 1406049 h 5963547"/>
                <a:gd name="connsiteX30" fmla="*/ 694015 w 5426043"/>
                <a:gd name="connsiteY30" fmla="*/ 2744655 h 5963547"/>
                <a:gd name="connsiteX31" fmla="*/ 1253280 w 5426043"/>
                <a:gd name="connsiteY31" fmla="*/ 3774615 h 5963547"/>
                <a:gd name="connsiteX32" fmla="*/ 2015715 w 5426043"/>
                <a:gd name="connsiteY32" fmla="*/ 4415917 h 5963547"/>
                <a:gd name="connsiteX33" fmla="*/ 2631307 w 5426043"/>
                <a:gd name="connsiteY33" fmla="*/ 4738370 h 5963547"/>
                <a:gd name="connsiteX34" fmla="*/ 2175214 w 5426043"/>
                <a:gd name="connsiteY34" fmla="*/ 4769173 h 5963547"/>
                <a:gd name="connsiteX35" fmla="*/ 1502268 w 5426043"/>
                <a:gd name="connsiteY35" fmla="*/ 4555140 h 5963547"/>
                <a:gd name="connsiteX36" fmla="*/ 760003 w 5426043"/>
                <a:gd name="connsiteY36" fmla="*/ 3951286 h 5963547"/>
                <a:gd name="connsiteX37" fmla="*/ 260382 w 5426043"/>
                <a:gd name="connsiteY37" fmla="*/ 3055740 h 5963547"/>
                <a:gd name="connsiteX38" fmla="*/ 5859 w 5426043"/>
                <a:gd name="connsiteY38" fmla="*/ 2688094 h 5963547"/>
                <a:gd name="connsiteX39" fmla="*/ 109554 w 5426043"/>
                <a:gd name="connsiteY39" fmla="*/ 3281983 h 5963547"/>
                <a:gd name="connsiteX40" fmla="*/ 420638 w 5426043"/>
                <a:gd name="connsiteY40" fmla="*/ 4686577 h 5963547"/>
                <a:gd name="connsiteX41" fmla="*/ 967661 w 5426043"/>
                <a:gd name="connsiteY41" fmla="*/ 5270028 h 5963547"/>
                <a:gd name="connsiteX42" fmla="*/ 1523574 w 5426043"/>
                <a:gd name="connsiteY42" fmla="*/ 5525562 h 5963547"/>
                <a:gd name="connsiteX43" fmla="*/ 2471273 w 5426043"/>
                <a:gd name="connsiteY43" fmla="*/ 5605714 h 5963547"/>
                <a:gd name="connsiteX44" fmla="*/ 3384948 w 5426043"/>
                <a:gd name="connsiteY44" fmla="*/ 5409188 h 5963547"/>
                <a:gd name="connsiteX45" fmla="*/ 3500869 w 5426043"/>
                <a:gd name="connsiteY45" fmla="*/ 5482329 h 5963547"/>
                <a:gd name="connsiteX46" fmla="*/ 3506134 w 5426043"/>
                <a:gd name="connsiteY46" fmla="*/ 5963547 h 5963547"/>
                <a:gd name="connsiteX0" fmla="*/ 4469964 w 5426043"/>
                <a:gd name="connsiteY0" fmla="*/ 5831812 h 5963547"/>
                <a:gd name="connsiteX1" fmla="*/ 4231131 w 5426043"/>
                <a:gd name="connsiteY1" fmla="*/ 5215361 h 5963547"/>
                <a:gd name="connsiteX2" fmla="*/ 4330110 w 5426043"/>
                <a:gd name="connsiteY2" fmla="*/ 5015998 h 5963547"/>
                <a:gd name="connsiteX3" fmla="*/ 4631881 w 5426043"/>
                <a:gd name="connsiteY3" fmla="*/ 4611012 h 5963547"/>
                <a:gd name="connsiteX4" fmla="*/ 5058626 w 5426043"/>
                <a:gd name="connsiteY4" fmla="*/ 3564787 h 5963547"/>
                <a:gd name="connsiteX5" fmla="*/ 5416844 w 5426043"/>
                <a:gd name="connsiteY5" fmla="*/ 2499558 h 5963547"/>
                <a:gd name="connsiteX6" fmla="*/ 5253752 w 5426043"/>
                <a:gd name="connsiteY6" fmla="*/ 2511758 h 5963547"/>
                <a:gd name="connsiteX7" fmla="*/ 4564500 w 5426043"/>
                <a:gd name="connsiteY7" fmla="*/ 3073666 h 5963547"/>
                <a:gd name="connsiteX8" fmla="*/ 3980892 w 5426043"/>
                <a:gd name="connsiteY8" fmla="*/ 3974428 h 5963547"/>
                <a:gd name="connsiteX9" fmla="*/ 4040105 w 5426043"/>
                <a:gd name="connsiteY9" fmla="*/ 3319391 h 5963547"/>
                <a:gd name="connsiteX10" fmla="*/ 4281760 w 5426043"/>
                <a:gd name="connsiteY10" fmla="*/ 1853260 h 5963547"/>
                <a:gd name="connsiteX11" fmla="*/ 4416873 w 5426043"/>
                <a:gd name="connsiteY11" fmla="*/ 1147576 h 5963547"/>
                <a:gd name="connsiteX12" fmla="*/ 4484533 w 5426043"/>
                <a:gd name="connsiteY12" fmla="*/ 653647 h 5963547"/>
                <a:gd name="connsiteX13" fmla="*/ 4063391 w 5426043"/>
                <a:gd name="connsiteY13" fmla="*/ 1013087 h 5963547"/>
                <a:gd name="connsiteX14" fmla="*/ 3488008 w 5426043"/>
                <a:gd name="connsiteY14" fmla="*/ 2079410 h 5963547"/>
                <a:gd name="connsiteX15" fmla="*/ 3287203 w 5426043"/>
                <a:gd name="connsiteY15" fmla="*/ 3173083 h 5963547"/>
                <a:gd name="connsiteX16" fmla="*/ 3292845 w 5426043"/>
                <a:gd name="connsiteY16" fmla="*/ 3857018 h 5963547"/>
                <a:gd name="connsiteX17" fmla="*/ 3192806 w 5426043"/>
                <a:gd name="connsiteY17" fmla="*/ 3606624 h 5963547"/>
                <a:gd name="connsiteX18" fmla="*/ 2932473 w 5426043"/>
                <a:gd name="connsiteY18" fmla="*/ 2724036 h 5963547"/>
                <a:gd name="connsiteX19" fmla="*/ 2399382 w 5426043"/>
                <a:gd name="connsiteY19" fmla="*/ 1393179 h 5963547"/>
                <a:gd name="connsiteX20" fmla="*/ 1918061 w 5426043"/>
                <a:gd name="connsiteY20" fmla="*/ 334605 h 5963547"/>
                <a:gd name="connsiteX21" fmla="*/ 1759700 w 5426043"/>
                <a:gd name="connsiteY21" fmla="*/ 46327 h 5963547"/>
                <a:gd name="connsiteX22" fmla="*/ 1504721 w 5426043"/>
                <a:gd name="connsiteY22" fmla="*/ 1179806 h 5963547"/>
                <a:gd name="connsiteX23" fmla="*/ 1919500 w 5426043"/>
                <a:gd name="connsiteY23" fmla="*/ 2508985 h 5963547"/>
                <a:gd name="connsiteX24" fmla="*/ 2511779 w 5426043"/>
                <a:gd name="connsiteY24" fmla="*/ 3676696 h 5963547"/>
                <a:gd name="connsiteX25" fmla="*/ 2507282 w 5426043"/>
                <a:gd name="connsiteY25" fmla="*/ 3842847 h 5963547"/>
                <a:gd name="connsiteX26" fmla="*/ 1259624 w 5426043"/>
                <a:gd name="connsiteY26" fmla="*/ 2329876 h 5963547"/>
                <a:gd name="connsiteX27" fmla="*/ 760003 w 5426043"/>
                <a:gd name="connsiteY27" fmla="*/ 1783121 h 5963547"/>
                <a:gd name="connsiteX28" fmla="*/ 213248 w 5426043"/>
                <a:gd name="connsiteY28" fmla="*/ 1274074 h 5963547"/>
                <a:gd name="connsiteX29" fmla="*/ 213248 w 5426043"/>
                <a:gd name="connsiteY29" fmla="*/ 1406049 h 5963547"/>
                <a:gd name="connsiteX30" fmla="*/ 694015 w 5426043"/>
                <a:gd name="connsiteY30" fmla="*/ 2744655 h 5963547"/>
                <a:gd name="connsiteX31" fmla="*/ 1253280 w 5426043"/>
                <a:gd name="connsiteY31" fmla="*/ 3774615 h 5963547"/>
                <a:gd name="connsiteX32" fmla="*/ 2015715 w 5426043"/>
                <a:gd name="connsiteY32" fmla="*/ 4415917 h 5963547"/>
                <a:gd name="connsiteX33" fmla="*/ 2631307 w 5426043"/>
                <a:gd name="connsiteY33" fmla="*/ 4738370 h 5963547"/>
                <a:gd name="connsiteX34" fmla="*/ 2175214 w 5426043"/>
                <a:gd name="connsiteY34" fmla="*/ 4769173 h 5963547"/>
                <a:gd name="connsiteX35" fmla="*/ 1502268 w 5426043"/>
                <a:gd name="connsiteY35" fmla="*/ 4555140 h 5963547"/>
                <a:gd name="connsiteX36" fmla="*/ 760003 w 5426043"/>
                <a:gd name="connsiteY36" fmla="*/ 3951286 h 5963547"/>
                <a:gd name="connsiteX37" fmla="*/ 260382 w 5426043"/>
                <a:gd name="connsiteY37" fmla="*/ 3055740 h 5963547"/>
                <a:gd name="connsiteX38" fmla="*/ 5859 w 5426043"/>
                <a:gd name="connsiteY38" fmla="*/ 2688094 h 5963547"/>
                <a:gd name="connsiteX39" fmla="*/ 109554 w 5426043"/>
                <a:gd name="connsiteY39" fmla="*/ 3281983 h 5963547"/>
                <a:gd name="connsiteX40" fmla="*/ 420638 w 5426043"/>
                <a:gd name="connsiteY40" fmla="*/ 4686577 h 5963547"/>
                <a:gd name="connsiteX41" fmla="*/ 967661 w 5426043"/>
                <a:gd name="connsiteY41" fmla="*/ 5270028 h 5963547"/>
                <a:gd name="connsiteX42" fmla="*/ 1523574 w 5426043"/>
                <a:gd name="connsiteY42" fmla="*/ 5525562 h 5963547"/>
                <a:gd name="connsiteX43" fmla="*/ 2471273 w 5426043"/>
                <a:gd name="connsiteY43" fmla="*/ 5605714 h 5963547"/>
                <a:gd name="connsiteX44" fmla="*/ 3384948 w 5426043"/>
                <a:gd name="connsiteY44" fmla="*/ 5409188 h 5963547"/>
                <a:gd name="connsiteX45" fmla="*/ 3500869 w 5426043"/>
                <a:gd name="connsiteY45" fmla="*/ 5482329 h 5963547"/>
                <a:gd name="connsiteX46" fmla="*/ 3506134 w 5426043"/>
                <a:gd name="connsiteY46" fmla="*/ 5963547 h 5963547"/>
                <a:gd name="connsiteX0" fmla="*/ 4469964 w 5426043"/>
                <a:gd name="connsiteY0" fmla="*/ 5831812 h 5963547"/>
                <a:gd name="connsiteX1" fmla="*/ 4231131 w 5426043"/>
                <a:gd name="connsiteY1" fmla="*/ 5215361 h 5963547"/>
                <a:gd name="connsiteX2" fmla="*/ 4333623 w 5426043"/>
                <a:gd name="connsiteY2" fmla="*/ 4952955 h 5963547"/>
                <a:gd name="connsiteX3" fmla="*/ 4631881 w 5426043"/>
                <a:gd name="connsiteY3" fmla="*/ 4611012 h 5963547"/>
                <a:gd name="connsiteX4" fmla="*/ 5058626 w 5426043"/>
                <a:gd name="connsiteY4" fmla="*/ 3564787 h 5963547"/>
                <a:gd name="connsiteX5" fmla="*/ 5416844 w 5426043"/>
                <a:gd name="connsiteY5" fmla="*/ 2499558 h 5963547"/>
                <a:gd name="connsiteX6" fmla="*/ 5253752 w 5426043"/>
                <a:gd name="connsiteY6" fmla="*/ 2511758 h 5963547"/>
                <a:gd name="connsiteX7" fmla="*/ 4564500 w 5426043"/>
                <a:gd name="connsiteY7" fmla="*/ 3073666 h 5963547"/>
                <a:gd name="connsiteX8" fmla="*/ 3980892 w 5426043"/>
                <a:gd name="connsiteY8" fmla="*/ 3974428 h 5963547"/>
                <a:gd name="connsiteX9" fmla="*/ 4040105 w 5426043"/>
                <a:gd name="connsiteY9" fmla="*/ 3319391 h 5963547"/>
                <a:gd name="connsiteX10" fmla="*/ 4281760 w 5426043"/>
                <a:gd name="connsiteY10" fmla="*/ 1853260 h 5963547"/>
                <a:gd name="connsiteX11" fmla="*/ 4416873 w 5426043"/>
                <a:gd name="connsiteY11" fmla="*/ 1147576 h 5963547"/>
                <a:gd name="connsiteX12" fmla="*/ 4484533 w 5426043"/>
                <a:gd name="connsiteY12" fmla="*/ 653647 h 5963547"/>
                <a:gd name="connsiteX13" fmla="*/ 4063391 w 5426043"/>
                <a:gd name="connsiteY13" fmla="*/ 1013087 h 5963547"/>
                <a:gd name="connsiteX14" fmla="*/ 3488008 w 5426043"/>
                <a:gd name="connsiteY14" fmla="*/ 2079410 h 5963547"/>
                <a:gd name="connsiteX15" fmla="*/ 3287203 w 5426043"/>
                <a:gd name="connsiteY15" fmla="*/ 3173083 h 5963547"/>
                <a:gd name="connsiteX16" fmla="*/ 3292845 w 5426043"/>
                <a:gd name="connsiteY16" fmla="*/ 3857018 h 5963547"/>
                <a:gd name="connsiteX17" fmla="*/ 3192806 w 5426043"/>
                <a:gd name="connsiteY17" fmla="*/ 3606624 h 5963547"/>
                <a:gd name="connsiteX18" fmla="*/ 2932473 w 5426043"/>
                <a:gd name="connsiteY18" fmla="*/ 2724036 h 5963547"/>
                <a:gd name="connsiteX19" fmla="*/ 2399382 w 5426043"/>
                <a:gd name="connsiteY19" fmla="*/ 1393179 h 5963547"/>
                <a:gd name="connsiteX20" fmla="*/ 1918061 w 5426043"/>
                <a:gd name="connsiteY20" fmla="*/ 334605 h 5963547"/>
                <a:gd name="connsiteX21" fmla="*/ 1759700 w 5426043"/>
                <a:gd name="connsiteY21" fmla="*/ 46327 h 5963547"/>
                <a:gd name="connsiteX22" fmla="*/ 1504721 w 5426043"/>
                <a:gd name="connsiteY22" fmla="*/ 1179806 h 5963547"/>
                <a:gd name="connsiteX23" fmla="*/ 1919500 w 5426043"/>
                <a:gd name="connsiteY23" fmla="*/ 2508985 h 5963547"/>
                <a:gd name="connsiteX24" fmla="*/ 2511779 w 5426043"/>
                <a:gd name="connsiteY24" fmla="*/ 3676696 h 5963547"/>
                <a:gd name="connsiteX25" fmla="*/ 2507282 w 5426043"/>
                <a:gd name="connsiteY25" fmla="*/ 3842847 h 5963547"/>
                <a:gd name="connsiteX26" fmla="*/ 1259624 w 5426043"/>
                <a:gd name="connsiteY26" fmla="*/ 2329876 h 5963547"/>
                <a:gd name="connsiteX27" fmla="*/ 760003 w 5426043"/>
                <a:gd name="connsiteY27" fmla="*/ 1783121 h 5963547"/>
                <a:gd name="connsiteX28" fmla="*/ 213248 w 5426043"/>
                <a:gd name="connsiteY28" fmla="*/ 1274074 h 5963547"/>
                <a:gd name="connsiteX29" fmla="*/ 213248 w 5426043"/>
                <a:gd name="connsiteY29" fmla="*/ 1406049 h 5963547"/>
                <a:gd name="connsiteX30" fmla="*/ 694015 w 5426043"/>
                <a:gd name="connsiteY30" fmla="*/ 2744655 h 5963547"/>
                <a:gd name="connsiteX31" fmla="*/ 1253280 w 5426043"/>
                <a:gd name="connsiteY31" fmla="*/ 3774615 h 5963547"/>
                <a:gd name="connsiteX32" fmla="*/ 2015715 w 5426043"/>
                <a:gd name="connsiteY32" fmla="*/ 4415917 h 5963547"/>
                <a:gd name="connsiteX33" fmla="*/ 2631307 w 5426043"/>
                <a:gd name="connsiteY33" fmla="*/ 4738370 h 5963547"/>
                <a:gd name="connsiteX34" fmla="*/ 2175214 w 5426043"/>
                <a:gd name="connsiteY34" fmla="*/ 4769173 h 5963547"/>
                <a:gd name="connsiteX35" fmla="*/ 1502268 w 5426043"/>
                <a:gd name="connsiteY35" fmla="*/ 4555140 h 5963547"/>
                <a:gd name="connsiteX36" fmla="*/ 760003 w 5426043"/>
                <a:gd name="connsiteY36" fmla="*/ 3951286 h 5963547"/>
                <a:gd name="connsiteX37" fmla="*/ 260382 w 5426043"/>
                <a:gd name="connsiteY37" fmla="*/ 3055740 h 5963547"/>
                <a:gd name="connsiteX38" fmla="*/ 5859 w 5426043"/>
                <a:gd name="connsiteY38" fmla="*/ 2688094 h 5963547"/>
                <a:gd name="connsiteX39" fmla="*/ 109554 w 5426043"/>
                <a:gd name="connsiteY39" fmla="*/ 3281983 h 5963547"/>
                <a:gd name="connsiteX40" fmla="*/ 420638 w 5426043"/>
                <a:gd name="connsiteY40" fmla="*/ 4686577 h 5963547"/>
                <a:gd name="connsiteX41" fmla="*/ 967661 w 5426043"/>
                <a:gd name="connsiteY41" fmla="*/ 5270028 h 5963547"/>
                <a:gd name="connsiteX42" fmla="*/ 1523574 w 5426043"/>
                <a:gd name="connsiteY42" fmla="*/ 5525562 h 5963547"/>
                <a:gd name="connsiteX43" fmla="*/ 2471273 w 5426043"/>
                <a:gd name="connsiteY43" fmla="*/ 5605714 h 5963547"/>
                <a:gd name="connsiteX44" fmla="*/ 3384948 w 5426043"/>
                <a:gd name="connsiteY44" fmla="*/ 5409188 h 5963547"/>
                <a:gd name="connsiteX45" fmla="*/ 3500869 w 5426043"/>
                <a:gd name="connsiteY45" fmla="*/ 5482329 h 5963547"/>
                <a:gd name="connsiteX46" fmla="*/ 3506134 w 5426043"/>
                <a:gd name="connsiteY46" fmla="*/ 5963547 h 5963547"/>
                <a:gd name="connsiteX0" fmla="*/ 4469964 w 5426043"/>
                <a:gd name="connsiteY0" fmla="*/ 5831812 h 5963547"/>
                <a:gd name="connsiteX1" fmla="*/ 4231131 w 5426043"/>
                <a:gd name="connsiteY1" fmla="*/ 5215361 h 5963547"/>
                <a:gd name="connsiteX2" fmla="*/ 4333623 w 5426043"/>
                <a:gd name="connsiteY2" fmla="*/ 4952955 h 5963547"/>
                <a:gd name="connsiteX3" fmla="*/ 4689326 w 5426043"/>
                <a:gd name="connsiteY3" fmla="*/ 4520699 h 5963547"/>
                <a:gd name="connsiteX4" fmla="*/ 5058626 w 5426043"/>
                <a:gd name="connsiteY4" fmla="*/ 3564787 h 5963547"/>
                <a:gd name="connsiteX5" fmla="*/ 5416844 w 5426043"/>
                <a:gd name="connsiteY5" fmla="*/ 2499558 h 5963547"/>
                <a:gd name="connsiteX6" fmla="*/ 5253752 w 5426043"/>
                <a:gd name="connsiteY6" fmla="*/ 2511758 h 5963547"/>
                <a:gd name="connsiteX7" fmla="*/ 4564500 w 5426043"/>
                <a:gd name="connsiteY7" fmla="*/ 3073666 h 5963547"/>
                <a:gd name="connsiteX8" fmla="*/ 3980892 w 5426043"/>
                <a:gd name="connsiteY8" fmla="*/ 3974428 h 5963547"/>
                <a:gd name="connsiteX9" fmla="*/ 4040105 w 5426043"/>
                <a:gd name="connsiteY9" fmla="*/ 3319391 h 5963547"/>
                <a:gd name="connsiteX10" fmla="*/ 4281760 w 5426043"/>
                <a:gd name="connsiteY10" fmla="*/ 1853260 h 5963547"/>
                <a:gd name="connsiteX11" fmla="*/ 4416873 w 5426043"/>
                <a:gd name="connsiteY11" fmla="*/ 1147576 h 5963547"/>
                <a:gd name="connsiteX12" fmla="*/ 4484533 w 5426043"/>
                <a:gd name="connsiteY12" fmla="*/ 653647 h 5963547"/>
                <a:gd name="connsiteX13" fmla="*/ 4063391 w 5426043"/>
                <a:gd name="connsiteY13" fmla="*/ 1013087 h 5963547"/>
                <a:gd name="connsiteX14" fmla="*/ 3488008 w 5426043"/>
                <a:gd name="connsiteY14" fmla="*/ 2079410 h 5963547"/>
                <a:gd name="connsiteX15" fmla="*/ 3287203 w 5426043"/>
                <a:gd name="connsiteY15" fmla="*/ 3173083 h 5963547"/>
                <a:gd name="connsiteX16" fmla="*/ 3292845 w 5426043"/>
                <a:gd name="connsiteY16" fmla="*/ 3857018 h 5963547"/>
                <a:gd name="connsiteX17" fmla="*/ 3192806 w 5426043"/>
                <a:gd name="connsiteY17" fmla="*/ 3606624 h 5963547"/>
                <a:gd name="connsiteX18" fmla="*/ 2932473 w 5426043"/>
                <a:gd name="connsiteY18" fmla="*/ 2724036 h 5963547"/>
                <a:gd name="connsiteX19" fmla="*/ 2399382 w 5426043"/>
                <a:gd name="connsiteY19" fmla="*/ 1393179 h 5963547"/>
                <a:gd name="connsiteX20" fmla="*/ 1918061 w 5426043"/>
                <a:gd name="connsiteY20" fmla="*/ 334605 h 5963547"/>
                <a:gd name="connsiteX21" fmla="*/ 1759700 w 5426043"/>
                <a:gd name="connsiteY21" fmla="*/ 46327 h 5963547"/>
                <a:gd name="connsiteX22" fmla="*/ 1504721 w 5426043"/>
                <a:gd name="connsiteY22" fmla="*/ 1179806 h 5963547"/>
                <a:gd name="connsiteX23" fmla="*/ 1919500 w 5426043"/>
                <a:gd name="connsiteY23" fmla="*/ 2508985 h 5963547"/>
                <a:gd name="connsiteX24" fmla="*/ 2511779 w 5426043"/>
                <a:gd name="connsiteY24" fmla="*/ 3676696 h 5963547"/>
                <a:gd name="connsiteX25" fmla="*/ 2507282 w 5426043"/>
                <a:gd name="connsiteY25" fmla="*/ 3842847 h 5963547"/>
                <a:gd name="connsiteX26" fmla="*/ 1259624 w 5426043"/>
                <a:gd name="connsiteY26" fmla="*/ 2329876 h 5963547"/>
                <a:gd name="connsiteX27" fmla="*/ 760003 w 5426043"/>
                <a:gd name="connsiteY27" fmla="*/ 1783121 h 5963547"/>
                <a:gd name="connsiteX28" fmla="*/ 213248 w 5426043"/>
                <a:gd name="connsiteY28" fmla="*/ 1274074 h 5963547"/>
                <a:gd name="connsiteX29" fmla="*/ 213248 w 5426043"/>
                <a:gd name="connsiteY29" fmla="*/ 1406049 h 5963547"/>
                <a:gd name="connsiteX30" fmla="*/ 694015 w 5426043"/>
                <a:gd name="connsiteY30" fmla="*/ 2744655 h 5963547"/>
                <a:gd name="connsiteX31" fmla="*/ 1253280 w 5426043"/>
                <a:gd name="connsiteY31" fmla="*/ 3774615 h 5963547"/>
                <a:gd name="connsiteX32" fmla="*/ 2015715 w 5426043"/>
                <a:gd name="connsiteY32" fmla="*/ 4415917 h 5963547"/>
                <a:gd name="connsiteX33" fmla="*/ 2631307 w 5426043"/>
                <a:gd name="connsiteY33" fmla="*/ 4738370 h 5963547"/>
                <a:gd name="connsiteX34" fmla="*/ 2175214 w 5426043"/>
                <a:gd name="connsiteY34" fmla="*/ 4769173 h 5963547"/>
                <a:gd name="connsiteX35" fmla="*/ 1502268 w 5426043"/>
                <a:gd name="connsiteY35" fmla="*/ 4555140 h 5963547"/>
                <a:gd name="connsiteX36" fmla="*/ 760003 w 5426043"/>
                <a:gd name="connsiteY36" fmla="*/ 3951286 h 5963547"/>
                <a:gd name="connsiteX37" fmla="*/ 260382 w 5426043"/>
                <a:gd name="connsiteY37" fmla="*/ 3055740 h 5963547"/>
                <a:gd name="connsiteX38" fmla="*/ 5859 w 5426043"/>
                <a:gd name="connsiteY38" fmla="*/ 2688094 h 5963547"/>
                <a:gd name="connsiteX39" fmla="*/ 109554 w 5426043"/>
                <a:gd name="connsiteY39" fmla="*/ 3281983 h 5963547"/>
                <a:gd name="connsiteX40" fmla="*/ 420638 w 5426043"/>
                <a:gd name="connsiteY40" fmla="*/ 4686577 h 5963547"/>
                <a:gd name="connsiteX41" fmla="*/ 967661 w 5426043"/>
                <a:gd name="connsiteY41" fmla="*/ 5270028 h 5963547"/>
                <a:gd name="connsiteX42" fmla="*/ 1523574 w 5426043"/>
                <a:gd name="connsiteY42" fmla="*/ 5525562 h 5963547"/>
                <a:gd name="connsiteX43" fmla="*/ 2471273 w 5426043"/>
                <a:gd name="connsiteY43" fmla="*/ 5605714 h 5963547"/>
                <a:gd name="connsiteX44" fmla="*/ 3384948 w 5426043"/>
                <a:gd name="connsiteY44" fmla="*/ 5409188 h 5963547"/>
                <a:gd name="connsiteX45" fmla="*/ 3500869 w 5426043"/>
                <a:gd name="connsiteY45" fmla="*/ 5482329 h 5963547"/>
                <a:gd name="connsiteX46" fmla="*/ 3506134 w 5426043"/>
                <a:gd name="connsiteY46" fmla="*/ 5963547 h 5963547"/>
                <a:gd name="connsiteX0" fmla="*/ 4469964 w 5426043"/>
                <a:gd name="connsiteY0" fmla="*/ 5831812 h 5963547"/>
                <a:gd name="connsiteX1" fmla="*/ 4231131 w 5426043"/>
                <a:gd name="connsiteY1" fmla="*/ 5215361 h 5963547"/>
                <a:gd name="connsiteX2" fmla="*/ 4286673 w 5426043"/>
                <a:gd name="connsiteY2" fmla="*/ 4899675 h 5963547"/>
                <a:gd name="connsiteX3" fmla="*/ 4689326 w 5426043"/>
                <a:gd name="connsiteY3" fmla="*/ 4520699 h 5963547"/>
                <a:gd name="connsiteX4" fmla="*/ 5058626 w 5426043"/>
                <a:gd name="connsiteY4" fmla="*/ 3564787 h 5963547"/>
                <a:gd name="connsiteX5" fmla="*/ 5416844 w 5426043"/>
                <a:gd name="connsiteY5" fmla="*/ 2499558 h 5963547"/>
                <a:gd name="connsiteX6" fmla="*/ 5253752 w 5426043"/>
                <a:gd name="connsiteY6" fmla="*/ 2511758 h 5963547"/>
                <a:gd name="connsiteX7" fmla="*/ 4564500 w 5426043"/>
                <a:gd name="connsiteY7" fmla="*/ 3073666 h 5963547"/>
                <a:gd name="connsiteX8" fmla="*/ 3980892 w 5426043"/>
                <a:gd name="connsiteY8" fmla="*/ 3974428 h 5963547"/>
                <a:gd name="connsiteX9" fmla="*/ 4040105 w 5426043"/>
                <a:gd name="connsiteY9" fmla="*/ 3319391 h 5963547"/>
                <a:gd name="connsiteX10" fmla="*/ 4281760 w 5426043"/>
                <a:gd name="connsiteY10" fmla="*/ 1853260 h 5963547"/>
                <a:gd name="connsiteX11" fmla="*/ 4416873 w 5426043"/>
                <a:gd name="connsiteY11" fmla="*/ 1147576 h 5963547"/>
                <a:gd name="connsiteX12" fmla="*/ 4484533 w 5426043"/>
                <a:gd name="connsiteY12" fmla="*/ 653647 h 5963547"/>
                <a:gd name="connsiteX13" fmla="*/ 4063391 w 5426043"/>
                <a:gd name="connsiteY13" fmla="*/ 1013087 h 5963547"/>
                <a:gd name="connsiteX14" fmla="*/ 3488008 w 5426043"/>
                <a:gd name="connsiteY14" fmla="*/ 2079410 h 5963547"/>
                <a:gd name="connsiteX15" fmla="*/ 3287203 w 5426043"/>
                <a:gd name="connsiteY15" fmla="*/ 3173083 h 5963547"/>
                <a:gd name="connsiteX16" fmla="*/ 3292845 w 5426043"/>
                <a:gd name="connsiteY16" fmla="*/ 3857018 h 5963547"/>
                <a:gd name="connsiteX17" fmla="*/ 3192806 w 5426043"/>
                <a:gd name="connsiteY17" fmla="*/ 3606624 h 5963547"/>
                <a:gd name="connsiteX18" fmla="*/ 2932473 w 5426043"/>
                <a:gd name="connsiteY18" fmla="*/ 2724036 h 5963547"/>
                <a:gd name="connsiteX19" fmla="*/ 2399382 w 5426043"/>
                <a:gd name="connsiteY19" fmla="*/ 1393179 h 5963547"/>
                <a:gd name="connsiteX20" fmla="*/ 1918061 w 5426043"/>
                <a:gd name="connsiteY20" fmla="*/ 334605 h 5963547"/>
                <a:gd name="connsiteX21" fmla="*/ 1759700 w 5426043"/>
                <a:gd name="connsiteY21" fmla="*/ 46327 h 5963547"/>
                <a:gd name="connsiteX22" fmla="*/ 1504721 w 5426043"/>
                <a:gd name="connsiteY22" fmla="*/ 1179806 h 5963547"/>
                <a:gd name="connsiteX23" fmla="*/ 1919500 w 5426043"/>
                <a:gd name="connsiteY23" fmla="*/ 2508985 h 5963547"/>
                <a:gd name="connsiteX24" fmla="*/ 2511779 w 5426043"/>
                <a:gd name="connsiteY24" fmla="*/ 3676696 h 5963547"/>
                <a:gd name="connsiteX25" fmla="*/ 2507282 w 5426043"/>
                <a:gd name="connsiteY25" fmla="*/ 3842847 h 5963547"/>
                <a:gd name="connsiteX26" fmla="*/ 1259624 w 5426043"/>
                <a:gd name="connsiteY26" fmla="*/ 2329876 h 5963547"/>
                <a:gd name="connsiteX27" fmla="*/ 760003 w 5426043"/>
                <a:gd name="connsiteY27" fmla="*/ 1783121 h 5963547"/>
                <a:gd name="connsiteX28" fmla="*/ 213248 w 5426043"/>
                <a:gd name="connsiteY28" fmla="*/ 1274074 h 5963547"/>
                <a:gd name="connsiteX29" fmla="*/ 213248 w 5426043"/>
                <a:gd name="connsiteY29" fmla="*/ 1406049 h 5963547"/>
                <a:gd name="connsiteX30" fmla="*/ 694015 w 5426043"/>
                <a:gd name="connsiteY30" fmla="*/ 2744655 h 5963547"/>
                <a:gd name="connsiteX31" fmla="*/ 1253280 w 5426043"/>
                <a:gd name="connsiteY31" fmla="*/ 3774615 h 5963547"/>
                <a:gd name="connsiteX32" fmla="*/ 2015715 w 5426043"/>
                <a:gd name="connsiteY32" fmla="*/ 4415917 h 5963547"/>
                <a:gd name="connsiteX33" fmla="*/ 2631307 w 5426043"/>
                <a:gd name="connsiteY33" fmla="*/ 4738370 h 5963547"/>
                <a:gd name="connsiteX34" fmla="*/ 2175214 w 5426043"/>
                <a:gd name="connsiteY34" fmla="*/ 4769173 h 5963547"/>
                <a:gd name="connsiteX35" fmla="*/ 1502268 w 5426043"/>
                <a:gd name="connsiteY35" fmla="*/ 4555140 h 5963547"/>
                <a:gd name="connsiteX36" fmla="*/ 760003 w 5426043"/>
                <a:gd name="connsiteY36" fmla="*/ 3951286 h 5963547"/>
                <a:gd name="connsiteX37" fmla="*/ 260382 w 5426043"/>
                <a:gd name="connsiteY37" fmla="*/ 3055740 h 5963547"/>
                <a:gd name="connsiteX38" fmla="*/ 5859 w 5426043"/>
                <a:gd name="connsiteY38" fmla="*/ 2688094 h 5963547"/>
                <a:gd name="connsiteX39" fmla="*/ 109554 w 5426043"/>
                <a:gd name="connsiteY39" fmla="*/ 3281983 h 5963547"/>
                <a:gd name="connsiteX40" fmla="*/ 420638 w 5426043"/>
                <a:gd name="connsiteY40" fmla="*/ 4686577 h 5963547"/>
                <a:gd name="connsiteX41" fmla="*/ 967661 w 5426043"/>
                <a:gd name="connsiteY41" fmla="*/ 5270028 h 5963547"/>
                <a:gd name="connsiteX42" fmla="*/ 1523574 w 5426043"/>
                <a:gd name="connsiteY42" fmla="*/ 5525562 h 5963547"/>
                <a:gd name="connsiteX43" fmla="*/ 2471273 w 5426043"/>
                <a:gd name="connsiteY43" fmla="*/ 5605714 h 5963547"/>
                <a:gd name="connsiteX44" fmla="*/ 3384948 w 5426043"/>
                <a:gd name="connsiteY44" fmla="*/ 5409188 h 5963547"/>
                <a:gd name="connsiteX45" fmla="*/ 3500869 w 5426043"/>
                <a:gd name="connsiteY45" fmla="*/ 5482329 h 5963547"/>
                <a:gd name="connsiteX46" fmla="*/ 3506134 w 5426043"/>
                <a:gd name="connsiteY46" fmla="*/ 5963547 h 5963547"/>
                <a:gd name="connsiteX0" fmla="*/ 4361304 w 5426043"/>
                <a:gd name="connsiteY0" fmla="*/ 5609304 h 5963547"/>
                <a:gd name="connsiteX1" fmla="*/ 4231131 w 5426043"/>
                <a:gd name="connsiteY1" fmla="*/ 5215361 h 5963547"/>
                <a:gd name="connsiteX2" fmla="*/ 4286673 w 5426043"/>
                <a:gd name="connsiteY2" fmla="*/ 4899675 h 5963547"/>
                <a:gd name="connsiteX3" fmla="*/ 4689326 w 5426043"/>
                <a:gd name="connsiteY3" fmla="*/ 4520699 h 5963547"/>
                <a:gd name="connsiteX4" fmla="*/ 5058626 w 5426043"/>
                <a:gd name="connsiteY4" fmla="*/ 3564787 h 5963547"/>
                <a:gd name="connsiteX5" fmla="*/ 5416844 w 5426043"/>
                <a:gd name="connsiteY5" fmla="*/ 2499558 h 5963547"/>
                <a:gd name="connsiteX6" fmla="*/ 5253752 w 5426043"/>
                <a:gd name="connsiteY6" fmla="*/ 2511758 h 5963547"/>
                <a:gd name="connsiteX7" fmla="*/ 4564500 w 5426043"/>
                <a:gd name="connsiteY7" fmla="*/ 3073666 h 5963547"/>
                <a:gd name="connsiteX8" fmla="*/ 3980892 w 5426043"/>
                <a:gd name="connsiteY8" fmla="*/ 3974428 h 5963547"/>
                <a:gd name="connsiteX9" fmla="*/ 4040105 w 5426043"/>
                <a:gd name="connsiteY9" fmla="*/ 3319391 h 5963547"/>
                <a:gd name="connsiteX10" fmla="*/ 4281760 w 5426043"/>
                <a:gd name="connsiteY10" fmla="*/ 1853260 h 5963547"/>
                <a:gd name="connsiteX11" fmla="*/ 4416873 w 5426043"/>
                <a:gd name="connsiteY11" fmla="*/ 1147576 h 5963547"/>
                <a:gd name="connsiteX12" fmla="*/ 4484533 w 5426043"/>
                <a:gd name="connsiteY12" fmla="*/ 653647 h 5963547"/>
                <a:gd name="connsiteX13" fmla="*/ 4063391 w 5426043"/>
                <a:gd name="connsiteY13" fmla="*/ 1013087 h 5963547"/>
                <a:gd name="connsiteX14" fmla="*/ 3488008 w 5426043"/>
                <a:gd name="connsiteY14" fmla="*/ 2079410 h 5963547"/>
                <a:gd name="connsiteX15" fmla="*/ 3287203 w 5426043"/>
                <a:gd name="connsiteY15" fmla="*/ 3173083 h 5963547"/>
                <a:gd name="connsiteX16" fmla="*/ 3292845 w 5426043"/>
                <a:gd name="connsiteY16" fmla="*/ 3857018 h 5963547"/>
                <a:gd name="connsiteX17" fmla="*/ 3192806 w 5426043"/>
                <a:gd name="connsiteY17" fmla="*/ 3606624 h 5963547"/>
                <a:gd name="connsiteX18" fmla="*/ 2932473 w 5426043"/>
                <a:gd name="connsiteY18" fmla="*/ 2724036 h 5963547"/>
                <a:gd name="connsiteX19" fmla="*/ 2399382 w 5426043"/>
                <a:gd name="connsiteY19" fmla="*/ 1393179 h 5963547"/>
                <a:gd name="connsiteX20" fmla="*/ 1918061 w 5426043"/>
                <a:gd name="connsiteY20" fmla="*/ 334605 h 5963547"/>
                <a:gd name="connsiteX21" fmla="*/ 1759700 w 5426043"/>
                <a:gd name="connsiteY21" fmla="*/ 46327 h 5963547"/>
                <a:gd name="connsiteX22" fmla="*/ 1504721 w 5426043"/>
                <a:gd name="connsiteY22" fmla="*/ 1179806 h 5963547"/>
                <a:gd name="connsiteX23" fmla="*/ 1919500 w 5426043"/>
                <a:gd name="connsiteY23" fmla="*/ 2508985 h 5963547"/>
                <a:gd name="connsiteX24" fmla="*/ 2511779 w 5426043"/>
                <a:gd name="connsiteY24" fmla="*/ 3676696 h 5963547"/>
                <a:gd name="connsiteX25" fmla="*/ 2507282 w 5426043"/>
                <a:gd name="connsiteY25" fmla="*/ 3842847 h 5963547"/>
                <a:gd name="connsiteX26" fmla="*/ 1259624 w 5426043"/>
                <a:gd name="connsiteY26" fmla="*/ 2329876 h 5963547"/>
                <a:gd name="connsiteX27" fmla="*/ 760003 w 5426043"/>
                <a:gd name="connsiteY27" fmla="*/ 1783121 h 5963547"/>
                <a:gd name="connsiteX28" fmla="*/ 213248 w 5426043"/>
                <a:gd name="connsiteY28" fmla="*/ 1274074 h 5963547"/>
                <a:gd name="connsiteX29" fmla="*/ 213248 w 5426043"/>
                <a:gd name="connsiteY29" fmla="*/ 1406049 h 5963547"/>
                <a:gd name="connsiteX30" fmla="*/ 694015 w 5426043"/>
                <a:gd name="connsiteY30" fmla="*/ 2744655 h 5963547"/>
                <a:gd name="connsiteX31" fmla="*/ 1253280 w 5426043"/>
                <a:gd name="connsiteY31" fmla="*/ 3774615 h 5963547"/>
                <a:gd name="connsiteX32" fmla="*/ 2015715 w 5426043"/>
                <a:gd name="connsiteY32" fmla="*/ 4415917 h 5963547"/>
                <a:gd name="connsiteX33" fmla="*/ 2631307 w 5426043"/>
                <a:gd name="connsiteY33" fmla="*/ 4738370 h 5963547"/>
                <a:gd name="connsiteX34" fmla="*/ 2175214 w 5426043"/>
                <a:gd name="connsiteY34" fmla="*/ 4769173 h 5963547"/>
                <a:gd name="connsiteX35" fmla="*/ 1502268 w 5426043"/>
                <a:gd name="connsiteY35" fmla="*/ 4555140 h 5963547"/>
                <a:gd name="connsiteX36" fmla="*/ 760003 w 5426043"/>
                <a:gd name="connsiteY36" fmla="*/ 3951286 h 5963547"/>
                <a:gd name="connsiteX37" fmla="*/ 260382 w 5426043"/>
                <a:gd name="connsiteY37" fmla="*/ 3055740 h 5963547"/>
                <a:gd name="connsiteX38" fmla="*/ 5859 w 5426043"/>
                <a:gd name="connsiteY38" fmla="*/ 2688094 h 5963547"/>
                <a:gd name="connsiteX39" fmla="*/ 109554 w 5426043"/>
                <a:gd name="connsiteY39" fmla="*/ 3281983 h 5963547"/>
                <a:gd name="connsiteX40" fmla="*/ 420638 w 5426043"/>
                <a:gd name="connsiteY40" fmla="*/ 4686577 h 5963547"/>
                <a:gd name="connsiteX41" fmla="*/ 967661 w 5426043"/>
                <a:gd name="connsiteY41" fmla="*/ 5270028 h 5963547"/>
                <a:gd name="connsiteX42" fmla="*/ 1523574 w 5426043"/>
                <a:gd name="connsiteY42" fmla="*/ 5525562 h 5963547"/>
                <a:gd name="connsiteX43" fmla="*/ 2471273 w 5426043"/>
                <a:gd name="connsiteY43" fmla="*/ 5605714 h 5963547"/>
                <a:gd name="connsiteX44" fmla="*/ 3384948 w 5426043"/>
                <a:gd name="connsiteY44" fmla="*/ 5409188 h 5963547"/>
                <a:gd name="connsiteX45" fmla="*/ 3500869 w 5426043"/>
                <a:gd name="connsiteY45" fmla="*/ 5482329 h 5963547"/>
                <a:gd name="connsiteX46" fmla="*/ 3506134 w 5426043"/>
                <a:gd name="connsiteY46" fmla="*/ 5963547 h 5963547"/>
                <a:gd name="connsiteX0" fmla="*/ 4361304 w 5426043"/>
                <a:gd name="connsiteY0" fmla="*/ 5609304 h 5806634"/>
                <a:gd name="connsiteX1" fmla="*/ 4231131 w 5426043"/>
                <a:gd name="connsiteY1" fmla="*/ 5215361 h 5806634"/>
                <a:gd name="connsiteX2" fmla="*/ 4286673 w 5426043"/>
                <a:gd name="connsiteY2" fmla="*/ 4899675 h 5806634"/>
                <a:gd name="connsiteX3" fmla="*/ 4689326 w 5426043"/>
                <a:gd name="connsiteY3" fmla="*/ 4520699 h 5806634"/>
                <a:gd name="connsiteX4" fmla="*/ 5058626 w 5426043"/>
                <a:gd name="connsiteY4" fmla="*/ 3564787 h 5806634"/>
                <a:gd name="connsiteX5" fmla="*/ 5416844 w 5426043"/>
                <a:gd name="connsiteY5" fmla="*/ 2499558 h 5806634"/>
                <a:gd name="connsiteX6" fmla="*/ 5253752 w 5426043"/>
                <a:gd name="connsiteY6" fmla="*/ 2511758 h 5806634"/>
                <a:gd name="connsiteX7" fmla="*/ 4564500 w 5426043"/>
                <a:gd name="connsiteY7" fmla="*/ 3073666 h 5806634"/>
                <a:gd name="connsiteX8" fmla="*/ 3980892 w 5426043"/>
                <a:gd name="connsiteY8" fmla="*/ 3974428 h 5806634"/>
                <a:gd name="connsiteX9" fmla="*/ 4040105 w 5426043"/>
                <a:gd name="connsiteY9" fmla="*/ 3319391 h 5806634"/>
                <a:gd name="connsiteX10" fmla="*/ 4281760 w 5426043"/>
                <a:gd name="connsiteY10" fmla="*/ 1853260 h 5806634"/>
                <a:gd name="connsiteX11" fmla="*/ 4416873 w 5426043"/>
                <a:gd name="connsiteY11" fmla="*/ 1147576 h 5806634"/>
                <a:gd name="connsiteX12" fmla="*/ 4484533 w 5426043"/>
                <a:gd name="connsiteY12" fmla="*/ 653647 h 5806634"/>
                <a:gd name="connsiteX13" fmla="*/ 4063391 w 5426043"/>
                <a:gd name="connsiteY13" fmla="*/ 1013087 h 5806634"/>
                <a:gd name="connsiteX14" fmla="*/ 3488008 w 5426043"/>
                <a:gd name="connsiteY14" fmla="*/ 2079410 h 5806634"/>
                <a:gd name="connsiteX15" fmla="*/ 3287203 w 5426043"/>
                <a:gd name="connsiteY15" fmla="*/ 3173083 h 5806634"/>
                <a:gd name="connsiteX16" fmla="*/ 3292845 w 5426043"/>
                <a:gd name="connsiteY16" fmla="*/ 3857018 h 5806634"/>
                <a:gd name="connsiteX17" fmla="*/ 3192806 w 5426043"/>
                <a:gd name="connsiteY17" fmla="*/ 3606624 h 5806634"/>
                <a:gd name="connsiteX18" fmla="*/ 2932473 w 5426043"/>
                <a:gd name="connsiteY18" fmla="*/ 2724036 h 5806634"/>
                <a:gd name="connsiteX19" fmla="*/ 2399382 w 5426043"/>
                <a:gd name="connsiteY19" fmla="*/ 1393179 h 5806634"/>
                <a:gd name="connsiteX20" fmla="*/ 1918061 w 5426043"/>
                <a:gd name="connsiteY20" fmla="*/ 334605 h 5806634"/>
                <a:gd name="connsiteX21" fmla="*/ 1759700 w 5426043"/>
                <a:gd name="connsiteY21" fmla="*/ 46327 h 5806634"/>
                <a:gd name="connsiteX22" fmla="*/ 1504721 w 5426043"/>
                <a:gd name="connsiteY22" fmla="*/ 1179806 h 5806634"/>
                <a:gd name="connsiteX23" fmla="*/ 1919500 w 5426043"/>
                <a:gd name="connsiteY23" fmla="*/ 2508985 h 5806634"/>
                <a:gd name="connsiteX24" fmla="*/ 2511779 w 5426043"/>
                <a:gd name="connsiteY24" fmla="*/ 3676696 h 5806634"/>
                <a:gd name="connsiteX25" fmla="*/ 2507282 w 5426043"/>
                <a:gd name="connsiteY25" fmla="*/ 3842847 h 5806634"/>
                <a:gd name="connsiteX26" fmla="*/ 1259624 w 5426043"/>
                <a:gd name="connsiteY26" fmla="*/ 2329876 h 5806634"/>
                <a:gd name="connsiteX27" fmla="*/ 760003 w 5426043"/>
                <a:gd name="connsiteY27" fmla="*/ 1783121 h 5806634"/>
                <a:gd name="connsiteX28" fmla="*/ 213248 w 5426043"/>
                <a:gd name="connsiteY28" fmla="*/ 1274074 h 5806634"/>
                <a:gd name="connsiteX29" fmla="*/ 213248 w 5426043"/>
                <a:gd name="connsiteY29" fmla="*/ 1406049 h 5806634"/>
                <a:gd name="connsiteX30" fmla="*/ 694015 w 5426043"/>
                <a:gd name="connsiteY30" fmla="*/ 2744655 h 5806634"/>
                <a:gd name="connsiteX31" fmla="*/ 1253280 w 5426043"/>
                <a:gd name="connsiteY31" fmla="*/ 3774615 h 5806634"/>
                <a:gd name="connsiteX32" fmla="*/ 2015715 w 5426043"/>
                <a:gd name="connsiteY32" fmla="*/ 4415917 h 5806634"/>
                <a:gd name="connsiteX33" fmla="*/ 2631307 w 5426043"/>
                <a:gd name="connsiteY33" fmla="*/ 4738370 h 5806634"/>
                <a:gd name="connsiteX34" fmla="*/ 2175214 w 5426043"/>
                <a:gd name="connsiteY34" fmla="*/ 4769173 h 5806634"/>
                <a:gd name="connsiteX35" fmla="*/ 1502268 w 5426043"/>
                <a:gd name="connsiteY35" fmla="*/ 4555140 h 5806634"/>
                <a:gd name="connsiteX36" fmla="*/ 760003 w 5426043"/>
                <a:gd name="connsiteY36" fmla="*/ 3951286 h 5806634"/>
                <a:gd name="connsiteX37" fmla="*/ 260382 w 5426043"/>
                <a:gd name="connsiteY37" fmla="*/ 3055740 h 5806634"/>
                <a:gd name="connsiteX38" fmla="*/ 5859 w 5426043"/>
                <a:gd name="connsiteY38" fmla="*/ 2688094 h 5806634"/>
                <a:gd name="connsiteX39" fmla="*/ 109554 w 5426043"/>
                <a:gd name="connsiteY39" fmla="*/ 3281983 h 5806634"/>
                <a:gd name="connsiteX40" fmla="*/ 420638 w 5426043"/>
                <a:gd name="connsiteY40" fmla="*/ 4686577 h 5806634"/>
                <a:gd name="connsiteX41" fmla="*/ 967661 w 5426043"/>
                <a:gd name="connsiteY41" fmla="*/ 5270028 h 5806634"/>
                <a:gd name="connsiteX42" fmla="*/ 1523574 w 5426043"/>
                <a:gd name="connsiteY42" fmla="*/ 5525562 h 5806634"/>
                <a:gd name="connsiteX43" fmla="*/ 2471273 w 5426043"/>
                <a:gd name="connsiteY43" fmla="*/ 5605714 h 5806634"/>
                <a:gd name="connsiteX44" fmla="*/ 3384948 w 5426043"/>
                <a:gd name="connsiteY44" fmla="*/ 5409188 h 5806634"/>
                <a:gd name="connsiteX45" fmla="*/ 3500869 w 5426043"/>
                <a:gd name="connsiteY45" fmla="*/ 5482329 h 5806634"/>
                <a:gd name="connsiteX46" fmla="*/ 3504890 w 5426043"/>
                <a:gd name="connsiteY46" fmla="*/ 5806634 h 5806634"/>
                <a:gd name="connsiteX0" fmla="*/ 4361304 w 5426043"/>
                <a:gd name="connsiteY0" fmla="*/ 5609304 h 5806634"/>
                <a:gd name="connsiteX1" fmla="*/ 4231131 w 5426043"/>
                <a:gd name="connsiteY1" fmla="*/ 5215361 h 5806634"/>
                <a:gd name="connsiteX2" fmla="*/ 4286673 w 5426043"/>
                <a:gd name="connsiteY2" fmla="*/ 4899675 h 5806634"/>
                <a:gd name="connsiteX3" fmla="*/ 4689326 w 5426043"/>
                <a:gd name="connsiteY3" fmla="*/ 4520699 h 5806634"/>
                <a:gd name="connsiteX4" fmla="*/ 5058626 w 5426043"/>
                <a:gd name="connsiteY4" fmla="*/ 3564787 h 5806634"/>
                <a:gd name="connsiteX5" fmla="*/ 5416844 w 5426043"/>
                <a:gd name="connsiteY5" fmla="*/ 2499558 h 5806634"/>
                <a:gd name="connsiteX6" fmla="*/ 5253752 w 5426043"/>
                <a:gd name="connsiteY6" fmla="*/ 2511758 h 5806634"/>
                <a:gd name="connsiteX7" fmla="*/ 4564500 w 5426043"/>
                <a:gd name="connsiteY7" fmla="*/ 3073666 h 5806634"/>
                <a:gd name="connsiteX8" fmla="*/ 3980892 w 5426043"/>
                <a:gd name="connsiteY8" fmla="*/ 3974428 h 5806634"/>
                <a:gd name="connsiteX9" fmla="*/ 4040105 w 5426043"/>
                <a:gd name="connsiteY9" fmla="*/ 3319391 h 5806634"/>
                <a:gd name="connsiteX10" fmla="*/ 4281760 w 5426043"/>
                <a:gd name="connsiteY10" fmla="*/ 1853260 h 5806634"/>
                <a:gd name="connsiteX11" fmla="*/ 4416873 w 5426043"/>
                <a:gd name="connsiteY11" fmla="*/ 1147576 h 5806634"/>
                <a:gd name="connsiteX12" fmla="*/ 4484533 w 5426043"/>
                <a:gd name="connsiteY12" fmla="*/ 653647 h 5806634"/>
                <a:gd name="connsiteX13" fmla="*/ 4063391 w 5426043"/>
                <a:gd name="connsiteY13" fmla="*/ 1013087 h 5806634"/>
                <a:gd name="connsiteX14" fmla="*/ 3488008 w 5426043"/>
                <a:gd name="connsiteY14" fmla="*/ 2079410 h 5806634"/>
                <a:gd name="connsiteX15" fmla="*/ 3287203 w 5426043"/>
                <a:gd name="connsiteY15" fmla="*/ 3173083 h 5806634"/>
                <a:gd name="connsiteX16" fmla="*/ 3292845 w 5426043"/>
                <a:gd name="connsiteY16" fmla="*/ 3857018 h 5806634"/>
                <a:gd name="connsiteX17" fmla="*/ 3192806 w 5426043"/>
                <a:gd name="connsiteY17" fmla="*/ 3606624 h 5806634"/>
                <a:gd name="connsiteX18" fmla="*/ 2932473 w 5426043"/>
                <a:gd name="connsiteY18" fmla="*/ 2724036 h 5806634"/>
                <a:gd name="connsiteX19" fmla="*/ 2399382 w 5426043"/>
                <a:gd name="connsiteY19" fmla="*/ 1393179 h 5806634"/>
                <a:gd name="connsiteX20" fmla="*/ 1918061 w 5426043"/>
                <a:gd name="connsiteY20" fmla="*/ 334605 h 5806634"/>
                <a:gd name="connsiteX21" fmla="*/ 1759700 w 5426043"/>
                <a:gd name="connsiteY21" fmla="*/ 46327 h 5806634"/>
                <a:gd name="connsiteX22" fmla="*/ 1504721 w 5426043"/>
                <a:gd name="connsiteY22" fmla="*/ 1179806 h 5806634"/>
                <a:gd name="connsiteX23" fmla="*/ 1919500 w 5426043"/>
                <a:gd name="connsiteY23" fmla="*/ 2508985 h 5806634"/>
                <a:gd name="connsiteX24" fmla="*/ 2511779 w 5426043"/>
                <a:gd name="connsiteY24" fmla="*/ 3676696 h 5806634"/>
                <a:gd name="connsiteX25" fmla="*/ 2507282 w 5426043"/>
                <a:gd name="connsiteY25" fmla="*/ 3842847 h 5806634"/>
                <a:gd name="connsiteX26" fmla="*/ 1259624 w 5426043"/>
                <a:gd name="connsiteY26" fmla="*/ 2329876 h 5806634"/>
                <a:gd name="connsiteX27" fmla="*/ 760003 w 5426043"/>
                <a:gd name="connsiteY27" fmla="*/ 1783121 h 5806634"/>
                <a:gd name="connsiteX28" fmla="*/ 213248 w 5426043"/>
                <a:gd name="connsiteY28" fmla="*/ 1274074 h 5806634"/>
                <a:gd name="connsiteX29" fmla="*/ 213248 w 5426043"/>
                <a:gd name="connsiteY29" fmla="*/ 1406049 h 5806634"/>
                <a:gd name="connsiteX30" fmla="*/ 694015 w 5426043"/>
                <a:gd name="connsiteY30" fmla="*/ 2744655 h 5806634"/>
                <a:gd name="connsiteX31" fmla="*/ 1253280 w 5426043"/>
                <a:gd name="connsiteY31" fmla="*/ 3774615 h 5806634"/>
                <a:gd name="connsiteX32" fmla="*/ 2015715 w 5426043"/>
                <a:gd name="connsiteY32" fmla="*/ 4415917 h 5806634"/>
                <a:gd name="connsiteX33" fmla="*/ 2631307 w 5426043"/>
                <a:gd name="connsiteY33" fmla="*/ 4738370 h 5806634"/>
                <a:gd name="connsiteX34" fmla="*/ 2175214 w 5426043"/>
                <a:gd name="connsiteY34" fmla="*/ 4769173 h 5806634"/>
                <a:gd name="connsiteX35" fmla="*/ 1502268 w 5426043"/>
                <a:gd name="connsiteY35" fmla="*/ 4555140 h 5806634"/>
                <a:gd name="connsiteX36" fmla="*/ 760003 w 5426043"/>
                <a:gd name="connsiteY36" fmla="*/ 3951286 h 5806634"/>
                <a:gd name="connsiteX37" fmla="*/ 260382 w 5426043"/>
                <a:gd name="connsiteY37" fmla="*/ 3055740 h 5806634"/>
                <a:gd name="connsiteX38" fmla="*/ 5859 w 5426043"/>
                <a:gd name="connsiteY38" fmla="*/ 2688094 h 5806634"/>
                <a:gd name="connsiteX39" fmla="*/ 109554 w 5426043"/>
                <a:gd name="connsiteY39" fmla="*/ 3281983 h 5806634"/>
                <a:gd name="connsiteX40" fmla="*/ 420638 w 5426043"/>
                <a:gd name="connsiteY40" fmla="*/ 4686577 h 5806634"/>
                <a:gd name="connsiteX41" fmla="*/ 967661 w 5426043"/>
                <a:gd name="connsiteY41" fmla="*/ 5270028 h 5806634"/>
                <a:gd name="connsiteX42" fmla="*/ 1523574 w 5426043"/>
                <a:gd name="connsiteY42" fmla="*/ 5525562 h 5806634"/>
                <a:gd name="connsiteX43" fmla="*/ 2471273 w 5426043"/>
                <a:gd name="connsiteY43" fmla="*/ 5605714 h 5806634"/>
                <a:gd name="connsiteX44" fmla="*/ 3230503 w 5426043"/>
                <a:gd name="connsiteY44" fmla="*/ 5381381 h 5806634"/>
                <a:gd name="connsiteX45" fmla="*/ 3500869 w 5426043"/>
                <a:gd name="connsiteY45" fmla="*/ 5482329 h 5806634"/>
                <a:gd name="connsiteX46" fmla="*/ 3504890 w 5426043"/>
                <a:gd name="connsiteY46" fmla="*/ 5806634 h 5806634"/>
                <a:gd name="connsiteX0" fmla="*/ 4361304 w 5426043"/>
                <a:gd name="connsiteY0" fmla="*/ 5609304 h 5806634"/>
                <a:gd name="connsiteX1" fmla="*/ 4231131 w 5426043"/>
                <a:gd name="connsiteY1" fmla="*/ 5215361 h 5806634"/>
                <a:gd name="connsiteX2" fmla="*/ 4286673 w 5426043"/>
                <a:gd name="connsiteY2" fmla="*/ 4899675 h 5806634"/>
                <a:gd name="connsiteX3" fmla="*/ 4689326 w 5426043"/>
                <a:gd name="connsiteY3" fmla="*/ 4520699 h 5806634"/>
                <a:gd name="connsiteX4" fmla="*/ 5058626 w 5426043"/>
                <a:gd name="connsiteY4" fmla="*/ 3564787 h 5806634"/>
                <a:gd name="connsiteX5" fmla="*/ 5416844 w 5426043"/>
                <a:gd name="connsiteY5" fmla="*/ 2499558 h 5806634"/>
                <a:gd name="connsiteX6" fmla="*/ 5253752 w 5426043"/>
                <a:gd name="connsiteY6" fmla="*/ 2511758 h 5806634"/>
                <a:gd name="connsiteX7" fmla="*/ 4564500 w 5426043"/>
                <a:gd name="connsiteY7" fmla="*/ 3073666 h 5806634"/>
                <a:gd name="connsiteX8" fmla="*/ 3980892 w 5426043"/>
                <a:gd name="connsiteY8" fmla="*/ 3974428 h 5806634"/>
                <a:gd name="connsiteX9" fmla="*/ 4040105 w 5426043"/>
                <a:gd name="connsiteY9" fmla="*/ 3319391 h 5806634"/>
                <a:gd name="connsiteX10" fmla="*/ 4281760 w 5426043"/>
                <a:gd name="connsiteY10" fmla="*/ 1853260 h 5806634"/>
                <a:gd name="connsiteX11" fmla="*/ 4416873 w 5426043"/>
                <a:gd name="connsiteY11" fmla="*/ 1147576 h 5806634"/>
                <a:gd name="connsiteX12" fmla="*/ 4484533 w 5426043"/>
                <a:gd name="connsiteY12" fmla="*/ 653647 h 5806634"/>
                <a:gd name="connsiteX13" fmla="*/ 4063391 w 5426043"/>
                <a:gd name="connsiteY13" fmla="*/ 1013087 h 5806634"/>
                <a:gd name="connsiteX14" fmla="*/ 3488008 w 5426043"/>
                <a:gd name="connsiteY14" fmla="*/ 2079410 h 5806634"/>
                <a:gd name="connsiteX15" fmla="*/ 3287203 w 5426043"/>
                <a:gd name="connsiteY15" fmla="*/ 3173083 h 5806634"/>
                <a:gd name="connsiteX16" fmla="*/ 3292845 w 5426043"/>
                <a:gd name="connsiteY16" fmla="*/ 3857018 h 5806634"/>
                <a:gd name="connsiteX17" fmla="*/ 3192806 w 5426043"/>
                <a:gd name="connsiteY17" fmla="*/ 3606624 h 5806634"/>
                <a:gd name="connsiteX18" fmla="*/ 2932473 w 5426043"/>
                <a:gd name="connsiteY18" fmla="*/ 2724036 h 5806634"/>
                <a:gd name="connsiteX19" fmla="*/ 2399382 w 5426043"/>
                <a:gd name="connsiteY19" fmla="*/ 1393179 h 5806634"/>
                <a:gd name="connsiteX20" fmla="*/ 1918061 w 5426043"/>
                <a:gd name="connsiteY20" fmla="*/ 334605 h 5806634"/>
                <a:gd name="connsiteX21" fmla="*/ 1759700 w 5426043"/>
                <a:gd name="connsiteY21" fmla="*/ 46327 h 5806634"/>
                <a:gd name="connsiteX22" fmla="*/ 1504721 w 5426043"/>
                <a:gd name="connsiteY22" fmla="*/ 1179806 h 5806634"/>
                <a:gd name="connsiteX23" fmla="*/ 1919500 w 5426043"/>
                <a:gd name="connsiteY23" fmla="*/ 2508985 h 5806634"/>
                <a:gd name="connsiteX24" fmla="*/ 2511779 w 5426043"/>
                <a:gd name="connsiteY24" fmla="*/ 3676696 h 5806634"/>
                <a:gd name="connsiteX25" fmla="*/ 2507282 w 5426043"/>
                <a:gd name="connsiteY25" fmla="*/ 3842847 h 5806634"/>
                <a:gd name="connsiteX26" fmla="*/ 1259624 w 5426043"/>
                <a:gd name="connsiteY26" fmla="*/ 2329876 h 5806634"/>
                <a:gd name="connsiteX27" fmla="*/ 760003 w 5426043"/>
                <a:gd name="connsiteY27" fmla="*/ 1783121 h 5806634"/>
                <a:gd name="connsiteX28" fmla="*/ 213248 w 5426043"/>
                <a:gd name="connsiteY28" fmla="*/ 1274074 h 5806634"/>
                <a:gd name="connsiteX29" fmla="*/ 213248 w 5426043"/>
                <a:gd name="connsiteY29" fmla="*/ 1406049 h 5806634"/>
                <a:gd name="connsiteX30" fmla="*/ 694015 w 5426043"/>
                <a:gd name="connsiteY30" fmla="*/ 2744655 h 5806634"/>
                <a:gd name="connsiteX31" fmla="*/ 1253280 w 5426043"/>
                <a:gd name="connsiteY31" fmla="*/ 3774615 h 5806634"/>
                <a:gd name="connsiteX32" fmla="*/ 2015715 w 5426043"/>
                <a:gd name="connsiteY32" fmla="*/ 4415917 h 5806634"/>
                <a:gd name="connsiteX33" fmla="*/ 2631307 w 5426043"/>
                <a:gd name="connsiteY33" fmla="*/ 4738370 h 5806634"/>
                <a:gd name="connsiteX34" fmla="*/ 2175214 w 5426043"/>
                <a:gd name="connsiteY34" fmla="*/ 4769173 h 5806634"/>
                <a:gd name="connsiteX35" fmla="*/ 1502268 w 5426043"/>
                <a:gd name="connsiteY35" fmla="*/ 4555140 h 5806634"/>
                <a:gd name="connsiteX36" fmla="*/ 760003 w 5426043"/>
                <a:gd name="connsiteY36" fmla="*/ 3951286 h 5806634"/>
                <a:gd name="connsiteX37" fmla="*/ 260382 w 5426043"/>
                <a:gd name="connsiteY37" fmla="*/ 3055740 h 5806634"/>
                <a:gd name="connsiteX38" fmla="*/ 5859 w 5426043"/>
                <a:gd name="connsiteY38" fmla="*/ 2688094 h 5806634"/>
                <a:gd name="connsiteX39" fmla="*/ 109554 w 5426043"/>
                <a:gd name="connsiteY39" fmla="*/ 3281983 h 5806634"/>
                <a:gd name="connsiteX40" fmla="*/ 420638 w 5426043"/>
                <a:gd name="connsiteY40" fmla="*/ 4686577 h 5806634"/>
                <a:gd name="connsiteX41" fmla="*/ 967661 w 5426043"/>
                <a:gd name="connsiteY41" fmla="*/ 5270028 h 5806634"/>
                <a:gd name="connsiteX42" fmla="*/ 1523574 w 5426043"/>
                <a:gd name="connsiteY42" fmla="*/ 5525562 h 5806634"/>
                <a:gd name="connsiteX43" fmla="*/ 2471273 w 5426043"/>
                <a:gd name="connsiteY43" fmla="*/ 5605714 h 5806634"/>
                <a:gd name="connsiteX44" fmla="*/ 3230503 w 5426043"/>
                <a:gd name="connsiteY44" fmla="*/ 5381381 h 5806634"/>
                <a:gd name="connsiteX45" fmla="*/ 3394077 w 5426043"/>
                <a:gd name="connsiteY45" fmla="*/ 5495193 h 5806634"/>
                <a:gd name="connsiteX46" fmla="*/ 3504890 w 5426043"/>
                <a:gd name="connsiteY46" fmla="*/ 5806634 h 5806634"/>
                <a:gd name="connsiteX0" fmla="*/ 4361304 w 5426043"/>
                <a:gd name="connsiteY0" fmla="*/ 5609304 h 5806634"/>
                <a:gd name="connsiteX1" fmla="*/ 4231131 w 5426043"/>
                <a:gd name="connsiteY1" fmla="*/ 5215361 h 5806634"/>
                <a:gd name="connsiteX2" fmla="*/ 4286673 w 5426043"/>
                <a:gd name="connsiteY2" fmla="*/ 4899675 h 5806634"/>
                <a:gd name="connsiteX3" fmla="*/ 4689326 w 5426043"/>
                <a:gd name="connsiteY3" fmla="*/ 4520699 h 5806634"/>
                <a:gd name="connsiteX4" fmla="*/ 5058626 w 5426043"/>
                <a:gd name="connsiteY4" fmla="*/ 3564787 h 5806634"/>
                <a:gd name="connsiteX5" fmla="*/ 5416844 w 5426043"/>
                <a:gd name="connsiteY5" fmla="*/ 2499558 h 5806634"/>
                <a:gd name="connsiteX6" fmla="*/ 5253752 w 5426043"/>
                <a:gd name="connsiteY6" fmla="*/ 2511758 h 5806634"/>
                <a:gd name="connsiteX7" fmla="*/ 4564500 w 5426043"/>
                <a:gd name="connsiteY7" fmla="*/ 3073666 h 5806634"/>
                <a:gd name="connsiteX8" fmla="*/ 3980892 w 5426043"/>
                <a:gd name="connsiteY8" fmla="*/ 3974428 h 5806634"/>
                <a:gd name="connsiteX9" fmla="*/ 4040105 w 5426043"/>
                <a:gd name="connsiteY9" fmla="*/ 3319391 h 5806634"/>
                <a:gd name="connsiteX10" fmla="*/ 4281760 w 5426043"/>
                <a:gd name="connsiteY10" fmla="*/ 1853260 h 5806634"/>
                <a:gd name="connsiteX11" fmla="*/ 4416873 w 5426043"/>
                <a:gd name="connsiteY11" fmla="*/ 1147576 h 5806634"/>
                <a:gd name="connsiteX12" fmla="*/ 4484533 w 5426043"/>
                <a:gd name="connsiteY12" fmla="*/ 653647 h 5806634"/>
                <a:gd name="connsiteX13" fmla="*/ 4063391 w 5426043"/>
                <a:gd name="connsiteY13" fmla="*/ 1013087 h 5806634"/>
                <a:gd name="connsiteX14" fmla="*/ 3488008 w 5426043"/>
                <a:gd name="connsiteY14" fmla="*/ 2079410 h 5806634"/>
                <a:gd name="connsiteX15" fmla="*/ 3287203 w 5426043"/>
                <a:gd name="connsiteY15" fmla="*/ 3173083 h 5806634"/>
                <a:gd name="connsiteX16" fmla="*/ 3292845 w 5426043"/>
                <a:gd name="connsiteY16" fmla="*/ 3857018 h 5806634"/>
                <a:gd name="connsiteX17" fmla="*/ 3192806 w 5426043"/>
                <a:gd name="connsiteY17" fmla="*/ 3606624 h 5806634"/>
                <a:gd name="connsiteX18" fmla="*/ 2932473 w 5426043"/>
                <a:gd name="connsiteY18" fmla="*/ 2724036 h 5806634"/>
                <a:gd name="connsiteX19" fmla="*/ 2399382 w 5426043"/>
                <a:gd name="connsiteY19" fmla="*/ 1393179 h 5806634"/>
                <a:gd name="connsiteX20" fmla="*/ 1918061 w 5426043"/>
                <a:gd name="connsiteY20" fmla="*/ 334605 h 5806634"/>
                <a:gd name="connsiteX21" fmla="*/ 1759700 w 5426043"/>
                <a:gd name="connsiteY21" fmla="*/ 46327 h 5806634"/>
                <a:gd name="connsiteX22" fmla="*/ 1504721 w 5426043"/>
                <a:gd name="connsiteY22" fmla="*/ 1179806 h 5806634"/>
                <a:gd name="connsiteX23" fmla="*/ 1919500 w 5426043"/>
                <a:gd name="connsiteY23" fmla="*/ 2508985 h 5806634"/>
                <a:gd name="connsiteX24" fmla="*/ 2511779 w 5426043"/>
                <a:gd name="connsiteY24" fmla="*/ 3676696 h 5806634"/>
                <a:gd name="connsiteX25" fmla="*/ 2507282 w 5426043"/>
                <a:gd name="connsiteY25" fmla="*/ 3842847 h 5806634"/>
                <a:gd name="connsiteX26" fmla="*/ 1259624 w 5426043"/>
                <a:gd name="connsiteY26" fmla="*/ 2329876 h 5806634"/>
                <a:gd name="connsiteX27" fmla="*/ 760003 w 5426043"/>
                <a:gd name="connsiteY27" fmla="*/ 1783121 h 5806634"/>
                <a:gd name="connsiteX28" fmla="*/ 213248 w 5426043"/>
                <a:gd name="connsiteY28" fmla="*/ 1274074 h 5806634"/>
                <a:gd name="connsiteX29" fmla="*/ 213248 w 5426043"/>
                <a:gd name="connsiteY29" fmla="*/ 1406049 h 5806634"/>
                <a:gd name="connsiteX30" fmla="*/ 694015 w 5426043"/>
                <a:gd name="connsiteY30" fmla="*/ 2744655 h 5806634"/>
                <a:gd name="connsiteX31" fmla="*/ 1253280 w 5426043"/>
                <a:gd name="connsiteY31" fmla="*/ 3774615 h 5806634"/>
                <a:gd name="connsiteX32" fmla="*/ 2015715 w 5426043"/>
                <a:gd name="connsiteY32" fmla="*/ 4415917 h 5806634"/>
                <a:gd name="connsiteX33" fmla="*/ 2631307 w 5426043"/>
                <a:gd name="connsiteY33" fmla="*/ 4738370 h 5806634"/>
                <a:gd name="connsiteX34" fmla="*/ 2175214 w 5426043"/>
                <a:gd name="connsiteY34" fmla="*/ 4769173 h 5806634"/>
                <a:gd name="connsiteX35" fmla="*/ 1502268 w 5426043"/>
                <a:gd name="connsiteY35" fmla="*/ 4555140 h 5806634"/>
                <a:gd name="connsiteX36" fmla="*/ 760003 w 5426043"/>
                <a:gd name="connsiteY36" fmla="*/ 3951286 h 5806634"/>
                <a:gd name="connsiteX37" fmla="*/ 260382 w 5426043"/>
                <a:gd name="connsiteY37" fmla="*/ 3055740 h 5806634"/>
                <a:gd name="connsiteX38" fmla="*/ 5859 w 5426043"/>
                <a:gd name="connsiteY38" fmla="*/ 2688094 h 5806634"/>
                <a:gd name="connsiteX39" fmla="*/ 109554 w 5426043"/>
                <a:gd name="connsiteY39" fmla="*/ 3281983 h 5806634"/>
                <a:gd name="connsiteX40" fmla="*/ 420638 w 5426043"/>
                <a:gd name="connsiteY40" fmla="*/ 4686577 h 5806634"/>
                <a:gd name="connsiteX41" fmla="*/ 967661 w 5426043"/>
                <a:gd name="connsiteY41" fmla="*/ 5270028 h 5806634"/>
                <a:gd name="connsiteX42" fmla="*/ 1523574 w 5426043"/>
                <a:gd name="connsiteY42" fmla="*/ 5525562 h 5806634"/>
                <a:gd name="connsiteX43" fmla="*/ 2471273 w 5426043"/>
                <a:gd name="connsiteY43" fmla="*/ 5605714 h 5806634"/>
                <a:gd name="connsiteX44" fmla="*/ 3230503 w 5426043"/>
                <a:gd name="connsiteY44" fmla="*/ 5381381 h 5806634"/>
                <a:gd name="connsiteX45" fmla="*/ 3457681 w 5426043"/>
                <a:gd name="connsiteY45" fmla="*/ 5473536 h 5806634"/>
                <a:gd name="connsiteX46" fmla="*/ 3504890 w 5426043"/>
                <a:gd name="connsiteY46" fmla="*/ 5806634 h 5806634"/>
                <a:gd name="connsiteX0" fmla="*/ 4361304 w 5426043"/>
                <a:gd name="connsiteY0" fmla="*/ 5609304 h 5806634"/>
                <a:gd name="connsiteX1" fmla="*/ 4231131 w 5426043"/>
                <a:gd name="connsiteY1" fmla="*/ 5215361 h 5806634"/>
                <a:gd name="connsiteX2" fmla="*/ 4286673 w 5426043"/>
                <a:gd name="connsiteY2" fmla="*/ 4899675 h 5806634"/>
                <a:gd name="connsiteX3" fmla="*/ 4689326 w 5426043"/>
                <a:gd name="connsiteY3" fmla="*/ 4520699 h 5806634"/>
                <a:gd name="connsiteX4" fmla="*/ 5058626 w 5426043"/>
                <a:gd name="connsiteY4" fmla="*/ 3564787 h 5806634"/>
                <a:gd name="connsiteX5" fmla="*/ 5416844 w 5426043"/>
                <a:gd name="connsiteY5" fmla="*/ 2499558 h 5806634"/>
                <a:gd name="connsiteX6" fmla="*/ 5253752 w 5426043"/>
                <a:gd name="connsiteY6" fmla="*/ 2511758 h 5806634"/>
                <a:gd name="connsiteX7" fmla="*/ 4564500 w 5426043"/>
                <a:gd name="connsiteY7" fmla="*/ 3073666 h 5806634"/>
                <a:gd name="connsiteX8" fmla="*/ 3980892 w 5426043"/>
                <a:gd name="connsiteY8" fmla="*/ 3974428 h 5806634"/>
                <a:gd name="connsiteX9" fmla="*/ 4040105 w 5426043"/>
                <a:gd name="connsiteY9" fmla="*/ 3319391 h 5806634"/>
                <a:gd name="connsiteX10" fmla="*/ 4281760 w 5426043"/>
                <a:gd name="connsiteY10" fmla="*/ 1853260 h 5806634"/>
                <a:gd name="connsiteX11" fmla="*/ 4416873 w 5426043"/>
                <a:gd name="connsiteY11" fmla="*/ 1147576 h 5806634"/>
                <a:gd name="connsiteX12" fmla="*/ 4484533 w 5426043"/>
                <a:gd name="connsiteY12" fmla="*/ 653647 h 5806634"/>
                <a:gd name="connsiteX13" fmla="*/ 4063391 w 5426043"/>
                <a:gd name="connsiteY13" fmla="*/ 1013087 h 5806634"/>
                <a:gd name="connsiteX14" fmla="*/ 3488008 w 5426043"/>
                <a:gd name="connsiteY14" fmla="*/ 2079410 h 5806634"/>
                <a:gd name="connsiteX15" fmla="*/ 3287203 w 5426043"/>
                <a:gd name="connsiteY15" fmla="*/ 3173083 h 5806634"/>
                <a:gd name="connsiteX16" fmla="*/ 3292845 w 5426043"/>
                <a:gd name="connsiteY16" fmla="*/ 3857018 h 5806634"/>
                <a:gd name="connsiteX17" fmla="*/ 3192806 w 5426043"/>
                <a:gd name="connsiteY17" fmla="*/ 3606624 h 5806634"/>
                <a:gd name="connsiteX18" fmla="*/ 2932473 w 5426043"/>
                <a:gd name="connsiteY18" fmla="*/ 2724036 h 5806634"/>
                <a:gd name="connsiteX19" fmla="*/ 2399382 w 5426043"/>
                <a:gd name="connsiteY19" fmla="*/ 1393179 h 5806634"/>
                <a:gd name="connsiteX20" fmla="*/ 1918061 w 5426043"/>
                <a:gd name="connsiteY20" fmla="*/ 334605 h 5806634"/>
                <a:gd name="connsiteX21" fmla="*/ 1759700 w 5426043"/>
                <a:gd name="connsiteY21" fmla="*/ 46327 h 5806634"/>
                <a:gd name="connsiteX22" fmla="*/ 1504721 w 5426043"/>
                <a:gd name="connsiteY22" fmla="*/ 1179806 h 5806634"/>
                <a:gd name="connsiteX23" fmla="*/ 1919500 w 5426043"/>
                <a:gd name="connsiteY23" fmla="*/ 2508985 h 5806634"/>
                <a:gd name="connsiteX24" fmla="*/ 2511779 w 5426043"/>
                <a:gd name="connsiteY24" fmla="*/ 3676696 h 5806634"/>
                <a:gd name="connsiteX25" fmla="*/ 2507282 w 5426043"/>
                <a:gd name="connsiteY25" fmla="*/ 3842847 h 5806634"/>
                <a:gd name="connsiteX26" fmla="*/ 1259624 w 5426043"/>
                <a:gd name="connsiteY26" fmla="*/ 2329876 h 5806634"/>
                <a:gd name="connsiteX27" fmla="*/ 760003 w 5426043"/>
                <a:gd name="connsiteY27" fmla="*/ 1783121 h 5806634"/>
                <a:gd name="connsiteX28" fmla="*/ 213248 w 5426043"/>
                <a:gd name="connsiteY28" fmla="*/ 1274074 h 5806634"/>
                <a:gd name="connsiteX29" fmla="*/ 213248 w 5426043"/>
                <a:gd name="connsiteY29" fmla="*/ 1406049 h 5806634"/>
                <a:gd name="connsiteX30" fmla="*/ 694015 w 5426043"/>
                <a:gd name="connsiteY30" fmla="*/ 2744655 h 5806634"/>
                <a:gd name="connsiteX31" fmla="*/ 1253280 w 5426043"/>
                <a:gd name="connsiteY31" fmla="*/ 3774615 h 5806634"/>
                <a:gd name="connsiteX32" fmla="*/ 2015715 w 5426043"/>
                <a:gd name="connsiteY32" fmla="*/ 4415917 h 5806634"/>
                <a:gd name="connsiteX33" fmla="*/ 2631307 w 5426043"/>
                <a:gd name="connsiteY33" fmla="*/ 4738370 h 5806634"/>
                <a:gd name="connsiteX34" fmla="*/ 2175214 w 5426043"/>
                <a:gd name="connsiteY34" fmla="*/ 4769173 h 5806634"/>
                <a:gd name="connsiteX35" fmla="*/ 1502268 w 5426043"/>
                <a:gd name="connsiteY35" fmla="*/ 4555140 h 5806634"/>
                <a:gd name="connsiteX36" fmla="*/ 760003 w 5426043"/>
                <a:gd name="connsiteY36" fmla="*/ 3951286 h 5806634"/>
                <a:gd name="connsiteX37" fmla="*/ 260382 w 5426043"/>
                <a:gd name="connsiteY37" fmla="*/ 3055740 h 5806634"/>
                <a:gd name="connsiteX38" fmla="*/ 5859 w 5426043"/>
                <a:gd name="connsiteY38" fmla="*/ 2688094 h 5806634"/>
                <a:gd name="connsiteX39" fmla="*/ 109554 w 5426043"/>
                <a:gd name="connsiteY39" fmla="*/ 3281983 h 5806634"/>
                <a:gd name="connsiteX40" fmla="*/ 420638 w 5426043"/>
                <a:gd name="connsiteY40" fmla="*/ 4686577 h 5806634"/>
                <a:gd name="connsiteX41" fmla="*/ 967661 w 5426043"/>
                <a:gd name="connsiteY41" fmla="*/ 5270028 h 5806634"/>
                <a:gd name="connsiteX42" fmla="*/ 1523574 w 5426043"/>
                <a:gd name="connsiteY42" fmla="*/ 5525562 h 5806634"/>
                <a:gd name="connsiteX43" fmla="*/ 2471273 w 5426043"/>
                <a:gd name="connsiteY43" fmla="*/ 5605714 h 5806634"/>
                <a:gd name="connsiteX44" fmla="*/ 3242901 w 5426043"/>
                <a:gd name="connsiteY44" fmla="*/ 5427626 h 5806634"/>
                <a:gd name="connsiteX45" fmla="*/ 3457681 w 5426043"/>
                <a:gd name="connsiteY45" fmla="*/ 5473536 h 5806634"/>
                <a:gd name="connsiteX46" fmla="*/ 3504890 w 5426043"/>
                <a:gd name="connsiteY46" fmla="*/ 5806634 h 5806634"/>
                <a:gd name="connsiteX0" fmla="*/ 4361304 w 5426043"/>
                <a:gd name="connsiteY0" fmla="*/ 5609304 h 5806634"/>
                <a:gd name="connsiteX1" fmla="*/ 4231131 w 5426043"/>
                <a:gd name="connsiteY1" fmla="*/ 5215361 h 5806634"/>
                <a:gd name="connsiteX2" fmla="*/ 4286673 w 5426043"/>
                <a:gd name="connsiteY2" fmla="*/ 4899675 h 5806634"/>
                <a:gd name="connsiteX3" fmla="*/ 4689326 w 5426043"/>
                <a:gd name="connsiteY3" fmla="*/ 4520699 h 5806634"/>
                <a:gd name="connsiteX4" fmla="*/ 5058626 w 5426043"/>
                <a:gd name="connsiteY4" fmla="*/ 3564787 h 5806634"/>
                <a:gd name="connsiteX5" fmla="*/ 5416844 w 5426043"/>
                <a:gd name="connsiteY5" fmla="*/ 2499558 h 5806634"/>
                <a:gd name="connsiteX6" fmla="*/ 5253752 w 5426043"/>
                <a:gd name="connsiteY6" fmla="*/ 2511758 h 5806634"/>
                <a:gd name="connsiteX7" fmla="*/ 4564500 w 5426043"/>
                <a:gd name="connsiteY7" fmla="*/ 3073666 h 5806634"/>
                <a:gd name="connsiteX8" fmla="*/ 3980892 w 5426043"/>
                <a:gd name="connsiteY8" fmla="*/ 3974428 h 5806634"/>
                <a:gd name="connsiteX9" fmla="*/ 4040105 w 5426043"/>
                <a:gd name="connsiteY9" fmla="*/ 3319391 h 5806634"/>
                <a:gd name="connsiteX10" fmla="*/ 4281760 w 5426043"/>
                <a:gd name="connsiteY10" fmla="*/ 1853260 h 5806634"/>
                <a:gd name="connsiteX11" fmla="*/ 4416873 w 5426043"/>
                <a:gd name="connsiteY11" fmla="*/ 1147576 h 5806634"/>
                <a:gd name="connsiteX12" fmla="*/ 4484533 w 5426043"/>
                <a:gd name="connsiteY12" fmla="*/ 653647 h 5806634"/>
                <a:gd name="connsiteX13" fmla="*/ 4063391 w 5426043"/>
                <a:gd name="connsiteY13" fmla="*/ 1013087 h 5806634"/>
                <a:gd name="connsiteX14" fmla="*/ 3488008 w 5426043"/>
                <a:gd name="connsiteY14" fmla="*/ 2079410 h 5806634"/>
                <a:gd name="connsiteX15" fmla="*/ 3287203 w 5426043"/>
                <a:gd name="connsiteY15" fmla="*/ 3173083 h 5806634"/>
                <a:gd name="connsiteX16" fmla="*/ 3292845 w 5426043"/>
                <a:gd name="connsiteY16" fmla="*/ 3857018 h 5806634"/>
                <a:gd name="connsiteX17" fmla="*/ 3192806 w 5426043"/>
                <a:gd name="connsiteY17" fmla="*/ 3606624 h 5806634"/>
                <a:gd name="connsiteX18" fmla="*/ 2932473 w 5426043"/>
                <a:gd name="connsiteY18" fmla="*/ 2724036 h 5806634"/>
                <a:gd name="connsiteX19" fmla="*/ 2399382 w 5426043"/>
                <a:gd name="connsiteY19" fmla="*/ 1393179 h 5806634"/>
                <a:gd name="connsiteX20" fmla="*/ 1918061 w 5426043"/>
                <a:gd name="connsiteY20" fmla="*/ 334605 h 5806634"/>
                <a:gd name="connsiteX21" fmla="*/ 1759700 w 5426043"/>
                <a:gd name="connsiteY21" fmla="*/ 46327 h 5806634"/>
                <a:gd name="connsiteX22" fmla="*/ 1504721 w 5426043"/>
                <a:gd name="connsiteY22" fmla="*/ 1179806 h 5806634"/>
                <a:gd name="connsiteX23" fmla="*/ 1919500 w 5426043"/>
                <a:gd name="connsiteY23" fmla="*/ 2508985 h 5806634"/>
                <a:gd name="connsiteX24" fmla="*/ 2511779 w 5426043"/>
                <a:gd name="connsiteY24" fmla="*/ 3676696 h 5806634"/>
                <a:gd name="connsiteX25" fmla="*/ 2507282 w 5426043"/>
                <a:gd name="connsiteY25" fmla="*/ 3842847 h 5806634"/>
                <a:gd name="connsiteX26" fmla="*/ 1259624 w 5426043"/>
                <a:gd name="connsiteY26" fmla="*/ 2329876 h 5806634"/>
                <a:gd name="connsiteX27" fmla="*/ 760003 w 5426043"/>
                <a:gd name="connsiteY27" fmla="*/ 1783121 h 5806634"/>
                <a:gd name="connsiteX28" fmla="*/ 213248 w 5426043"/>
                <a:gd name="connsiteY28" fmla="*/ 1274074 h 5806634"/>
                <a:gd name="connsiteX29" fmla="*/ 213248 w 5426043"/>
                <a:gd name="connsiteY29" fmla="*/ 1406049 h 5806634"/>
                <a:gd name="connsiteX30" fmla="*/ 694015 w 5426043"/>
                <a:gd name="connsiteY30" fmla="*/ 2744655 h 5806634"/>
                <a:gd name="connsiteX31" fmla="*/ 1253280 w 5426043"/>
                <a:gd name="connsiteY31" fmla="*/ 3774615 h 5806634"/>
                <a:gd name="connsiteX32" fmla="*/ 2015715 w 5426043"/>
                <a:gd name="connsiteY32" fmla="*/ 4415917 h 5806634"/>
                <a:gd name="connsiteX33" fmla="*/ 2631307 w 5426043"/>
                <a:gd name="connsiteY33" fmla="*/ 4738370 h 5806634"/>
                <a:gd name="connsiteX34" fmla="*/ 2175214 w 5426043"/>
                <a:gd name="connsiteY34" fmla="*/ 4769173 h 5806634"/>
                <a:gd name="connsiteX35" fmla="*/ 1502268 w 5426043"/>
                <a:gd name="connsiteY35" fmla="*/ 4555140 h 5806634"/>
                <a:gd name="connsiteX36" fmla="*/ 760003 w 5426043"/>
                <a:gd name="connsiteY36" fmla="*/ 3951286 h 5806634"/>
                <a:gd name="connsiteX37" fmla="*/ 260382 w 5426043"/>
                <a:gd name="connsiteY37" fmla="*/ 3055740 h 5806634"/>
                <a:gd name="connsiteX38" fmla="*/ 5859 w 5426043"/>
                <a:gd name="connsiteY38" fmla="*/ 2688094 h 5806634"/>
                <a:gd name="connsiteX39" fmla="*/ 109554 w 5426043"/>
                <a:gd name="connsiteY39" fmla="*/ 3281983 h 5806634"/>
                <a:gd name="connsiteX40" fmla="*/ 420638 w 5426043"/>
                <a:gd name="connsiteY40" fmla="*/ 4686577 h 5806634"/>
                <a:gd name="connsiteX41" fmla="*/ 967661 w 5426043"/>
                <a:gd name="connsiteY41" fmla="*/ 5270028 h 5806634"/>
                <a:gd name="connsiteX42" fmla="*/ 1523574 w 5426043"/>
                <a:gd name="connsiteY42" fmla="*/ 5525562 h 5806634"/>
                <a:gd name="connsiteX43" fmla="*/ 2471273 w 5426043"/>
                <a:gd name="connsiteY43" fmla="*/ 5605714 h 5806634"/>
                <a:gd name="connsiteX44" fmla="*/ 3242901 w 5426043"/>
                <a:gd name="connsiteY44" fmla="*/ 5427626 h 5806634"/>
                <a:gd name="connsiteX45" fmla="*/ 3409946 w 5426043"/>
                <a:gd name="connsiteY45" fmla="*/ 5523928 h 5806634"/>
                <a:gd name="connsiteX46" fmla="*/ 3504890 w 5426043"/>
                <a:gd name="connsiteY46" fmla="*/ 5806634 h 5806634"/>
                <a:gd name="connsiteX0" fmla="*/ 4361304 w 5426043"/>
                <a:gd name="connsiteY0" fmla="*/ 5609304 h 5806634"/>
                <a:gd name="connsiteX1" fmla="*/ 4231131 w 5426043"/>
                <a:gd name="connsiteY1" fmla="*/ 5215361 h 5806634"/>
                <a:gd name="connsiteX2" fmla="*/ 4286673 w 5426043"/>
                <a:gd name="connsiteY2" fmla="*/ 4899675 h 5806634"/>
                <a:gd name="connsiteX3" fmla="*/ 4689326 w 5426043"/>
                <a:gd name="connsiteY3" fmla="*/ 4520699 h 5806634"/>
                <a:gd name="connsiteX4" fmla="*/ 5058626 w 5426043"/>
                <a:gd name="connsiteY4" fmla="*/ 3564787 h 5806634"/>
                <a:gd name="connsiteX5" fmla="*/ 5416844 w 5426043"/>
                <a:gd name="connsiteY5" fmla="*/ 2499558 h 5806634"/>
                <a:gd name="connsiteX6" fmla="*/ 5253752 w 5426043"/>
                <a:gd name="connsiteY6" fmla="*/ 2511758 h 5806634"/>
                <a:gd name="connsiteX7" fmla="*/ 4564500 w 5426043"/>
                <a:gd name="connsiteY7" fmla="*/ 3073666 h 5806634"/>
                <a:gd name="connsiteX8" fmla="*/ 3980892 w 5426043"/>
                <a:gd name="connsiteY8" fmla="*/ 3974428 h 5806634"/>
                <a:gd name="connsiteX9" fmla="*/ 4040105 w 5426043"/>
                <a:gd name="connsiteY9" fmla="*/ 3319391 h 5806634"/>
                <a:gd name="connsiteX10" fmla="*/ 4281760 w 5426043"/>
                <a:gd name="connsiteY10" fmla="*/ 1853260 h 5806634"/>
                <a:gd name="connsiteX11" fmla="*/ 4416873 w 5426043"/>
                <a:gd name="connsiteY11" fmla="*/ 1147576 h 5806634"/>
                <a:gd name="connsiteX12" fmla="*/ 4484533 w 5426043"/>
                <a:gd name="connsiteY12" fmla="*/ 653647 h 5806634"/>
                <a:gd name="connsiteX13" fmla="*/ 4063391 w 5426043"/>
                <a:gd name="connsiteY13" fmla="*/ 1013087 h 5806634"/>
                <a:gd name="connsiteX14" fmla="*/ 3488008 w 5426043"/>
                <a:gd name="connsiteY14" fmla="*/ 2079410 h 5806634"/>
                <a:gd name="connsiteX15" fmla="*/ 3287203 w 5426043"/>
                <a:gd name="connsiteY15" fmla="*/ 3173083 h 5806634"/>
                <a:gd name="connsiteX16" fmla="*/ 3292845 w 5426043"/>
                <a:gd name="connsiteY16" fmla="*/ 3857018 h 5806634"/>
                <a:gd name="connsiteX17" fmla="*/ 3192806 w 5426043"/>
                <a:gd name="connsiteY17" fmla="*/ 3606624 h 5806634"/>
                <a:gd name="connsiteX18" fmla="*/ 2932473 w 5426043"/>
                <a:gd name="connsiteY18" fmla="*/ 2724036 h 5806634"/>
                <a:gd name="connsiteX19" fmla="*/ 2399382 w 5426043"/>
                <a:gd name="connsiteY19" fmla="*/ 1393179 h 5806634"/>
                <a:gd name="connsiteX20" fmla="*/ 1918061 w 5426043"/>
                <a:gd name="connsiteY20" fmla="*/ 334605 h 5806634"/>
                <a:gd name="connsiteX21" fmla="*/ 1759700 w 5426043"/>
                <a:gd name="connsiteY21" fmla="*/ 46327 h 5806634"/>
                <a:gd name="connsiteX22" fmla="*/ 1504721 w 5426043"/>
                <a:gd name="connsiteY22" fmla="*/ 1179806 h 5806634"/>
                <a:gd name="connsiteX23" fmla="*/ 1919500 w 5426043"/>
                <a:gd name="connsiteY23" fmla="*/ 2508985 h 5806634"/>
                <a:gd name="connsiteX24" fmla="*/ 2511779 w 5426043"/>
                <a:gd name="connsiteY24" fmla="*/ 3676696 h 5806634"/>
                <a:gd name="connsiteX25" fmla="*/ 2507282 w 5426043"/>
                <a:gd name="connsiteY25" fmla="*/ 3842847 h 5806634"/>
                <a:gd name="connsiteX26" fmla="*/ 1259624 w 5426043"/>
                <a:gd name="connsiteY26" fmla="*/ 2329876 h 5806634"/>
                <a:gd name="connsiteX27" fmla="*/ 760003 w 5426043"/>
                <a:gd name="connsiteY27" fmla="*/ 1783121 h 5806634"/>
                <a:gd name="connsiteX28" fmla="*/ 213248 w 5426043"/>
                <a:gd name="connsiteY28" fmla="*/ 1274074 h 5806634"/>
                <a:gd name="connsiteX29" fmla="*/ 213248 w 5426043"/>
                <a:gd name="connsiteY29" fmla="*/ 1406049 h 5806634"/>
                <a:gd name="connsiteX30" fmla="*/ 694015 w 5426043"/>
                <a:gd name="connsiteY30" fmla="*/ 2744655 h 5806634"/>
                <a:gd name="connsiteX31" fmla="*/ 1253280 w 5426043"/>
                <a:gd name="connsiteY31" fmla="*/ 3774615 h 5806634"/>
                <a:gd name="connsiteX32" fmla="*/ 2015715 w 5426043"/>
                <a:gd name="connsiteY32" fmla="*/ 4415917 h 5806634"/>
                <a:gd name="connsiteX33" fmla="*/ 2631307 w 5426043"/>
                <a:gd name="connsiteY33" fmla="*/ 4738370 h 5806634"/>
                <a:gd name="connsiteX34" fmla="*/ 2175214 w 5426043"/>
                <a:gd name="connsiteY34" fmla="*/ 4769173 h 5806634"/>
                <a:gd name="connsiteX35" fmla="*/ 1502268 w 5426043"/>
                <a:gd name="connsiteY35" fmla="*/ 4555140 h 5806634"/>
                <a:gd name="connsiteX36" fmla="*/ 760003 w 5426043"/>
                <a:gd name="connsiteY36" fmla="*/ 3951286 h 5806634"/>
                <a:gd name="connsiteX37" fmla="*/ 260382 w 5426043"/>
                <a:gd name="connsiteY37" fmla="*/ 3055740 h 5806634"/>
                <a:gd name="connsiteX38" fmla="*/ 5859 w 5426043"/>
                <a:gd name="connsiteY38" fmla="*/ 2688094 h 5806634"/>
                <a:gd name="connsiteX39" fmla="*/ 109554 w 5426043"/>
                <a:gd name="connsiteY39" fmla="*/ 3281983 h 5806634"/>
                <a:gd name="connsiteX40" fmla="*/ 420638 w 5426043"/>
                <a:gd name="connsiteY40" fmla="*/ 4686577 h 5806634"/>
                <a:gd name="connsiteX41" fmla="*/ 967661 w 5426043"/>
                <a:gd name="connsiteY41" fmla="*/ 5270028 h 5806634"/>
                <a:gd name="connsiteX42" fmla="*/ 1523574 w 5426043"/>
                <a:gd name="connsiteY42" fmla="*/ 5525562 h 5806634"/>
                <a:gd name="connsiteX43" fmla="*/ 2471273 w 5426043"/>
                <a:gd name="connsiteY43" fmla="*/ 5605714 h 5806634"/>
                <a:gd name="connsiteX44" fmla="*/ 3242901 w 5426043"/>
                <a:gd name="connsiteY44" fmla="*/ 5427626 h 5806634"/>
                <a:gd name="connsiteX45" fmla="*/ 3409946 w 5426043"/>
                <a:gd name="connsiteY45" fmla="*/ 5523928 h 5806634"/>
                <a:gd name="connsiteX46" fmla="*/ 3504890 w 5426043"/>
                <a:gd name="connsiteY46" fmla="*/ 5806634 h 5806634"/>
                <a:gd name="connsiteX0" fmla="*/ 4361304 w 5426043"/>
                <a:gd name="connsiteY0" fmla="*/ 5609304 h 5806634"/>
                <a:gd name="connsiteX1" fmla="*/ 4231131 w 5426043"/>
                <a:gd name="connsiteY1" fmla="*/ 5215361 h 5806634"/>
                <a:gd name="connsiteX2" fmla="*/ 4286673 w 5426043"/>
                <a:gd name="connsiteY2" fmla="*/ 4899675 h 5806634"/>
                <a:gd name="connsiteX3" fmla="*/ 4689326 w 5426043"/>
                <a:gd name="connsiteY3" fmla="*/ 4520699 h 5806634"/>
                <a:gd name="connsiteX4" fmla="*/ 5058626 w 5426043"/>
                <a:gd name="connsiteY4" fmla="*/ 3564787 h 5806634"/>
                <a:gd name="connsiteX5" fmla="*/ 5416844 w 5426043"/>
                <a:gd name="connsiteY5" fmla="*/ 2499558 h 5806634"/>
                <a:gd name="connsiteX6" fmla="*/ 5253752 w 5426043"/>
                <a:gd name="connsiteY6" fmla="*/ 2511758 h 5806634"/>
                <a:gd name="connsiteX7" fmla="*/ 4564500 w 5426043"/>
                <a:gd name="connsiteY7" fmla="*/ 3073666 h 5806634"/>
                <a:gd name="connsiteX8" fmla="*/ 3980892 w 5426043"/>
                <a:gd name="connsiteY8" fmla="*/ 3974428 h 5806634"/>
                <a:gd name="connsiteX9" fmla="*/ 4040105 w 5426043"/>
                <a:gd name="connsiteY9" fmla="*/ 3319391 h 5806634"/>
                <a:gd name="connsiteX10" fmla="*/ 4281760 w 5426043"/>
                <a:gd name="connsiteY10" fmla="*/ 1853260 h 5806634"/>
                <a:gd name="connsiteX11" fmla="*/ 4416873 w 5426043"/>
                <a:gd name="connsiteY11" fmla="*/ 1147576 h 5806634"/>
                <a:gd name="connsiteX12" fmla="*/ 4484533 w 5426043"/>
                <a:gd name="connsiteY12" fmla="*/ 653647 h 5806634"/>
                <a:gd name="connsiteX13" fmla="*/ 4063391 w 5426043"/>
                <a:gd name="connsiteY13" fmla="*/ 1013087 h 5806634"/>
                <a:gd name="connsiteX14" fmla="*/ 3488008 w 5426043"/>
                <a:gd name="connsiteY14" fmla="*/ 2079410 h 5806634"/>
                <a:gd name="connsiteX15" fmla="*/ 3287203 w 5426043"/>
                <a:gd name="connsiteY15" fmla="*/ 3173083 h 5806634"/>
                <a:gd name="connsiteX16" fmla="*/ 3292845 w 5426043"/>
                <a:gd name="connsiteY16" fmla="*/ 3857018 h 5806634"/>
                <a:gd name="connsiteX17" fmla="*/ 3192806 w 5426043"/>
                <a:gd name="connsiteY17" fmla="*/ 3606624 h 5806634"/>
                <a:gd name="connsiteX18" fmla="*/ 2932473 w 5426043"/>
                <a:gd name="connsiteY18" fmla="*/ 2724036 h 5806634"/>
                <a:gd name="connsiteX19" fmla="*/ 2399382 w 5426043"/>
                <a:gd name="connsiteY19" fmla="*/ 1393179 h 5806634"/>
                <a:gd name="connsiteX20" fmla="*/ 1918061 w 5426043"/>
                <a:gd name="connsiteY20" fmla="*/ 334605 h 5806634"/>
                <a:gd name="connsiteX21" fmla="*/ 1759700 w 5426043"/>
                <a:gd name="connsiteY21" fmla="*/ 46327 h 5806634"/>
                <a:gd name="connsiteX22" fmla="*/ 1504721 w 5426043"/>
                <a:gd name="connsiteY22" fmla="*/ 1179806 h 5806634"/>
                <a:gd name="connsiteX23" fmla="*/ 1919500 w 5426043"/>
                <a:gd name="connsiteY23" fmla="*/ 2508985 h 5806634"/>
                <a:gd name="connsiteX24" fmla="*/ 2511779 w 5426043"/>
                <a:gd name="connsiteY24" fmla="*/ 3676696 h 5806634"/>
                <a:gd name="connsiteX25" fmla="*/ 2507282 w 5426043"/>
                <a:gd name="connsiteY25" fmla="*/ 3842847 h 5806634"/>
                <a:gd name="connsiteX26" fmla="*/ 1259624 w 5426043"/>
                <a:gd name="connsiteY26" fmla="*/ 2329876 h 5806634"/>
                <a:gd name="connsiteX27" fmla="*/ 760003 w 5426043"/>
                <a:gd name="connsiteY27" fmla="*/ 1783121 h 5806634"/>
                <a:gd name="connsiteX28" fmla="*/ 213248 w 5426043"/>
                <a:gd name="connsiteY28" fmla="*/ 1274074 h 5806634"/>
                <a:gd name="connsiteX29" fmla="*/ 213248 w 5426043"/>
                <a:gd name="connsiteY29" fmla="*/ 1406049 h 5806634"/>
                <a:gd name="connsiteX30" fmla="*/ 694015 w 5426043"/>
                <a:gd name="connsiteY30" fmla="*/ 2744655 h 5806634"/>
                <a:gd name="connsiteX31" fmla="*/ 1253280 w 5426043"/>
                <a:gd name="connsiteY31" fmla="*/ 3774615 h 5806634"/>
                <a:gd name="connsiteX32" fmla="*/ 2015715 w 5426043"/>
                <a:gd name="connsiteY32" fmla="*/ 4415917 h 5806634"/>
                <a:gd name="connsiteX33" fmla="*/ 2631307 w 5426043"/>
                <a:gd name="connsiteY33" fmla="*/ 4738370 h 5806634"/>
                <a:gd name="connsiteX34" fmla="*/ 2175214 w 5426043"/>
                <a:gd name="connsiteY34" fmla="*/ 4769173 h 5806634"/>
                <a:gd name="connsiteX35" fmla="*/ 1502268 w 5426043"/>
                <a:gd name="connsiteY35" fmla="*/ 4555140 h 5806634"/>
                <a:gd name="connsiteX36" fmla="*/ 760003 w 5426043"/>
                <a:gd name="connsiteY36" fmla="*/ 3951286 h 5806634"/>
                <a:gd name="connsiteX37" fmla="*/ 260382 w 5426043"/>
                <a:gd name="connsiteY37" fmla="*/ 3055740 h 5806634"/>
                <a:gd name="connsiteX38" fmla="*/ 5859 w 5426043"/>
                <a:gd name="connsiteY38" fmla="*/ 2688094 h 5806634"/>
                <a:gd name="connsiteX39" fmla="*/ 109554 w 5426043"/>
                <a:gd name="connsiteY39" fmla="*/ 3281983 h 5806634"/>
                <a:gd name="connsiteX40" fmla="*/ 420638 w 5426043"/>
                <a:gd name="connsiteY40" fmla="*/ 4686577 h 5806634"/>
                <a:gd name="connsiteX41" fmla="*/ 967661 w 5426043"/>
                <a:gd name="connsiteY41" fmla="*/ 5270028 h 5806634"/>
                <a:gd name="connsiteX42" fmla="*/ 1523574 w 5426043"/>
                <a:gd name="connsiteY42" fmla="*/ 5525562 h 5806634"/>
                <a:gd name="connsiteX43" fmla="*/ 2471273 w 5426043"/>
                <a:gd name="connsiteY43" fmla="*/ 5605714 h 5806634"/>
                <a:gd name="connsiteX44" fmla="*/ 3242901 w 5426043"/>
                <a:gd name="connsiteY44" fmla="*/ 5427626 h 5806634"/>
                <a:gd name="connsiteX45" fmla="*/ 3409946 w 5426043"/>
                <a:gd name="connsiteY45" fmla="*/ 5523928 h 5806634"/>
                <a:gd name="connsiteX46" fmla="*/ 3504890 w 5426043"/>
                <a:gd name="connsiteY46" fmla="*/ 5806634 h 5806634"/>
                <a:gd name="connsiteX0" fmla="*/ 4361304 w 5426043"/>
                <a:gd name="connsiteY0" fmla="*/ 5609304 h 5820250"/>
                <a:gd name="connsiteX1" fmla="*/ 4231131 w 5426043"/>
                <a:gd name="connsiteY1" fmla="*/ 5215361 h 5820250"/>
                <a:gd name="connsiteX2" fmla="*/ 4286673 w 5426043"/>
                <a:gd name="connsiteY2" fmla="*/ 4899675 h 5820250"/>
                <a:gd name="connsiteX3" fmla="*/ 4689326 w 5426043"/>
                <a:gd name="connsiteY3" fmla="*/ 4520699 h 5820250"/>
                <a:gd name="connsiteX4" fmla="*/ 5058626 w 5426043"/>
                <a:gd name="connsiteY4" fmla="*/ 3564787 h 5820250"/>
                <a:gd name="connsiteX5" fmla="*/ 5416844 w 5426043"/>
                <a:gd name="connsiteY5" fmla="*/ 2499558 h 5820250"/>
                <a:gd name="connsiteX6" fmla="*/ 5253752 w 5426043"/>
                <a:gd name="connsiteY6" fmla="*/ 2511758 h 5820250"/>
                <a:gd name="connsiteX7" fmla="*/ 4564500 w 5426043"/>
                <a:gd name="connsiteY7" fmla="*/ 3073666 h 5820250"/>
                <a:gd name="connsiteX8" fmla="*/ 3980892 w 5426043"/>
                <a:gd name="connsiteY8" fmla="*/ 3974428 h 5820250"/>
                <a:gd name="connsiteX9" fmla="*/ 4040105 w 5426043"/>
                <a:gd name="connsiteY9" fmla="*/ 3319391 h 5820250"/>
                <a:gd name="connsiteX10" fmla="*/ 4281760 w 5426043"/>
                <a:gd name="connsiteY10" fmla="*/ 1853260 h 5820250"/>
                <a:gd name="connsiteX11" fmla="*/ 4416873 w 5426043"/>
                <a:gd name="connsiteY11" fmla="*/ 1147576 h 5820250"/>
                <a:gd name="connsiteX12" fmla="*/ 4484533 w 5426043"/>
                <a:gd name="connsiteY12" fmla="*/ 653647 h 5820250"/>
                <a:gd name="connsiteX13" fmla="*/ 4063391 w 5426043"/>
                <a:gd name="connsiteY13" fmla="*/ 1013087 h 5820250"/>
                <a:gd name="connsiteX14" fmla="*/ 3488008 w 5426043"/>
                <a:gd name="connsiteY14" fmla="*/ 2079410 h 5820250"/>
                <a:gd name="connsiteX15" fmla="*/ 3287203 w 5426043"/>
                <a:gd name="connsiteY15" fmla="*/ 3173083 h 5820250"/>
                <a:gd name="connsiteX16" fmla="*/ 3292845 w 5426043"/>
                <a:gd name="connsiteY16" fmla="*/ 3857018 h 5820250"/>
                <a:gd name="connsiteX17" fmla="*/ 3192806 w 5426043"/>
                <a:gd name="connsiteY17" fmla="*/ 3606624 h 5820250"/>
                <a:gd name="connsiteX18" fmla="*/ 2932473 w 5426043"/>
                <a:gd name="connsiteY18" fmla="*/ 2724036 h 5820250"/>
                <a:gd name="connsiteX19" fmla="*/ 2399382 w 5426043"/>
                <a:gd name="connsiteY19" fmla="*/ 1393179 h 5820250"/>
                <a:gd name="connsiteX20" fmla="*/ 1918061 w 5426043"/>
                <a:gd name="connsiteY20" fmla="*/ 334605 h 5820250"/>
                <a:gd name="connsiteX21" fmla="*/ 1759700 w 5426043"/>
                <a:gd name="connsiteY21" fmla="*/ 46327 h 5820250"/>
                <a:gd name="connsiteX22" fmla="*/ 1504721 w 5426043"/>
                <a:gd name="connsiteY22" fmla="*/ 1179806 h 5820250"/>
                <a:gd name="connsiteX23" fmla="*/ 1919500 w 5426043"/>
                <a:gd name="connsiteY23" fmla="*/ 2508985 h 5820250"/>
                <a:gd name="connsiteX24" fmla="*/ 2511779 w 5426043"/>
                <a:gd name="connsiteY24" fmla="*/ 3676696 h 5820250"/>
                <a:gd name="connsiteX25" fmla="*/ 2507282 w 5426043"/>
                <a:gd name="connsiteY25" fmla="*/ 3842847 h 5820250"/>
                <a:gd name="connsiteX26" fmla="*/ 1259624 w 5426043"/>
                <a:gd name="connsiteY26" fmla="*/ 2329876 h 5820250"/>
                <a:gd name="connsiteX27" fmla="*/ 760003 w 5426043"/>
                <a:gd name="connsiteY27" fmla="*/ 1783121 h 5820250"/>
                <a:gd name="connsiteX28" fmla="*/ 213248 w 5426043"/>
                <a:gd name="connsiteY28" fmla="*/ 1274074 h 5820250"/>
                <a:gd name="connsiteX29" fmla="*/ 213248 w 5426043"/>
                <a:gd name="connsiteY29" fmla="*/ 1406049 h 5820250"/>
                <a:gd name="connsiteX30" fmla="*/ 694015 w 5426043"/>
                <a:gd name="connsiteY30" fmla="*/ 2744655 h 5820250"/>
                <a:gd name="connsiteX31" fmla="*/ 1253280 w 5426043"/>
                <a:gd name="connsiteY31" fmla="*/ 3774615 h 5820250"/>
                <a:gd name="connsiteX32" fmla="*/ 2015715 w 5426043"/>
                <a:gd name="connsiteY32" fmla="*/ 4415917 h 5820250"/>
                <a:gd name="connsiteX33" fmla="*/ 2631307 w 5426043"/>
                <a:gd name="connsiteY33" fmla="*/ 4738370 h 5820250"/>
                <a:gd name="connsiteX34" fmla="*/ 2175214 w 5426043"/>
                <a:gd name="connsiteY34" fmla="*/ 4769173 h 5820250"/>
                <a:gd name="connsiteX35" fmla="*/ 1502268 w 5426043"/>
                <a:gd name="connsiteY35" fmla="*/ 4555140 h 5820250"/>
                <a:gd name="connsiteX36" fmla="*/ 760003 w 5426043"/>
                <a:gd name="connsiteY36" fmla="*/ 3951286 h 5820250"/>
                <a:gd name="connsiteX37" fmla="*/ 260382 w 5426043"/>
                <a:gd name="connsiteY37" fmla="*/ 3055740 h 5820250"/>
                <a:gd name="connsiteX38" fmla="*/ 5859 w 5426043"/>
                <a:gd name="connsiteY38" fmla="*/ 2688094 h 5820250"/>
                <a:gd name="connsiteX39" fmla="*/ 109554 w 5426043"/>
                <a:gd name="connsiteY39" fmla="*/ 3281983 h 5820250"/>
                <a:gd name="connsiteX40" fmla="*/ 420638 w 5426043"/>
                <a:gd name="connsiteY40" fmla="*/ 4686577 h 5820250"/>
                <a:gd name="connsiteX41" fmla="*/ 967661 w 5426043"/>
                <a:gd name="connsiteY41" fmla="*/ 5270028 h 5820250"/>
                <a:gd name="connsiteX42" fmla="*/ 1523574 w 5426043"/>
                <a:gd name="connsiteY42" fmla="*/ 5525562 h 5820250"/>
                <a:gd name="connsiteX43" fmla="*/ 2471273 w 5426043"/>
                <a:gd name="connsiteY43" fmla="*/ 5605714 h 5820250"/>
                <a:gd name="connsiteX44" fmla="*/ 3242901 w 5426043"/>
                <a:gd name="connsiteY44" fmla="*/ 5427626 h 5820250"/>
                <a:gd name="connsiteX45" fmla="*/ 3409946 w 5426043"/>
                <a:gd name="connsiteY45" fmla="*/ 5523928 h 5820250"/>
                <a:gd name="connsiteX46" fmla="*/ 3455462 w 5426043"/>
                <a:gd name="connsiteY46" fmla="*/ 5820249 h 5820250"/>
                <a:gd name="connsiteX0" fmla="*/ 4361304 w 5426043"/>
                <a:gd name="connsiteY0" fmla="*/ 5609304 h 5820250"/>
                <a:gd name="connsiteX1" fmla="*/ 4231131 w 5426043"/>
                <a:gd name="connsiteY1" fmla="*/ 5215361 h 5820250"/>
                <a:gd name="connsiteX2" fmla="*/ 4286673 w 5426043"/>
                <a:gd name="connsiteY2" fmla="*/ 4899675 h 5820250"/>
                <a:gd name="connsiteX3" fmla="*/ 4689326 w 5426043"/>
                <a:gd name="connsiteY3" fmla="*/ 4520699 h 5820250"/>
                <a:gd name="connsiteX4" fmla="*/ 5058626 w 5426043"/>
                <a:gd name="connsiteY4" fmla="*/ 3564787 h 5820250"/>
                <a:gd name="connsiteX5" fmla="*/ 5416844 w 5426043"/>
                <a:gd name="connsiteY5" fmla="*/ 2499558 h 5820250"/>
                <a:gd name="connsiteX6" fmla="*/ 5253752 w 5426043"/>
                <a:gd name="connsiteY6" fmla="*/ 2511758 h 5820250"/>
                <a:gd name="connsiteX7" fmla="*/ 4564500 w 5426043"/>
                <a:gd name="connsiteY7" fmla="*/ 3073666 h 5820250"/>
                <a:gd name="connsiteX8" fmla="*/ 3980892 w 5426043"/>
                <a:gd name="connsiteY8" fmla="*/ 3974428 h 5820250"/>
                <a:gd name="connsiteX9" fmla="*/ 4040105 w 5426043"/>
                <a:gd name="connsiteY9" fmla="*/ 3319391 h 5820250"/>
                <a:gd name="connsiteX10" fmla="*/ 4281760 w 5426043"/>
                <a:gd name="connsiteY10" fmla="*/ 1853260 h 5820250"/>
                <a:gd name="connsiteX11" fmla="*/ 4416873 w 5426043"/>
                <a:gd name="connsiteY11" fmla="*/ 1147576 h 5820250"/>
                <a:gd name="connsiteX12" fmla="*/ 4484533 w 5426043"/>
                <a:gd name="connsiteY12" fmla="*/ 653647 h 5820250"/>
                <a:gd name="connsiteX13" fmla="*/ 4063391 w 5426043"/>
                <a:gd name="connsiteY13" fmla="*/ 1013087 h 5820250"/>
                <a:gd name="connsiteX14" fmla="*/ 3488008 w 5426043"/>
                <a:gd name="connsiteY14" fmla="*/ 2079410 h 5820250"/>
                <a:gd name="connsiteX15" fmla="*/ 3287203 w 5426043"/>
                <a:gd name="connsiteY15" fmla="*/ 3173083 h 5820250"/>
                <a:gd name="connsiteX16" fmla="*/ 3292845 w 5426043"/>
                <a:gd name="connsiteY16" fmla="*/ 3857018 h 5820250"/>
                <a:gd name="connsiteX17" fmla="*/ 3192806 w 5426043"/>
                <a:gd name="connsiteY17" fmla="*/ 3606624 h 5820250"/>
                <a:gd name="connsiteX18" fmla="*/ 2932473 w 5426043"/>
                <a:gd name="connsiteY18" fmla="*/ 2724036 h 5820250"/>
                <a:gd name="connsiteX19" fmla="*/ 2399382 w 5426043"/>
                <a:gd name="connsiteY19" fmla="*/ 1393179 h 5820250"/>
                <a:gd name="connsiteX20" fmla="*/ 1918061 w 5426043"/>
                <a:gd name="connsiteY20" fmla="*/ 334605 h 5820250"/>
                <a:gd name="connsiteX21" fmla="*/ 1759700 w 5426043"/>
                <a:gd name="connsiteY21" fmla="*/ 46327 h 5820250"/>
                <a:gd name="connsiteX22" fmla="*/ 1504721 w 5426043"/>
                <a:gd name="connsiteY22" fmla="*/ 1179806 h 5820250"/>
                <a:gd name="connsiteX23" fmla="*/ 1919500 w 5426043"/>
                <a:gd name="connsiteY23" fmla="*/ 2508985 h 5820250"/>
                <a:gd name="connsiteX24" fmla="*/ 2511779 w 5426043"/>
                <a:gd name="connsiteY24" fmla="*/ 3676696 h 5820250"/>
                <a:gd name="connsiteX25" fmla="*/ 2507282 w 5426043"/>
                <a:gd name="connsiteY25" fmla="*/ 3842847 h 5820250"/>
                <a:gd name="connsiteX26" fmla="*/ 1259624 w 5426043"/>
                <a:gd name="connsiteY26" fmla="*/ 2329876 h 5820250"/>
                <a:gd name="connsiteX27" fmla="*/ 760003 w 5426043"/>
                <a:gd name="connsiteY27" fmla="*/ 1783121 h 5820250"/>
                <a:gd name="connsiteX28" fmla="*/ 213248 w 5426043"/>
                <a:gd name="connsiteY28" fmla="*/ 1274074 h 5820250"/>
                <a:gd name="connsiteX29" fmla="*/ 213248 w 5426043"/>
                <a:gd name="connsiteY29" fmla="*/ 1406049 h 5820250"/>
                <a:gd name="connsiteX30" fmla="*/ 694015 w 5426043"/>
                <a:gd name="connsiteY30" fmla="*/ 2744655 h 5820250"/>
                <a:gd name="connsiteX31" fmla="*/ 1253280 w 5426043"/>
                <a:gd name="connsiteY31" fmla="*/ 3774615 h 5820250"/>
                <a:gd name="connsiteX32" fmla="*/ 2015715 w 5426043"/>
                <a:gd name="connsiteY32" fmla="*/ 4415917 h 5820250"/>
                <a:gd name="connsiteX33" fmla="*/ 2631307 w 5426043"/>
                <a:gd name="connsiteY33" fmla="*/ 4738370 h 5820250"/>
                <a:gd name="connsiteX34" fmla="*/ 2175214 w 5426043"/>
                <a:gd name="connsiteY34" fmla="*/ 4769173 h 5820250"/>
                <a:gd name="connsiteX35" fmla="*/ 1502268 w 5426043"/>
                <a:gd name="connsiteY35" fmla="*/ 4555140 h 5820250"/>
                <a:gd name="connsiteX36" fmla="*/ 760003 w 5426043"/>
                <a:gd name="connsiteY36" fmla="*/ 3951286 h 5820250"/>
                <a:gd name="connsiteX37" fmla="*/ 260382 w 5426043"/>
                <a:gd name="connsiteY37" fmla="*/ 3055740 h 5820250"/>
                <a:gd name="connsiteX38" fmla="*/ 5859 w 5426043"/>
                <a:gd name="connsiteY38" fmla="*/ 2688094 h 5820250"/>
                <a:gd name="connsiteX39" fmla="*/ 109554 w 5426043"/>
                <a:gd name="connsiteY39" fmla="*/ 3281983 h 5820250"/>
                <a:gd name="connsiteX40" fmla="*/ 420638 w 5426043"/>
                <a:gd name="connsiteY40" fmla="*/ 4686577 h 5820250"/>
                <a:gd name="connsiteX41" fmla="*/ 967661 w 5426043"/>
                <a:gd name="connsiteY41" fmla="*/ 5270028 h 5820250"/>
                <a:gd name="connsiteX42" fmla="*/ 1523574 w 5426043"/>
                <a:gd name="connsiteY42" fmla="*/ 5525562 h 5820250"/>
                <a:gd name="connsiteX43" fmla="*/ 2471273 w 5426043"/>
                <a:gd name="connsiteY43" fmla="*/ 5605714 h 5820250"/>
                <a:gd name="connsiteX44" fmla="*/ 3242901 w 5426043"/>
                <a:gd name="connsiteY44" fmla="*/ 5427626 h 5820250"/>
                <a:gd name="connsiteX45" fmla="*/ 3409946 w 5426043"/>
                <a:gd name="connsiteY45" fmla="*/ 5523928 h 5820250"/>
                <a:gd name="connsiteX46" fmla="*/ 3455462 w 5426043"/>
                <a:gd name="connsiteY46" fmla="*/ 5820249 h 5820250"/>
                <a:gd name="connsiteX0" fmla="*/ 4361304 w 5426043"/>
                <a:gd name="connsiteY0" fmla="*/ 5609304 h 5820250"/>
                <a:gd name="connsiteX1" fmla="*/ 4231131 w 5426043"/>
                <a:gd name="connsiteY1" fmla="*/ 5215361 h 5820250"/>
                <a:gd name="connsiteX2" fmla="*/ 4340194 w 5426043"/>
                <a:gd name="connsiteY2" fmla="*/ 4947008 h 5820250"/>
                <a:gd name="connsiteX3" fmla="*/ 4689326 w 5426043"/>
                <a:gd name="connsiteY3" fmla="*/ 4520699 h 5820250"/>
                <a:gd name="connsiteX4" fmla="*/ 5058626 w 5426043"/>
                <a:gd name="connsiteY4" fmla="*/ 3564787 h 5820250"/>
                <a:gd name="connsiteX5" fmla="*/ 5416844 w 5426043"/>
                <a:gd name="connsiteY5" fmla="*/ 2499558 h 5820250"/>
                <a:gd name="connsiteX6" fmla="*/ 5253752 w 5426043"/>
                <a:gd name="connsiteY6" fmla="*/ 2511758 h 5820250"/>
                <a:gd name="connsiteX7" fmla="*/ 4564500 w 5426043"/>
                <a:gd name="connsiteY7" fmla="*/ 3073666 h 5820250"/>
                <a:gd name="connsiteX8" fmla="*/ 3980892 w 5426043"/>
                <a:gd name="connsiteY8" fmla="*/ 3974428 h 5820250"/>
                <a:gd name="connsiteX9" fmla="*/ 4040105 w 5426043"/>
                <a:gd name="connsiteY9" fmla="*/ 3319391 h 5820250"/>
                <a:gd name="connsiteX10" fmla="*/ 4281760 w 5426043"/>
                <a:gd name="connsiteY10" fmla="*/ 1853260 h 5820250"/>
                <a:gd name="connsiteX11" fmla="*/ 4416873 w 5426043"/>
                <a:gd name="connsiteY11" fmla="*/ 1147576 h 5820250"/>
                <a:gd name="connsiteX12" fmla="*/ 4484533 w 5426043"/>
                <a:gd name="connsiteY12" fmla="*/ 653647 h 5820250"/>
                <a:gd name="connsiteX13" fmla="*/ 4063391 w 5426043"/>
                <a:gd name="connsiteY13" fmla="*/ 1013087 h 5820250"/>
                <a:gd name="connsiteX14" fmla="*/ 3488008 w 5426043"/>
                <a:gd name="connsiteY14" fmla="*/ 2079410 h 5820250"/>
                <a:gd name="connsiteX15" fmla="*/ 3287203 w 5426043"/>
                <a:gd name="connsiteY15" fmla="*/ 3173083 h 5820250"/>
                <a:gd name="connsiteX16" fmla="*/ 3292845 w 5426043"/>
                <a:gd name="connsiteY16" fmla="*/ 3857018 h 5820250"/>
                <a:gd name="connsiteX17" fmla="*/ 3192806 w 5426043"/>
                <a:gd name="connsiteY17" fmla="*/ 3606624 h 5820250"/>
                <a:gd name="connsiteX18" fmla="*/ 2932473 w 5426043"/>
                <a:gd name="connsiteY18" fmla="*/ 2724036 h 5820250"/>
                <a:gd name="connsiteX19" fmla="*/ 2399382 w 5426043"/>
                <a:gd name="connsiteY19" fmla="*/ 1393179 h 5820250"/>
                <a:gd name="connsiteX20" fmla="*/ 1918061 w 5426043"/>
                <a:gd name="connsiteY20" fmla="*/ 334605 h 5820250"/>
                <a:gd name="connsiteX21" fmla="*/ 1759700 w 5426043"/>
                <a:gd name="connsiteY21" fmla="*/ 46327 h 5820250"/>
                <a:gd name="connsiteX22" fmla="*/ 1504721 w 5426043"/>
                <a:gd name="connsiteY22" fmla="*/ 1179806 h 5820250"/>
                <a:gd name="connsiteX23" fmla="*/ 1919500 w 5426043"/>
                <a:gd name="connsiteY23" fmla="*/ 2508985 h 5820250"/>
                <a:gd name="connsiteX24" fmla="*/ 2511779 w 5426043"/>
                <a:gd name="connsiteY24" fmla="*/ 3676696 h 5820250"/>
                <a:gd name="connsiteX25" fmla="*/ 2507282 w 5426043"/>
                <a:gd name="connsiteY25" fmla="*/ 3842847 h 5820250"/>
                <a:gd name="connsiteX26" fmla="*/ 1259624 w 5426043"/>
                <a:gd name="connsiteY26" fmla="*/ 2329876 h 5820250"/>
                <a:gd name="connsiteX27" fmla="*/ 760003 w 5426043"/>
                <a:gd name="connsiteY27" fmla="*/ 1783121 h 5820250"/>
                <a:gd name="connsiteX28" fmla="*/ 213248 w 5426043"/>
                <a:gd name="connsiteY28" fmla="*/ 1274074 h 5820250"/>
                <a:gd name="connsiteX29" fmla="*/ 213248 w 5426043"/>
                <a:gd name="connsiteY29" fmla="*/ 1406049 h 5820250"/>
                <a:gd name="connsiteX30" fmla="*/ 694015 w 5426043"/>
                <a:gd name="connsiteY30" fmla="*/ 2744655 h 5820250"/>
                <a:gd name="connsiteX31" fmla="*/ 1253280 w 5426043"/>
                <a:gd name="connsiteY31" fmla="*/ 3774615 h 5820250"/>
                <a:gd name="connsiteX32" fmla="*/ 2015715 w 5426043"/>
                <a:gd name="connsiteY32" fmla="*/ 4415917 h 5820250"/>
                <a:gd name="connsiteX33" fmla="*/ 2631307 w 5426043"/>
                <a:gd name="connsiteY33" fmla="*/ 4738370 h 5820250"/>
                <a:gd name="connsiteX34" fmla="*/ 2175214 w 5426043"/>
                <a:gd name="connsiteY34" fmla="*/ 4769173 h 5820250"/>
                <a:gd name="connsiteX35" fmla="*/ 1502268 w 5426043"/>
                <a:gd name="connsiteY35" fmla="*/ 4555140 h 5820250"/>
                <a:gd name="connsiteX36" fmla="*/ 760003 w 5426043"/>
                <a:gd name="connsiteY36" fmla="*/ 3951286 h 5820250"/>
                <a:gd name="connsiteX37" fmla="*/ 260382 w 5426043"/>
                <a:gd name="connsiteY37" fmla="*/ 3055740 h 5820250"/>
                <a:gd name="connsiteX38" fmla="*/ 5859 w 5426043"/>
                <a:gd name="connsiteY38" fmla="*/ 2688094 h 5820250"/>
                <a:gd name="connsiteX39" fmla="*/ 109554 w 5426043"/>
                <a:gd name="connsiteY39" fmla="*/ 3281983 h 5820250"/>
                <a:gd name="connsiteX40" fmla="*/ 420638 w 5426043"/>
                <a:gd name="connsiteY40" fmla="*/ 4686577 h 5820250"/>
                <a:gd name="connsiteX41" fmla="*/ 967661 w 5426043"/>
                <a:gd name="connsiteY41" fmla="*/ 5270028 h 5820250"/>
                <a:gd name="connsiteX42" fmla="*/ 1523574 w 5426043"/>
                <a:gd name="connsiteY42" fmla="*/ 5525562 h 5820250"/>
                <a:gd name="connsiteX43" fmla="*/ 2471273 w 5426043"/>
                <a:gd name="connsiteY43" fmla="*/ 5605714 h 5820250"/>
                <a:gd name="connsiteX44" fmla="*/ 3242901 w 5426043"/>
                <a:gd name="connsiteY44" fmla="*/ 5427626 h 5820250"/>
                <a:gd name="connsiteX45" fmla="*/ 3409946 w 5426043"/>
                <a:gd name="connsiteY45" fmla="*/ 5523928 h 5820250"/>
                <a:gd name="connsiteX46" fmla="*/ 3455462 w 5426043"/>
                <a:gd name="connsiteY46" fmla="*/ 5820249 h 5820250"/>
                <a:gd name="connsiteX0" fmla="*/ 4361304 w 5426043"/>
                <a:gd name="connsiteY0" fmla="*/ 5609304 h 5820250"/>
                <a:gd name="connsiteX1" fmla="*/ 4231131 w 5426043"/>
                <a:gd name="connsiteY1" fmla="*/ 5215361 h 5820250"/>
                <a:gd name="connsiteX2" fmla="*/ 4385780 w 5426043"/>
                <a:gd name="connsiteY2" fmla="*/ 4979973 h 5820250"/>
                <a:gd name="connsiteX3" fmla="*/ 4689326 w 5426043"/>
                <a:gd name="connsiteY3" fmla="*/ 4520699 h 5820250"/>
                <a:gd name="connsiteX4" fmla="*/ 5058626 w 5426043"/>
                <a:gd name="connsiteY4" fmla="*/ 3564787 h 5820250"/>
                <a:gd name="connsiteX5" fmla="*/ 5416844 w 5426043"/>
                <a:gd name="connsiteY5" fmla="*/ 2499558 h 5820250"/>
                <a:gd name="connsiteX6" fmla="*/ 5253752 w 5426043"/>
                <a:gd name="connsiteY6" fmla="*/ 2511758 h 5820250"/>
                <a:gd name="connsiteX7" fmla="*/ 4564500 w 5426043"/>
                <a:gd name="connsiteY7" fmla="*/ 3073666 h 5820250"/>
                <a:gd name="connsiteX8" fmla="*/ 3980892 w 5426043"/>
                <a:gd name="connsiteY8" fmla="*/ 3974428 h 5820250"/>
                <a:gd name="connsiteX9" fmla="*/ 4040105 w 5426043"/>
                <a:gd name="connsiteY9" fmla="*/ 3319391 h 5820250"/>
                <a:gd name="connsiteX10" fmla="*/ 4281760 w 5426043"/>
                <a:gd name="connsiteY10" fmla="*/ 1853260 h 5820250"/>
                <a:gd name="connsiteX11" fmla="*/ 4416873 w 5426043"/>
                <a:gd name="connsiteY11" fmla="*/ 1147576 h 5820250"/>
                <a:gd name="connsiteX12" fmla="*/ 4484533 w 5426043"/>
                <a:gd name="connsiteY12" fmla="*/ 653647 h 5820250"/>
                <a:gd name="connsiteX13" fmla="*/ 4063391 w 5426043"/>
                <a:gd name="connsiteY13" fmla="*/ 1013087 h 5820250"/>
                <a:gd name="connsiteX14" fmla="*/ 3488008 w 5426043"/>
                <a:gd name="connsiteY14" fmla="*/ 2079410 h 5820250"/>
                <a:gd name="connsiteX15" fmla="*/ 3287203 w 5426043"/>
                <a:gd name="connsiteY15" fmla="*/ 3173083 h 5820250"/>
                <a:gd name="connsiteX16" fmla="*/ 3292845 w 5426043"/>
                <a:gd name="connsiteY16" fmla="*/ 3857018 h 5820250"/>
                <a:gd name="connsiteX17" fmla="*/ 3192806 w 5426043"/>
                <a:gd name="connsiteY17" fmla="*/ 3606624 h 5820250"/>
                <a:gd name="connsiteX18" fmla="*/ 2932473 w 5426043"/>
                <a:gd name="connsiteY18" fmla="*/ 2724036 h 5820250"/>
                <a:gd name="connsiteX19" fmla="*/ 2399382 w 5426043"/>
                <a:gd name="connsiteY19" fmla="*/ 1393179 h 5820250"/>
                <a:gd name="connsiteX20" fmla="*/ 1918061 w 5426043"/>
                <a:gd name="connsiteY20" fmla="*/ 334605 h 5820250"/>
                <a:gd name="connsiteX21" fmla="*/ 1759700 w 5426043"/>
                <a:gd name="connsiteY21" fmla="*/ 46327 h 5820250"/>
                <a:gd name="connsiteX22" fmla="*/ 1504721 w 5426043"/>
                <a:gd name="connsiteY22" fmla="*/ 1179806 h 5820250"/>
                <a:gd name="connsiteX23" fmla="*/ 1919500 w 5426043"/>
                <a:gd name="connsiteY23" fmla="*/ 2508985 h 5820250"/>
                <a:gd name="connsiteX24" fmla="*/ 2511779 w 5426043"/>
                <a:gd name="connsiteY24" fmla="*/ 3676696 h 5820250"/>
                <a:gd name="connsiteX25" fmla="*/ 2507282 w 5426043"/>
                <a:gd name="connsiteY25" fmla="*/ 3842847 h 5820250"/>
                <a:gd name="connsiteX26" fmla="*/ 1259624 w 5426043"/>
                <a:gd name="connsiteY26" fmla="*/ 2329876 h 5820250"/>
                <a:gd name="connsiteX27" fmla="*/ 760003 w 5426043"/>
                <a:gd name="connsiteY27" fmla="*/ 1783121 h 5820250"/>
                <a:gd name="connsiteX28" fmla="*/ 213248 w 5426043"/>
                <a:gd name="connsiteY28" fmla="*/ 1274074 h 5820250"/>
                <a:gd name="connsiteX29" fmla="*/ 213248 w 5426043"/>
                <a:gd name="connsiteY29" fmla="*/ 1406049 h 5820250"/>
                <a:gd name="connsiteX30" fmla="*/ 694015 w 5426043"/>
                <a:gd name="connsiteY30" fmla="*/ 2744655 h 5820250"/>
                <a:gd name="connsiteX31" fmla="*/ 1253280 w 5426043"/>
                <a:gd name="connsiteY31" fmla="*/ 3774615 h 5820250"/>
                <a:gd name="connsiteX32" fmla="*/ 2015715 w 5426043"/>
                <a:gd name="connsiteY32" fmla="*/ 4415917 h 5820250"/>
                <a:gd name="connsiteX33" fmla="*/ 2631307 w 5426043"/>
                <a:gd name="connsiteY33" fmla="*/ 4738370 h 5820250"/>
                <a:gd name="connsiteX34" fmla="*/ 2175214 w 5426043"/>
                <a:gd name="connsiteY34" fmla="*/ 4769173 h 5820250"/>
                <a:gd name="connsiteX35" fmla="*/ 1502268 w 5426043"/>
                <a:gd name="connsiteY35" fmla="*/ 4555140 h 5820250"/>
                <a:gd name="connsiteX36" fmla="*/ 760003 w 5426043"/>
                <a:gd name="connsiteY36" fmla="*/ 3951286 h 5820250"/>
                <a:gd name="connsiteX37" fmla="*/ 260382 w 5426043"/>
                <a:gd name="connsiteY37" fmla="*/ 3055740 h 5820250"/>
                <a:gd name="connsiteX38" fmla="*/ 5859 w 5426043"/>
                <a:gd name="connsiteY38" fmla="*/ 2688094 h 5820250"/>
                <a:gd name="connsiteX39" fmla="*/ 109554 w 5426043"/>
                <a:gd name="connsiteY39" fmla="*/ 3281983 h 5820250"/>
                <a:gd name="connsiteX40" fmla="*/ 420638 w 5426043"/>
                <a:gd name="connsiteY40" fmla="*/ 4686577 h 5820250"/>
                <a:gd name="connsiteX41" fmla="*/ 967661 w 5426043"/>
                <a:gd name="connsiteY41" fmla="*/ 5270028 h 5820250"/>
                <a:gd name="connsiteX42" fmla="*/ 1523574 w 5426043"/>
                <a:gd name="connsiteY42" fmla="*/ 5525562 h 5820250"/>
                <a:gd name="connsiteX43" fmla="*/ 2471273 w 5426043"/>
                <a:gd name="connsiteY43" fmla="*/ 5605714 h 5820250"/>
                <a:gd name="connsiteX44" fmla="*/ 3242901 w 5426043"/>
                <a:gd name="connsiteY44" fmla="*/ 5427626 h 5820250"/>
                <a:gd name="connsiteX45" fmla="*/ 3409946 w 5426043"/>
                <a:gd name="connsiteY45" fmla="*/ 5523928 h 5820250"/>
                <a:gd name="connsiteX46" fmla="*/ 3455462 w 5426043"/>
                <a:gd name="connsiteY46" fmla="*/ 5820249 h 5820250"/>
                <a:gd name="connsiteX0" fmla="*/ 4361304 w 5426043"/>
                <a:gd name="connsiteY0" fmla="*/ 5609304 h 5820250"/>
                <a:gd name="connsiteX1" fmla="*/ 4231131 w 5426043"/>
                <a:gd name="connsiteY1" fmla="*/ 5215361 h 5820250"/>
                <a:gd name="connsiteX2" fmla="*/ 4435951 w 5426043"/>
                <a:gd name="connsiteY2" fmla="*/ 4908219 h 5820250"/>
                <a:gd name="connsiteX3" fmla="*/ 4689326 w 5426043"/>
                <a:gd name="connsiteY3" fmla="*/ 4520699 h 5820250"/>
                <a:gd name="connsiteX4" fmla="*/ 5058626 w 5426043"/>
                <a:gd name="connsiteY4" fmla="*/ 3564787 h 5820250"/>
                <a:gd name="connsiteX5" fmla="*/ 5416844 w 5426043"/>
                <a:gd name="connsiteY5" fmla="*/ 2499558 h 5820250"/>
                <a:gd name="connsiteX6" fmla="*/ 5253752 w 5426043"/>
                <a:gd name="connsiteY6" fmla="*/ 2511758 h 5820250"/>
                <a:gd name="connsiteX7" fmla="*/ 4564500 w 5426043"/>
                <a:gd name="connsiteY7" fmla="*/ 3073666 h 5820250"/>
                <a:gd name="connsiteX8" fmla="*/ 3980892 w 5426043"/>
                <a:gd name="connsiteY8" fmla="*/ 3974428 h 5820250"/>
                <a:gd name="connsiteX9" fmla="*/ 4040105 w 5426043"/>
                <a:gd name="connsiteY9" fmla="*/ 3319391 h 5820250"/>
                <a:gd name="connsiteX10" fmla="*/ 4281760 w 5426043"/>
                <a:gd name="connsiteY10" fmla="*/ 1853260 h 5820250"/>
                <a:gd name="connsiteX11" fmla="*/ 4416873 w 5426043"/>
                <a:gd name="connsiteY11" fmla="*/ 1147576 h 5820250"/>
                <a:gd name="connsiteX12" fmla="*/ 4484533 w 5426043"/>
                <a:gd name="connsiteY12" fmla="*/ 653647 h 5820250"/>
                <a:gd name="connsiteX13" fmla="*/ 4063391 w 5426043"/>
                <a:gd name="connsiteY13" fmla="*/ 1013087 h 5820250"/>
                <a:gd name="connsiteX14" fmla="*/ 3488008 w 5426043"/>
                <a:gd name="connsiteY14" fmla="*/ 2079410 h 5820250"/>
                <a:gd name="connsiteX15" fmla="*/ 3287203 w 5426043"/>
                <a:gd name="connsiteY15" fmla="*/ 3173083 h 5820250"/>
                <a:gd name="connsiteX16" fmla="*/ 3292845 w 5426043"/>
                <a:gd name="connsiteY16" fmla="*/ 3857018 h 5820250"/>
                <a:gd name="connsiteX17" fmla="*/ 3192806 w 5426043"/>
                <a:gd name="connsiteY17" fmla="*/ 3606624 h 5820250"/>
                <a:gd name="connsiteX18" fmla="*/ 2932473 w 5426043"/>
                <a:gd name="connsiteY18" fmla="*/ 2724036 h 5820250"/>
                <a:gd name="connsiteX19" fmla="*/ 2399382 w 5426043"/>
                <a:gd name="connsiteY19" fmla="*/ 1393179 h 5820250"/>
                <a:gd name="connsiteX20" fmla="*/ 1918061 w 5426043"/>
                <a:gd name="connsiteY20" fmla="*/ 334605 h 5820250"/>
                <a:gd name="connsiteX21" fmla="*/ 1759700 w 5426043"/>
                <a:gd name="connsiteY21" fmla="*/ 46327 h 5820250"/>
                <a:gd name="connsiteX22" fmla="*/ 1504721 w 5426043"/>
                <a:gd name="connsiteY22" fmla="*/ 1179806 h 5820250"/>
                <a:gd name="connsiteX23" fmla="*/ 1919500 w 5426043"/>
                <a:gd name="connsiteY23" fmla="*/ 2508985 h 5820250"/>
                <a:gd name="connsiteX24" fmla="*/ 2511779 w 5426043"/>
                <a:gd name="connsiteY24" fmla="*/ 3676696 h 5820250"/>
                <a:gd name="connsiteX25" fmla="*/ 2507282 w 5426043"/>
                <a:gd name="connsiteY25" fmla="*/ 3842847 h 5820250"/>
                <a:gd name="connsiteX26" fmla="*/ 1259624 w 5426043"/>
                <a:gd name="connsiteY26" fmla="*/ 2329876 h 5820250"/>
                <a:gd name="connsiteX27" fmla="*/ 760003 w 5426043"/>
                <a:gd name="connsiteY27" fmla="*/ 1783121 h 5820250"/>
                <a:gd name="connsiteX28" fmla="*/ 213248 w 5426043"/>
                <a:gd name="connsiteY28" fmla="*/ 1274074 h 5820250"/>
                <a:gd name="connsiteX29" fmla="*/ 213248 w 5426043"/>
                <a:gd name="connsiteY29" fmla="*/ 1406049 h 5820250"/>
                <a:gd name="connsiteX30" fmla="*/ 694015 w 5426043"/>
                <a:gd name="connsiteY30" fmla="*/ 2744655 h 5820250"/>
                <a:gd name="connsiteX31" fmla="*/ 1253280 w 5426043"/>
                <a:gd name="connsiteY31" fmla="*/ 3774615 h 5820250"/>
                <a:gd name="connsiteX32" fmla="*/ 2015715 w 5426043"/>
                <a:gd name="connsiteY32" fmla="*/ 4415917 h 5820250"/>
                <a:gd name="connsiteX33" fmla="*/ 2631307 w 5426043"/>
                <a:gd name="connsiteY33" fmla="*/ 4738370 h 5820250"/>
                <a:gd name="connsiteX34" fmla="*/ 2175214 w 5426043"/>
                <a:gd name="connsiteY34" fmla="*/ 4769173 h 5820250"/>
                <a:gd name="connsiteX35" fmla="*/ 1502268 w 5426043"/>
                <a:gd name="connsiteY35" fmla="*/ 4555140 h 5820250"/>
                <a:gd name="connsiteX36" fmla="*/ 760003 w 5426043"/>
                <a:gd name="connsiteY36" fmla="*/ 3951286 h 5820250"/>
                <a:gd name="connsiteX37" fmla="*/ 260382 w 5426043"/>
                <a:gd name="connsiteY37" fmla="*/ 3055740 h 5820250"/>
                <a:gd name="connsiteX38" fmla="*/ 5859 w 5426043"/>
                <a:gd name="connsiteY38" fmla="*/ 2688094 h 5820250"/>
                <a:gd name="connsiteX39" fmla="*/ 109554 w 5426043"/>
                <a:gd name="connsiteY39" fmla="*/ 3281983 h 5820250"/>
                <a:gd name="connsiteX40" fmla="*/ 420638 w 5426043"/>
                <a:gd name="connsiteY40" fmla="*/ 4686577 h 5820250"/>
                <a:gd name="connsiteX41" fmla="*/ 967661 w 5426043"/>
                <a:gd name="connsiteY41" fmla="*/ 5270028 h 5820250"/>
                <a:gd name="connsiteX42" fmla="*/ 1523574 w 5426043"/>
                <a:gd name="connsiteY42" fmla="*/ 5525562 h 5820250"/>
                <a:gd name="connsiteX43" fmla="*/ 2471273 w 5426043"/>
                <a:gd name="connsiteY43" fmla="*/ 5605714 h 5820250"/>
                <a:gd name="connsiteX44" fmla="*/ 3242901 w 5426043"/>
                <a:gd name="connsiteY44" fmla="*/ 5427626 h 5820250"/>
                <a:gd name="connsiteX45" fmla="*/ 3409946 w 5426043"/>
                <a:gd name="connsiteY45" fmla="*/ 5523928 h 5820250"/>
                <a:gd name="connsiteX46" fmla="*/ 3455462 w 5426043"/>
                <a:gd name="connsiteY46" fmla="*/ 5820249 h 5820250"/>
                <a:gd name="connsiteX0" fmla="*/ 4361304 w 5426043"/>
                <a:gd name="connsiteY0" fmla="*/ 5609304 h 5820250"/>
                <a:gd name="connsiteX1" fmla="*/ 4231131 w 5426043"/>
                <a:gd name="connsiteY1" fmla="*/ 5215361 h 5820250"/>
                <a:gd name="connsiteX2" fmla="*/ 4435951 w 5426043"/>
                <a:gd name="connsiteY2" fmla="*/ 4908219 h 5820250"/>
                <a:gd name="connsiteX3" fmla="*/ 4689326 w 5426043"/>
                <a:gd name="connsiteY3" fmla="*/ 4520699 h 5820250"/>
                <a:gd name="connsiteX4" fmla="*/ 5058626 w 5426043"/>
                <a:gd name="connsiteY4" fmla="*/ 3564787 h 5820250"/>
                <a:gd name="connsiteX5" fmla="*/ 5416844 w 5426043"/>
                <a:gd name="connsiteY5" fmla="*/ 2499558 h 5820250"/>
                <a:gd name="connsiteX6" fmla="*/ 5253752 w 5426043"/>
                <a:gd name="connsiteY6" fmla="*/ 2511758 h 5820250"/>
                <a:gd name="connsiteX7" fmla="*/ 4564500 w 5426043"/>
                <a:gd name="connsiteY7" fmla="*/ 3073666 h 5820250"/>
                <a:gd name="connsiteX8" fmla="*/ 3980892 w 5426043"/>
                <a:gd name="connsiteY8" fmla="*/ 3974428 h 5820250"/>
                <a:gd name="connsiteX9" fmla="*/ 4040105 w 5426043"/>
                <a:gd name="connsiteY9" fmla="*/ 3319391 h 5820250"/>
                <a:gd name="connsiteX10" fmla="*/ 4281760 w 5426043"/>
                <a:gd name="connsiteY10" fmla="*/ 1853260 h 5820250"/>
                <a:gd name="connsiteX11" fmla="*/ 4416873 w 5426043"/>
                <a:gd name="connsiteY11" fmla="*/ 1147576 h 5820250"/>
                <a:gd name="connsiteX12" fmla="*/ 4484533 w 5426043"/>
                <a:gd name="connsiteY12" fmla="*/ 653647 h 5820250"/>
                <a:gd name="connsiteX13" fmla="*/ 4063391 w 5426043"/>
                <a:gd name="connsiteY13" fmla="*/ 1013087 h 5820250"/>
                <a:gd name="connsiteX14" fmla="*/ 3488008 w 5426043"/>
                <a:gd name="connsiteY14" fmla="*/ 2079410 h 5820250"/>
                <a:gd name="connsiteX15" fmla="*/ 3287203 w 5426043"/>
                <a:gd name="connsiteY15" fmla="*/ 3173083 h 5820250"/>
                <a:gd name="connsiteX16" fmla="*/ 3292845 w 5426043"/>
                <a:gd name="connsiteY16" fmla="*/ 3857018 h 5820250"/>
                <a:gd name="connsiteX17" fmla="*/ 3192806 w 5426043"/>
                <a:gd name="connsiteY17" fmla="*/ 3606624 h 5820250"/>
                <a:gd name="connsiteX18" fmla="*/ 2932473 w 5426043"/>
                <a:gd name="connsiteY18" fmla="*/ 2724036 h 5820250"/>
                <a:gd name="connsiteX19" fmla="*/ 2399382 w 5426043"/>
                <a:gd name="connsiteY19" fmla="*/ 1393179 h 5820250"/>
                <a:gd name="connsiteX20" fmla="*/ 1918061 w 5426043"/>
                <a:gd name="connsiteY20" fmla="*/ 334605 h 5820250"/>
                <a:gd name="connsiteX21" fmla="*/ 1759700 w 5426043"/>
                <a:gd name="connsiteY21" fmla="*/ 46327 h 5820250"/>
                <a:gd name="connsiteX22" fmla="*/ 1504721 w 5426043"/>
                <a:gd name="connsiteY22" fmla="*/ 1179806 h 5820250"/>
                <a:gd name="connsiteX23" fmla="*/ 1919500 w 5426043"/>
                <a:gd name="connsiteY23" fmla="*/ 2508985 h 5820250"/>
                <a:gd name="connsiteX24" fmla="*/ 2511779 w 5426043"/>
                <a:gd name="connsiteY24" fmla="*/ 3676696 h 5820250"/>
                <a:gd name="connsiteX25" fmla="*/ 2507282 w 5426043"/>
                <a:gd name="connsiteY25" fmla="*/ 3842847 h 5820250"/>
                <a:gd name="connsiteX26" fmla="*/ 1259624 w 5426043"/>
                <a:gd name="connsiteY26" fmla="*/ 2329876 h 5820250"/>
                <a:gd name="connsiteX27" fmla="*/ 760003 w 5426043"/>
                <a:gd name="connsiteY27" fmla="*/ 1783121 h 5820250"/>
                <a:gd name="connsiteX28" fmla="*/ 213248 w 5426043"/>
                <a:gd name="connsiteY28" fmla="*/ 1274074 h 5820250"/>
                <a:gd name="connsiteX29" fmla="*/ 213248 w 5426043"/>
                <a:gd name="connsiteY29" fmla="*/ 1406049 h 5820250"/>
                <a:gd name="connsiteX30" fmla="*/ 694015 w 5426043"/>
                <a:gd name="connsiteY30" fmla="*/ 2744655 h 5820250"/>
                <a:gd name="connsiteX31" fmla="*/ 1253280 w 5426043"/>
                <a:gd name="connsiteY31" fmla="*/ 3774615 h 5820250"/>
                <a:gd name="connsiteX32" fmla="*/ 2015715 w 5426043"/>
                <a:gd name="connsiteY32" fmla="*/ 4415917 h 5820250"/>
                <a:gd name="connsiteX33" fmla="*/ 2631307 w 5426043"/>
                <a:gd name="connsiteY33" fmla="*/ 4738370 h 5820250"/>
                <a:gd name="connsiteX34" fmla="*/ 2175214 w 5426043"/>
                <a:gd name="connsiteY34" fmla="*/ 4769173 h 5820250"/>
                <a:gd name="connsiteX35" fmla="*/ 1502268 w 5426043"/>
                <a:gd name="connsiteY35" fmla="*/ 4555140 h 5820250"/>
                <a:gd name="connsiteX36" fmla="*/ 760003 w 5426043"/>
                <a:gd name="connsiteY36" fmla="*/ 3951286 h 5820250"/>
                <a:gd name="connsiteX37" fmla="*/ 260382 w 5426043"/>
                <a:gd name="connsiteY37" fmla="*/ 3055740 h 5820250"/>
                <a:gd name="connsiteX38" fmla="*/ 5859 w 5426043"/>
                <a:gd name="connsiteY38" fmla="*/ 2688094 h 5820250"/>
                <a:gd name="connsiteX39" fmla="*/ 109554 w 5426043"/>
                <a:gd name="connsiteY39" fmla="*/ 3281983 h 5820250"/>
                <a:gd name="connsiteX40" fmla="*/ 420638 w 5426043"/>
                <a:gd name="connsiteY40" fmla="*/ 4686577 h 5820250"/>
                <a:gd name="connsiteX41" fmla="*/ 967661 w 5426043"/>
                <a:gd name="connsiteY41" fmla="*/ 5270028 h 5820250"/>
                <a:gd name="connsiteX42" fmla="*/ 1523574 w 5426043"/>
                <a:gd name="connsiteY42" fmla="*/ 5525562 h 5820250"/>
                <a:gd name="connsiteX43" fmla="*/ 2471273 w 5426043"/>
                <a:gd name="connsiteY43" fmla="*/ 5605714 h 5820250"/>
                <a:gd name="connsiteX44" fmla="*/ 3242901 w 5426043"/>
                <a:gd name="connsiteY44" fmla="*/ 5427626 h 5820250"/>
                <a:gd name="connsiteX45" fmla="*/ 3409946 w 5426043"/>
                <a:gd name="connsiteY45" fmla="*/ 5523928 h 5820250"/>
                <a:gd name="connsiteX46" fmla="*/ 3455462 w 5426043"/>
                <a:gd name="connsiteY46" fmla="*/ 5820249 h 5820250"/>
                <a:gd name="connsiteX0" fmla="*/ 4361304 w 5426043"/>
                <a:gd name="connsiteY0" fmla="*/ 5609304 h 5820250"/>
                <a:gd name="connsiteX1" fmla="*/ 4231131 w 5426043"/>
                <a:gd name="connsiteY1" fmla="*/ 5215361 h 5820250"/>
                <a:gd name="connsiteX2" fmla="*/ 4435951 w 5426043"/>
                <a:gd name="connsiteY2" fmla="*/ 4908219 h 5820250"/>
                <a:gd name="connsiteX3" fmla="*/ 4779546 w 5426043"/>
                <a:gd name="connsiteY3" fmla="*/ 4491709 h 5820250"/>
                <a:gd name="connsiteX4" fmla="*/ 5058626 w 5426043"/>
                <a:gd name="connsiteY4" fmla="*/ 3564787 h 5820250"/>
                <a:gd name="connsiteX5" fmla="*/ 5416844 w 5426043"/>
                <a:gd name="connsiteY5" fmla="*/ 2499558 h 5820250"/>
                <a:gd name="connsiteX6" fmla="*/ 5253752 w 5426043"/>
                <a:gd name="connsiteY6" fmla="*/ 2511758 h 5820250"/>
                <a:gd name="connsiteX7" fmla="*/ 4564500 w 5426043"/>
                <a:gd name="connsiteY7" fmla="*/ 3073666 h 5820250"/>
                <a:gd name="connsiteX8" fmla="*/ 3980892 w 5426043"/>
                <a:gd name="connsiteY8" fmla="*/ 3974428 h 5820250"/>
                <a:gd name="connsiteX9" fmla="*/ 4040105 w 5426043"/>
                <a:gd name="connsiteY9" fmla="*/ 3319391 h 5820250"/>
                <a:gd name="connsiteX10" fmla="*/ 4281760 w 5426043"/>
                <a:gd name="connsiteY10" fmla="*/ 1853260 h 5820250"/>
                <a:gd name="connsiteX11" fmla="*/ 4416873 w 5426043"/>
                <a:gd name="connsiteY11" fmla="*/ 1147576 h 5820250"/>
                <a:gd name="connsiteX12" fmla="*/ 4484533 w 5426043"/>
                <a:gd name="connsiteY12" fmla="*/ 653647 h 5820250"/>
                <a:gd name="connsiteX13" fmla="*/ 4063391 w 5426043"/>
                <a:gd name="connsiteY13" fmla="*/ 1013087 h 5820250"/>
                <a:gd name="connsiteX14" fmla="*/ 3488008 w 5426043"/>
                <a:gd name="connsiteY14" fmla="*/ 2079410 h 5820250"/>
                <a:gd name="connsiteX15" fmla="*/ 3287203 w 5426043"/>
                <a:gd name="connsiteY15" fmla="*/ 3173083 h 5820250"/>
                <a:gd name="connsiteX16" fmla="*/ 3292845 w 5426043"/>
                <a:gd name="connsiteY16" fmla="*/ 3857018 h 5820250"/>
                <a:gd name="connsiteX17" fmla="*/ 3192806 w 5426043"/>
                <a:gd name="connsiteY17" fmla="*/ 3606624 h 5820250"/>
                <a:gd name="connsiteX18" fmla="*/ 2932473 w 5426043"/>
                <a:gd name="connsiteY18" fmla="*/ 2724036 h 5820250"/>
                <a:gd name="connsiteX19" fmla="*/ 2399382 w 5426043"/>
                <a:gd name="connsiteY19" fmla="*/ 1393179 h 5820250"/>
                <a:gd name="connsiteX20" fmla="*/ 1918061 w 5426043"/>
                <a:gd name="connsiteY20" fmla="*/ 334605 h 5820250"/>
                <a:gd name="connsiteX21" fmla="*/ 1759700 w 5426043"/>
                <a:gd name="connsiteY21" fmla="*/ 46327 h 5820250"/>
                <a:gd name="connsiteX22" fmla="*/ 1504721 w 5426043"/>
                <a:gd name="connsiteY22" fmla="*/ 1179806 h 5820250"/>
                <a:gd name="connsiteX23" fmla="*/ 1919500 w 5426043"/>
                <a:gd name="connsiteY23" fmla="*/ 2508985 h 5820250"/>
                <a:gd name="connsiteX24" fmla="*/ 2511779 w 5426043"/>
                <a:gd name="connsiteY24" fmla="*/ 3676696 h 5820250"/>
                <a:gd name="connsiteX25" fmla="*/ 2507282 w 5426043"/>
                <a:gd name="connsiteY25" fmla="*/ 3842847 h 5820250"/>
                <a:gd name="connsiteX26" fmla="*/ 1259624 w 5426043"/>
                <a:gd name="connsiteY26" fmla="*/ 2329876 h 5820250"/>
                <a:gd name="connsiteX27" fmla="*/ 760003 w 5426043"/>
                <a:gd name="connsiteY27" fmla="*/ 1783121 h 5820250"/>
                <a:gd name="connsiteX28" fmla="*/ 213248 w 5426043"/>
                <a:gd name="connsiteY28" fmla="*/ 1274074 h 5820250"/>
                <a:gd name="connsiteX29" fmla="*/ 213248 w 5426043"/>
                <a:gd name="connsiteY29" fmla="*/ 1406049 h 5820250"/>
                <a:gd name="connsiteX30" fmla="*/ 694015 w 5426043"/>
                <a:gd name="connsiteY30" fmla="*/ 2744655 h 5820250"/>
                <a:gd name="connsiteX31" fmla="*/ 1253280 w 5426043"/>
                <a:gd name="connsiteY31" fmla="*/ 3774615 h 5820250"/>
                <a:gd name="connsiteX32" fmla="*/ 2015715 w 5426043"/>
                <a:gd name="connsiteY32" fmla="*/ 4415917 h 5820250"/>
                <a:gd name="connsiteX33" fmla="*/ 2631307 w 5426043"/>
                <a:gd name="connsiteY33" fmla="*/ 4738370 h 5820250"/>
                <a:gd name="connsiteX34" fmla="*/ 2175214 w 5426043"/>
                <a:gd name="connsiteY34" fmla="*/ 4769173 h 5820250"/>
                <a:gd name="connsiteX35" fmla="*/ 1502268 w 5426043"/>
                <a:gd name="connsiteY35" fmla="*/ 4555140 h 5820250"/>
                <a:gd name="connsiteX36" fmla="*/ 760003 w 5426043"/>
                <a:gd name="connsiteY36" fmla="*/ 3951286 h 5820250"/>
                <a:gd name="connsiteX37" fmla="*/ 260382 w 5426043"/>
                <a:gd name="connsiteY37" fmla="*/ 3055740 h 5820250"/>
                <a:gd name="connsiteX38" fmla="*/ 5859 w 5426043"/>
                <a:gd name="connsiteY38" fmla="*/ 2688094 h 5820250"/>
                <a:gd name="connsiteX39" fmla="*/ 109554 w 5426043"/>
                <a:gd name="connsiteY39" fmla="*/ 3281983 h 5820250"/>
                <a:gd name="connsiteX40" fmla="*/ 420638 w 5426043"/>
                <a:gd name="connsiteY40" fmla="*/ 4686577 h 5820250"/>
                <a:gd name="connsiteX41" fmla="*/ 967661 w 5426043"/>
                <a:gd name="connsiteY41" fmla="*/ 5270028 h 5820250"/>
                <a:gd name="connsiteX42" fmla="*/ 1523574 w 5426043"/>
                <a:gd name="connsiteY42" fmla="*/ 5525562 h 5820250"/>
                <a:gd name="connsiteX43" fmla="*/ 2471273 w 5426043"/>
                <a:gd name="connsiteY43" fmla="*/ 5605714 h 5820250"/>
                <a:gd name="connsiteX44" fmla="*/ 3242901 w 5426043"/>
                <a:gd name="connsiteY44" fmla="*/ 5427626 h 5820250"/>
                <a:gd name="connsiteX45" fmla="*/ 3409946 w 5426043"/>
                <a:gd name="connsiteY45" fmla="*/ 5523928 h 5820250"/>
                <a:gd name="connsiteX46" fmla="*/ 3455462 w 5426043"/>
                <a:gd name="connsiteY46" fmla="*/ 5820249 h 5820250"/>
                <a:gd name="connsiteX0" fmla="*/ 4361304 w 5426043"/>
                <a:gd name="connsiteY0" fmla="*/ 5609304 h 5820250"/>
                <a:gd name="connsiteX1" fmla="*/ 4231131 w 5426043"/>
                <a:gd name="connsiteY1" fmla="*/ 5215361 h 5820250"/>
                <a:gd name="connsiteX2" fmla="*/ 4435951 w 5426043"/>
                <a:gd name="connsiteY2" fmla="*/ 4908219 h 5820250"/>
                <a:gd name="connsiteX3" fmla="*/ 4779546 w 5426043"/>
                <a:gd name="connsiteY3" fmla="*/ 4491709 h 5820250"/>
                <a:gd name="connsiteX4" fmla="*/ 5058626 w 5426043"/>
                <a:gd name="connsiteY4" fmla="*/ 3564787 h 5820250"/>
                <a:gd name="connsiteX5" fmla="*/ 5416844 w 5426043"/>
                <a:gd name="connsiteY5" fmla="*/ 2499558 h 5820250"/>
                <a:gd name="connsiteX6" fmla="*/ 5253752 w 5426043"/>
                <a:gd name="connsiteY6" fmla="*/ 2511758 h 5820250"/>
                <a:gd name="connsiteX7" fmla="*/ 4564500 w 5426043"/>
                <a:gd name="connsiteY7" fmla="*/ 3073666 h 5820250"/>
                <a:gd name="connsiteX8" fmla="*/ 4040534 w 5426043"/>
                <a:gd name="connsiteY8" fmla="*/ 4135949 h 5820250"/>
                <a:gd name="connsiteX9" fmla="*/ 4040105 w 5426043"/>
                <a:gd name="connsiteY9" fmla="*/ 3319391 h 5820250"/>
                <a:gd name="connsiteX10" fmla="*/ 4281760 w 5426043"/>
                <a:gd name="connsiteY10" fmla="*/ 1853260 h 5820250"/>
                <a:gd name="connsiteX11" fmla="*/ 4416873 w 5426043"/>
                <a:gd name="connsiteY11" fmla="*/ 1147576 h 5820250"/>
                <a:gd name="connsiteX12" fmla="*/ 4484533 w 5426043"/>
                <a:gd name="connsiteY12" fmla="*/ 653647 h 5820250"/>
                <a:gd name="connsiteX13" fmla="*/ 4063391 w 5426043"/>
                <a:gd name="connsiteY13" fmla="*/ 1013087 h 5820250"/>
                <a:gd name="connsiteX14" fmla="*/ 3488008 w 5426043"/>
                <a:gd name="connsiteY14" fmla="*/ 2079410 h 5820250"/>
                <a:gd name="connsiteX15" fmla="*/ 3287203 w 5426043"/>
                <a:gd name="connsiteY15" fmla="*/ 3173083 h 5820250"/>
                <a:gd name="connsiteX16" fmla="*/ 3292845 w 5426043"/>
                <a:gd name="connsiteY16" fmla="*/ 3857018 h 5820250"/>
                <a:gd name="connsiteX17" fmla="*/ 3192806 w 5426043"/>
                <a:gd name="connsiteY17" fmla="*/ 3606624 h 5820250"/>
                <a:gd name="connsiteX18" fmla="*/ 2932473 w 5426043"/>
                <a:gd name="connsiteY18" fmla="*/ 2724036 h 5820250"/>
                <a:gd name="connsiteX19" fmla="*/ 2399382 w 5426043"/>
                <a:gd name="connsiteY19" fmla="*/ 1393179 h 5820250"/>
                <a:gd name="connsiteX20" fmla="*/ 1918061 w 5426043"/>
                <a:gd name="connsiteY20" fmla="*/ 334605 h 5820250"/>
                <a:gd name="connsiteX21" fmla="*/ 1759700 w 5426043"/>
                <a:gd name="connsiteY21" fmla="*/ 46327 h 5820250"/>
                <a:gd name="connsiteX22" fmla="*/ 1504721 w 5426043"/>
                <a:gd name="connsiteY22" fmla="*/ 1179806 h 5820250"/>
                <a:gd name="connsiteX23" fmla="*/ 1919500 w 5426043"/>
                <a:gd name="connsiteY23" fmla="*/ 2508985 h 5820250"/>
                <a:gd name="connsiteX24" fmla="*/ 2511779 w 5426043"/>
                <a:gd name="connsiteY24" fmla="*/ 3676696 h 5820250"/>
                <a:gd name="connsiteX25" fmla="*/ 2507282 w 5426043"/>
                <a:gd name="connsiteY25" fmla="*/ 3842847 h 5820250"/>
                <a:gd name="connsiteX26" fmla="*/ 1259624 w 5426043"/>
                <a:gd name="connsiteY26" fmla="*/ 2329876 h 5820250"/>
                <a:gd name="connsiteX27" fmla="*/ 760003 w 5426043"/>
                <a:gd name="connsiteY27" fmla="*/ 1783121 h 5820250"/>
                <a:gd name="connsiteX28" fmla="*/ 213248 w 5426043"/>
                <a:gd name="connsiteY28" fmla="*/ 1274074 h 5820250"/>
                <a:gd name="connsiteX29" fmla="*/ 213248 w 5426043"/>
                <a:gd name="connsiteY29" fmla="*/ 1406049 h 5820250"/>
                <a:gd name="connsiteX30" fmla="*/ 694015 w 5426043"/>
                <a:gd name="connsiteY30" fmla="*/ 2744655 h 5820250"/>
                <a:gd name="connsiteX31" fmla="*/ 1253280 w 5426043"/>
                <a:gd name="connsiteY31" fmla="*/ 3774615 h 5820250"/>
                <a:gd name="connsiteX32" fmla="*/ 2015715 w 5426043"/>
                <a:gd name="connsiteY32" fmla="*/ 4415917 h 5820250"/>
                <a:gd name="connsiteX33" fmla="*/ 2631307 w 5426043"/>
                <a:gd name="connsiteY33" fmla="*/ 4738370 h 5820250"/>
                <a:gd name="connsiteX34" fmla="*/ 2175214 w 5426043"/>
                <a:gd name="connsiteY34" fmla="*/ 4769173 h 5820250"/>
                <a:gd name="connsiteX35" fmla="*/ 1502268 w 5426043"/>
                <a:gd name="connsiteY35" fmla="*/ 4555140 h 5820250"/>
                <a:gd name="connsiteX36" fmla="*/ 760003 w 5426043"/>
                <a:gd name="connsiteY36" fmla="*/ 3951286 h 5820250"/>
                <a:gd name="connsiteX37" fmla="*/ 260382 w 5426043"/>
                <a:gd name="connsiteY37" fmla="*/ 3055740 h 5820250"/>
                <a:gd name="connsiteX38" fmla="*/ 5859 w 5426043"/>
                <a:gd name="connsiteY38" fmla="*/ 2688094 h 5820250"/>
                <a:gd name="connsiteX39" fmla="*/ 109554 w 5426043"/>
                <a:gd name="connsiteY39" fmla="*/ 3281983 h 5820250"/>
                <a:gd name="connsiteX40" fmla="*/ 420638 w 5426043"/>
                <a:gd name="connsiteY40" fmla="*/ 4686577 h 5820250"/>
                <a:gd name="connsiteX41" fmla="*/ 967661 w 5426043"/>
                <a:gd name="connsiteY41" fmla="*/ 5270028 h 5820250"/>
                <a:gd name="connsiteX42" fmla="*/ 1523574 w 5426043"/>
                <a:gd name="connsiteY42" fmla="*/ 5525562 h 5820250"/>
                <a:gd name="connsiteX43" fmla="*/ 2471273 w 5426043"/>
                <a:gd name="connsiteY43" fmla="*/ 5605714 h 5820250"/>
                <a:gd name="connsiteX44" fmla="*/ 3242901 w 5426043"/>
                <a:gd name="connsiteY44" fmla="*/ 5427626 h 5820250"/>
                <a:gd name="connsiteX45" fmla="*/ 3409946 w 5426043"/>
                <a:gd name="connsiteY45" fmla="*/ 5523928 h 5820250"/>
                <a:gd name="connsiteX46" fmla="*/ 3455462 w 5426043"/>
                <a:gd name="connsiteY46" fmla="*/ 5820249 h 5820250"/>
                <a:gd name="connsiteX0" fmla="*/ 4361304 w 5426043"/>
                <a:gd name="connsiteY0" fmla="*/ 5609304 h 5820250"/>
                <a:gd name="connsiteX1" fmla="*/ 4231131 w 5426043"/>
                <a:gd name="connsiteY1" fmla="*/ 5215361 h 5820250"/>
                <a:gd name="connsiteX2" fmla="*/ 4435951 w 5426043"/>
                <a:gd name="connsiteY2" fmla="*/ 4908219 h 5820250"/>
                <a:gd name="connsiteX3" fmla="*/ 4779546 w 5426043"/>
                <a:gd name="connsiteY3" fmla="*/ 4491709 h 5820250"/>
                <a:gd name="connsiteX4" fmla="*/ 5058626 w 5426043"/>
                <a:gd name="connsiteY4" fmla="*/ 3564787 h 5820250"/>
                <a:gd name="connsiteX5" fmla="*/ 5416844 w 5426043"/>
                <a:gd name="connsiteY5" fmla="*/ 2499558 h 5820250"/>
                <a:gd name="connsiteX6" fmla="*/ 5253752 w 5426043"/>
                <a:gd name="connsiteY6" fmla="*/ 2511758 h 5820250"/>
                <a:gd name="connsiteX7" fmla="*/ 4564500 w 5426043"/>
                <a:gd name="connsiteY7" fmla="*/ 3073666 h 5820250"/>
                <a:gd name="connsiteX8" fmla="*/ 4046069 w 5426043"/>
                <a:gd name="connsiteY8" fmla="*/ 4126147 h 5820250"/>
                <a:gd name="connsiteX9" fmla="*/ 4040105 w 5426043"/>
                <a:gd name="connsiteY9" fmla="*/ 3319391 h 5820250"/>
                <a:gd name="connsiteX10" fmla="*/ 4281760 w 5426043"/>
                <a:gd name="connsiteY10" fmla="*/ 1853260 h 5820250"/>
                <a:gd name="connsiteX11" fmla="*/ 4416873 w 5426043"/>
                <a:gd name="connsiteY11" fmla="*/ 1147576 h 5820250"/>
                <a:gd name="connsiteX12" fmla="*/ 4484533 w 5426043"/>
                <a:gd name="connsiteY12" fmla="*/ 653647 h 5820250"/>
                <a:gd name="connsiteX13" fmla="*/ 4063391 w 5426043"/>
                <a:gd name="connsiteY13" fmla="*/ 1013087 h 5820250"/>
                <a:gd name="connsiteX14" fmla="*/ 3488008 w 5426043"/>
                <a:gd name="connsiteY14" fmla="*/ 2079410 h 5820250"/>
                <a:gd name="connsiteX15" fmla="*/ 3287203 w 5426043"/>
                <a:gd name="connsiteY15" fmla="*/ 3173083 h 5820250"/>
                <a:gd name="connsiteX16" fmla="*/ 3292845 w 5426043"/>
                <a:gd name="connsiteY16" fmla="*/ 3857018 h 5820250"/>
                <a:gd name="connsiteX17" fmla="*/ 3192806 w 5426043"/>
                <a:gd name="connsiteY17" fmla="*/ 3606624 h 5820250"/>
                <a:gd name="connsiteX18" fmla="*/ 2932473 w 5426043"/>
                <a:gd name="connsiteY18" fmla="*/ 2724036 h 5820250"/>
                <a:gd name="connsiteX19" fmla="*/ 2399382 w 5426043"/>
                <a:gd name="connsiteY19" fmla="*/ 1393179 h 5820250"/>
                <a:gd name="connsiteX20" fmla="*/ 1918061 w 5426043"/>
                <a:gd name="connsiteY20" fmla="*/ 334605 h 5820250"/>
                <a:gd name="connsiteX21" fmla="*/ 1759700 w 5426043"/>
                <a:gd name="connsiteY21" fmla="*/ 46327 h 5820250"/>
                <a:gd name="connsiteX22" fmla="*/ 1504721 w 5426043"/>
                <a:gd name="connsiteY22" fmla="*/ 1179806 h 5820250"/>
                <a:gd name="connsiteX23" fmla="*/ 1919500 w 5426043"/>
                <a:gd name="connsiteY23" fmla="*/ 2508985 h 5820250"/>
                <a:gd name="connsiteX24" fmla="*/ 2511779 w 5426043"/>
                <a:gd name="connsiteY24" fmla="*/ 3676696 h 5820250"/>
                <a:gd name="connsiteX25" fmla="*/ 2507282 w 5426043"/>
                <a:gd name="connsiteY25" fmla="*/ 3842847 h 5820250"/>
                <a:gd name="connsiteX26" fmla="*/ 1259624 w 5426043"/>
                <a:gd name="connsiteY26" fmla="*/ 2329876 h 5820250"/>
                <a:gd name="connsiteX27" fmla="*/ 760003 w 5426043"/>
                <a:gd name="connsiteY27" fmla="*/ 1783121 h 5820250"/>
                <a:gd name="connsiteX28" fmla="*/ 213248 w 5426043"/>
                <a:gd name="connsiteY28" fmla="*/ 1274074 h 5820250"/>
                <a:gd name="connsiteX29" fmla="*/ 213248 w 5426043"/>
                <a:gd name="connsiteY29" fmla="*/ 1406049 h 5820250"/>
                <a:gd name="connsiteX30" fmla="*/ 694015 w 5426043"/>
                <a:gd name="connsiteY30" fmla="*/ 2744655 h 5820250"/>
                <a:gd name="connsiteX31" fmla="*/ 1253280 w 5426043"/>
                <a:gd name="connsiteY31" fmla="*/ 3774615 h 5820250"/>
                <a:gd name="connsiteX32" fmla="*/ 2015715 w 5426043"/>
                <a:gd name="connsiteY32" fmla="*/ 4415917 h 5820250"/>
                <a:gd name="connsiteX33" fmla="*/ 2631307 w 5426043"/>
                <a:gd name="connsiteY33" fmla="*/ 4738370 h 5820250"/>
                <a:gd name="connsiteX34" fmla="*/ 2175214 w 5426043"/>
                <a:gd name="connsiteY34" fmla="*/ 4769173 h 5820250"/>
                <a:gd name="connsiteX35" fmla="*/ 1502268 w 5426043"/>
                <a:gd name="connsiteY35" fmla="*/ 4555140 h 5820250"/>
                <a:gd name="connsiteX36" fmla="*/ 760003 w 5426043"/>
                <a:gd name="connsiteY36" fmla="*/ 3951286 h 5820250"/>
                <a:gd name="connsiteX37" fmla="*/ 260382 w 5426043"/>
                <a:gd name="connsiteY37" fmla="*/ 3055740 h 5820250"/>
                <a:gd name="connsiteX38" fmla="*/ 5859 w 5426043"/>
                <a:gd name="connsiteY38" fmla="*/ 2688094 h 5820250"/>
                <a:gd name="connsiteX39" fmla="*/ 109554 w 5426043"/>
                <a:gd name="connsiteY39" fmla="*/ 3281983 h 5820250"/>
                <a:gd name="connsiteX40" fmla="*/ 420638 w 5426043"/>
                <a:gd name="connsiteY40" fmla="*/ 4686577 h 5820250"/>
                <a:gd name="connsiteX41" fmla="*/ 967661 w 5426043"/>
                <a:gd name="connsiteY41" fmla="*/ 5270028 h 5820250"/>
                <a:gd name="connsiteX42" fmla="*/ 1523574 w 5426043"/>
                <a:gd name="connsiteY42" fmla="*/ 5525562 h 5820250"/>
                <a:gd name="connsiteX43" fmla="*/ 2471273 w 5426043"/>
                <a:gd name="connsiteY43" fmla="*/ 5605714 h 5820250"/>
                <a:gd name="connsiteX44" fmla="*/ 3242901 w 5426043"/>
                <a:gd name="connsiteY44" fmla="*/ 5427626 h 5820250"/>
                <a:gd name="connsiteX45" fmla="*/ 3409946 w 5426043"/>
                <a:gd name="connsiteY45" fmla="*/ 5523928 h 5820250"/>
                <a:gd name="connsiteX46" fmla="*/ 3455462 w 5426043"/>
                <a:gd name="connsiteY46" fmla="*/ 5820249 h 5820250"/>
                <a:gd name="connsiteX0" fmla="*/ 4361304 w 5426043"/>
                <a:gd name="connsiteY0" fmla="*/ 5609304 h 5820250"/>
                <a:gd name="connsiteX1" fmla="*/ 4231131 w 5426043"/>
                <a:gd name="connsiteY1" fmla="*/ 5215361 h 5820250"/>
                <a:gd name="connsiteX2" fmla="*/ 4435951 w 5426043"/>
                <a:gd name="connsiteY2" fmla="*/ 4908219 h 5820250"/>
                <a:gd name="connsiteX3" fmla="*/ 4779546 w 5426043"/>
                <a:gd name="connsiteY3" fmla="*/ 4491709 h 5820250"/>
                <a:gd name="connsiteX4" fmla="*/ 5058626 w 5426043"/>
                <a:gd name="connsiteY4" fmla="*/ 3564787 h 5820250"/>
                <a:gd name="connsiteX5" fmla="*/ 5416844 w 5426043"/>
                <a:gd name="connsiteY5" fmla="*/ 2499558 h 5820250"/>
                <a:gd name="connsiteX6" fmla="*/ 5253752 w 5426043"/>
                <a:gd name="connsiteY6" fmla="*/ 2511758 h 5820250"/>
                <a:gd name="connsiteX7" fmla="*/ 4564500 w 5426043"/>
                <a:gd name="connsiteY7" fmla="*/ 3073666 h 5820250"/>
                <a:gd name="connsiteX8" fmla="*/ 4046069 w 5426043"/>
                <a:gd name="connsiteY8" fmla="*/ 4126147 h 5820250"/>
                <a:gd name="connsiteX9" fmla="*/ 4099905 w 5426043"/>
                <a:gd name="connsiteY9" fmla="*/ 3298781 h 5820250"/>
                <a:gd name="connsiteX10" fmla="*/ 4281760 w 5426043"/>
                <a:gd name="connsiteY10" fmla="*/ 1853260 h 5820250"/>
                <a:gd name="connsiteX11" fmla="*/ 4416873 w 5426043"/>
                <a:gd name="connsiteY11" fmla="*/ 1147576 h 5820250"/>
                <a:gd name="connsiteX12" fmla="*/ 4484533 w 5426043"/>
                <a:gd name="connsiteY12" fmla="*/ 653647 h 5820250"/>
                <a:gd name="connsiteX13" fmla="*/ 4063391 w 5426043"/>
                <a:gd name="connsiteY13" fmla="*/ 1013087 h 5820250"/>
                <a:gd name="connsiteX14" fmla="*/ 3488008 w 5426043"/>
                <a:gd name="connsiteY14" fmla="*/ 2079410 h 5820250"/>
                <a:gd name="connsiteX15" fmla="*/ 3287203 w 5426043"/>
                <a:gd name="connsiteY15" fmla="*/ 3173083 h 5820250"/>
                <a:gd name="connsiteX16" fmla="*/ 3292845 w 5426043"/>
                <a:gd name="connsiteY16" fmla="*/ 3857018 h 5820250"/>
                <a:gd name="connsiteX17" fmla="*/ 3192806 w 5426043"/>
                <a:gd name="connsiteY17" fmla="*/ 3606624 h 5820250"/>
                <a:gd name="connsiteX18" fmla="*/ 2932473 w 5426043"/>
                <a:gd name="connsiteY18" fmla="*/ 2724036 h 5820250"/>
                <a:gd name="connsiteX19" fmla="*/ 2399382 w 5426043"/>
                <a:gd name="connsiteY19" fmla="*/ 1393179 h 5820250"/>
                <a:gd name="connsiteX20" fmla="*/ 1918061 w 5426043"/>
                <a:gd name="connsiteY20" fmla="*/ 334605 h 5820250"/>
                <a:gd name="connsiteX21" fmla="*/ 1759700 w 5426043"/>
                <a:gd name="connsiteY21" fmla="*/ 46327 h 5820250"/>
                <a:gd name="connsiteX22" fmla="*/ 1504721 w 5426043"/>
                <a:gd name="connsiteY22" fmla="*/ 1179806 h 5820250"/>
                <a:gd name="connsiteX23" fmla="*/ 1919500 w 5426043"/>
                <a:gd name="connsiteY23" fmla="*/ 2508985 h 5820250"/>
                <a:gd name="connsiteX24" fmla="*/ 2511779 w 5426043"/>
                <a:gd name="connsiteY24" fmla="*/ 3676696 h 5820250"/>
                <a:gd name="connsiteX25" fmla="*/ 2507282 w 5426043"/>
                <a:gd name="connsiteY25" fmla="*/ 3842847 h 5820250"/>
                <a:gd name="connsiteX26" fmla="*/ 1259624 w 5426043"/>
                <a:gd name="connsiteY26" fmla="*/ 2329876 h 5820250"/>
                <a:gd name="connsiteX27" fmla="*/ 760003 w 5426043"/>
                <a:gd name="connsiteY27" fmla="*/ 1783121 h 5820250"/>
                <a:gd name="connsiteX28" fmla="*/ 213248 w 5426043"/>
                <a:gd name="connsiteY28" fmla="*/ 1274074 h 5820250"/>
                <a:gd name="connsiteX29" fmla="*/ 213248 w 5426043"/>
                <a:gd name="connsiteY29" fmla="*/ 1406049 h 5820250"/>
                <a:gd name="connsiteX30" fmla="*/ 694015 w 5426043"/>
                <a:gd name="connsiteY30" fmla="*/ 2744655 h 5820250"/>
                <a:gd name="connsiteX31" fmla="*/ 1253280 w 5426043"/>
                <a:gd name="connsiteY31" fmla="*/ 3774615 h 5820250"/>
                <a:gd name="connsiteX32" fmla="*/ 2015715 w 5426043"/>
                <a:gd name="connsiteY32" fmla="*/ 4415917 h 5820250"/>
                <a:gd name="connsiteX33" fmla="*/ 2631307 w 5426043"/>
                <a:gd name="connsiteY33" fmla="*/ 4738370 h 5820250"/>
                <a:gd name="connsiteX34" fmla="*/ 2175214 w 5426043"/>
                <a:gd name="connsiteY34" fmla="*/ 4769173 h 5820250"/>
                <a:gd name="connsiteX35" fmla="*/ 1502268 w 5426043"/>
                <a:gd name="connsiteY35" fmla="*/ 4555140 h 5820250"/>
                <a:gd name="connsiteX36" fmla="*/ 760003 w 5426043"/>
                <a:gd name="connsiteY36" fmla="*/ 3951286 h 5820250"/>
                <a:gd name="connsiteX37" fmla="*/ 260382 w 5426043"/>
                <a:gd name="connsiteY37" fmla="*/ 3055740 h 5820250"/>
                <a:gd name="connsiteX38" fmla="*/ 5859 w 5426043"/>
                <a:gd name="connsiteY38" fmla="*/ 2688094 h 5820250"/>
                <a:gd name="connsiteX39" fmla="*/ 109554 w 5426043"/>
                <a:gd name="connsiteY39" fmla="*/ 3281983 h 5820250"/>
                <a:gd name="connsiteX40" fmla="*/ 420638 w 5426043"/>
                <a:gd name="connsiteY40" fmla="*/ 4686577 h 5820250"/>
                <a:gd name="connsiteX41" fmla="*/ 967661 w 5426043"/>
                <a:gd name="connsiteY41" fmla="*/ 5270028 h 5820250"/>
                <a:gd name="connsiteX42" fmla="*/ 1523574 w 5426043"/>
                <a:gd name="connsiteY42" fmla="*/ 5525562 h 5820250"/>
                <a:gd name="connsiteX43" fmla="*/ 2471273 w 5426043"/>
                <a:gd name="connsiteY43" fmla="*/ 5605714 h 5820250"/>
                <a:gd name="connsiteX44" fmla="*/ 3242901 w 5426043"/>
                <a:gd name="connsiteY44" fmla="*/ 5427626 h 5820250"/>
                <a:gd name="connsiteX45" fmla="*/ 3409946 w 5426043"/>
                <a:gd name="connsiteY45" fmla="*/ 5523928 h 5820250"/>
                <a:gd name="connsiteX46" fmla="*/ 3455462 w 5426043"/>
                <a:gd name="connsiteY46" fmla="*/ 5820249 h 5820250"/>
                <a:gd name="connsiteX0" fmla="*/ 4361304 w 5426043"/>
                <a:gd name="connsiteY0" fmla="*/ 5609304 h 5820250"/>
                <a:gd name="connsiteX1" fmla="*/ 4231131 w 5426043"/>
                <a:gd name="connsiteY1" fmla="*/ 5215361 h 5820250"/>
                <a:gd name="connsiteX2" fmla="*/ 4435951 w 5426043"/>
                <a:gd name="connsiteY2" fmla="*/ 4908219 h 5820250"/>
                <a:gd name="connsiteX3" fmla="*/ 4779546 w 5426043"/>
                <a:gd name="connsiteY3" fmla="*/ 4491709 h 5820250"/>
                <a:gd name="connsiteX4" fmla="*/ 5058626 w 5426043"/>
                <a:gd name="connsiteY4" fmla="*/ 3564787 h 5820250"/>
                <a:gd name="connsiteX5" fmla="*/ 5416844 w 5426043"/>
                <a:gd name="connsiteY5" fmla="*/ 2499558 h 5820250"/>
                <a:gd name="connsiteX6" fmla="*/ 5253752 w 5426043"/>
                <a:gd name="connsiteY6" fmla="*/ 2511758 h 5820250"/>
                <a:gd name="connsiteX7" fmla="*/ 4564500 w 5426043"/>
                <a:gd name="connsiteY7" fmla="*/ 3073666 h 5820250"/>
                <a:gd name="connsiteX8" fmla="*/ 4046069 w 5426043"/>
                <a:gd name="connsiteY8" fmla="*/ 4126147 h 5820250"/>
                <a:gd name="connsiteX9" fmla="*/ 4099905 w 5426043"/>
                <a:gd name="connsiteY9" fmla="*/ 3298781 h 5820250"/>
                <a:gd name="connsiteX10" fmla="*/ 4281760 w 5426043"/>
                <a:gd name="connsiteY10" fmla="*/ 1853260 h 5820250"/>
                <a:gd name="connsiteX11" fmla="*/ 4416873 w 5426043"/>
                <a:gd name="connsiteY11" fmla="*/ 1147576 h 5820250"/>
                <a:gd name="connsiteX12" fmla="*/ 4484533 w 5426043"/>
                <a:gd name="connsiteY12" fmla="*/ 653647 h 5820250"/>
                <a:gd name="connsiteX13" fmla="*/ 4063391 w 5426043"/>
                <a:gd name="connsiteY13" fmla="*/ 1013087 h 5820250"/>
                <a:gd name="connsiteX14" fmla="*/ 3488008 w 5426043"/>
                <a:gd name="connsiteY14" fmla="*/ 2079410 h 5820250"/>
                <a:gd name="connsiteX15" fmla="*/ 3287203 w 5426043"/>
                <a:gd name="connsiteY15" fmla="*/ 3173083 h 5820250"/>
                <a:gd name="connsiteX16" fmla="*/ 3311855 w 5426043"/>
                <a:gd name="connsiteY16" fmla="*/ 3851780 h 5820250"/>
                <a:gd name="connsiteX17" fmla="*/ 3192806 w 5426043"/>
                <a:gd name="connsiteY17" fmla="*/ 3606624 h 5820250"/>
                <a:gd name="connsiteX18" fmla="*/ 2932473 w 5426043"/>
                <a:gd name="connsiteY18" fmla="*/ 2724036 h 5820250"/>
                <a:gd name="connsiteX19" fmla="*/ 2399382 w 5426043"/>
                <a:gd name="connsiteY19" fmla="*/ 1393179 h 5820250"/>
                <a:gd name="connsiteX20" fmla="*/ 1918061 w 5426043"/>
                <a:gd name="connsiteY20" fmla="*/ 334605 h 5820250"/>
                <a:gd name="connsiteX21" fmla="*/ 1759700 w 5426043"/>
                <a:gd name="connsiteY21" fmla="*/ 46327 h 5820250"/>
                <a:gd name="connsiteX22" fmla="*/ 1504721 w 5426043"/>
                <a:gd name="connsiteY22" fmla="*/ 1179806 h 5820250"/>
                <a:gd name="connsiteX23" fmla="*/ 1919500 w 5426043"/>
                <a:gd name="connsiteY23" fmla="*/ 2508985 h 5820250"/>
                <a:gd name="connsiteX24" fmla="*/ 2511779 w 5426043"/>
                <a:gd name="connsiteY24" fmla="*/ 3676696 h 5820250"/>
                <a:gd name="connsiteX25" fmla="*/ 2507282 w 5426043"/>
                <a:gd name="connsiteY25" fmla="*/ 3842847 h 5820250"/>
                <a:gd name="connsiteX26" fmla="*/ 1259624 w 5426043"/>
                <a:gd name="connsiteY26" fmla="*/ 2329876 h 5820250"/>
                <a:gd name="connsiteX27" fmla="*/ 760003 w 5426043"/>
                <a:gd name="connsiteY27" fmla="*/ 1783121 h 5820250"/>
                <a:gd name="connsiteX28" fmla="*/ 213248 w 5426043"/>
                <a:gd name="connsiteY28" fmla="*/ 1274074 h 5820250"/>
                <a:gd name="connsiteX29" fmla="*/ 213248 w 5426043"/>
                <a:gd name="connsiteY29" fmla="*/ 1406049 h 5820250"/>
                <a:gd name="connsiteX30" fmla="*/ 694015 w 5426043"/>
                <a:gd name="connsiteY30" fmla="*/ 2744655 h 5820250"/>
                <a:gd name="connsiteX31" fmla="*/ 1253280 w 5426043"/>
                <a:gd name="connsiteY31" fmla="*/ 3774615 h 5820250"/>
                <a:gd name="connsiteX32" fmla="*/ 2015715 w 5426043"/>
                <a:gd name="connsiteY32" fmla="*/ 4415917 h 5820250"/>
                <a:gd name="connsiteX33" fmla="*/ 2631307 w 5426043"/>
                <a:gd name="connsiteY33" fmla="*/ 4738370 h 5820250"/>
                <a:gd name="connsiteX34" fmla="*/ 2175214 w 5426043"/>
                <a:gd name="connsiteY34" fmla="*/ 4769173 h 5820250"/>
                <a:gd name="connsiteX35" fmla="*/ 1502268 w 5426043"/>
                <a:gd name="connsiteY35" fmla="*/ 4555140 h 5820250"/>
                <a:gd name="connsiteX36" fmla="*/ 760003 w 5426043"/>
                <a:gd name="connsiteY36" fmla="*/ 3951286 h 5820250"/>
                <a:gd name="connsiteX37" fmla="*/ 260382 w 5426043"/>
                <a:gd name="connsiteY37" fmla="*/ 3055740 h 5820250"/>
                <a:gd name="connsiteX38" fmla="*/ 5859 w 5426043"/>
                <a:gd name="connsiteY38" fmla="*/ 2688094 h 5820250"/>
                <a:gd name="connsiteX39" fmla="*/ 109554 w 5426043"/>
                <a:gd name="connsiteY39" fmla="*/ 3281983 h 5820250"/>
                <a:gd name="connsiteX40" fmla="*/ 420638 w 5426043"/>
                <a:gd name="connsiteY40" fmla="*/ 4686577 h 5820250"/>
                <a:gd name="connsiteX41" fmla="*/ 967661 w 5426043"/>
                <a:gd name="connsiteY41" fmla="*/ 5270028 h 5820250"/>
                <a:gd name="connsiteX42" fmla="*/ 1523574 w 5426043"/>
                <a:gd name="connsiteY42" fmla="*/ 5525562 h 5820250"/>
                <a:gd name="connsiteX43" fmla="*/ 2471273 w 5426043"/>
                <a:gd name="connsiteY43" fmla="*/ 5605714 h 5820250"/>
                <a:gd name="connsiteX44" fmla="*/ 3242901 w 5426043"/>
                <a:gd name="connsiteY44" fmla="*/ 5427626 h 5820250"/>
                <a:gd name="connsiteX45" fmla="*/ 3409946 w 5426043"/>
                <a:gd name="connsiteY45" fmla="*/ 5523928 h 5820250"/>
                <a:gd name="connsiteX46" fmla="*/ 3455462 w 5426043"/>
                <a:gd name="connsiteY46" fmla="*/ 5820249 h 5820250"/>
                <a:gd name="connsiteX0" fmla="*/ 4361486 w 5426225"/>
                <a:gd name="connsiteY0" fmla="*/ 5609304 h 5820250"/>
                <a:gd name="connsiteX1" fmla="*/ 4231313 w 5426225"/>
                <a:gd name="connsiteY1" fmla="*/ 5215361 h 5820250"/>
                <a:gd name="connsiteX2" fmla="*/ 4436133 w 5426225"/>
                <a:gd name="connsiteY2" fmla="*/ 4908219 h 5820250"/>
                <a:gd name="connsiteX3" fmla="*/ 4779728 w 5426225"/>
                <a:gd name="connsiteY3" fmla="*/ 4491709 h 5820250"/>
                <a:gd name="connsiteX4" fmla="*/ 5058808 w 5426225"/>
                <a:gd name="connsiteY4" fmla="*/ 3564787 h 5820250"/>
                <a:gd name="connsiteX5" fmla="*/ 5417026 w 5426225"/>
                <a:gd name="connsiteY5" fmla="*/ 2499558 h 5820250"/>
                <a:gd name="connsiteX6" fmla="*/ 5253934 w 5426225"/>
                <a:gd name="connsiteY6" fmla="*/ 2511758 h 5820250"/>
                <a:gd name="connsiteX7" fmla="*/ 4564682 w 5426225"/>
                <a:gd name="connsiteY7" fmla="*/ 3073666 h 5820250"/>
                <a:gd name="connsiteX8" fmla="*/ 4046251 w 5426225"/>
                <a:gd name="connsiteY8" fmla="*/ 4126147 h 5820250"/>
                <a:gd name="connsiteX9" fmla="*/ 4100087 w 5426225"/>
                <a:gd name="connsiteY9" fmla="*/ 3298781 h 5820250"/>
                <a:gd name="connsiteX10" fmla="*/ 4281942 w 5426225"/>
                <a:gd name="connsiteY10" fmla="*/ 1853260 h 5820250"/>
                <a:gd name="connsiteX11" fmla="*/ 4417055 w 5426225"/>
                <a:gd name="connsiteY11" fmla="*/ 1147576 h 5820250"/>
                <a:gd name="connsiteX12" fmla="*/ 4484715 w 5426225"/>
                <a:gd name="connsiteY12" fmla="*/ 653647 h 5820250"/>
                <a:gd name="connsiteX13" fmla="*/ 4063573 w 5426225"/>
                <a:gd name="connsiteY13" fmla="*/ 1013087 h 5820250"/>
                <a:gd name="connsiteX14" fmla="*/ 3488190 w 5426225"/>
                <a:gd name="connsiteY14" fmla="*/ 2079410 h 5820250"/>
                <a:gd name="connsiteX15" fmla="*/ 3287385 w 5426225"/>
                <a:gd name="connsiteY15" fmla="*/ 3173083 h 5820250"/>
                <a:gd name="connsiteX16" fmla="*/ 3312037 w 5426225"/>
                <a:gd name="connsiteY16" fmla="*/ 3851780 h 5820250"/>
                <a:gd name="connsiteX17" fmla="*/ 3192988 w 5426225"/>
                <a:gd name="connsiteY17" fmla="*/ 3606624 h 5820250"/>
                <a:gd name="connsiteX18" fmla="*/ 2932655 w 5426225"/>
                <a:gd name="connsiteY18" fmla="*/ 2724036 h 5820250"/>
                <a:gd name="connsiteX19" fmla="*/ 2399564 w 5426225"/>
                <a:gd name="connsiteY19" fmla="*/ 1393179 h 5820250"/>
                <a:gd name="connsiteX20" fmla="*/ 1918243 w 5426225"/>
                <a:gd name="connsiteY20" fmla="*/ 334605 h 5820250"/>
                <a:gd name="connsiteX21" fmla="*/ 1759882 w 5426225"/>
                <a:gd name="connsiteY21" fmla="*/ 46327 h 5820250"/>
                <a:gd name="connsiteX22" fmla="*/ 1504903 w 5426225"/>
                <a:gd name="connsiteY22" fmla="*/ 1179806 h 5820250"/>
                <a:gd name="connsiteX23" fmla="*/ 1919682 w 5426225"/>
                <a:gd name="connsiteY23" fmla="*/ 2508985 h 5820250"/>
                <a:gd name="connsiteX24" fmla="*/ 2511961 w 5426225"/>
                <a:gd name="connsiteY24" fmla="*/ 3676696 h 5820250"/>
                <a:gd name="connsiteX25" fmla="*/ 2507464 w 5426225"/>
                <a:gd name="connsiteY25" fmla="*/ 3842847 h 5820250"/>
                <a:gd name="connsiteX26" fmla="*/ 1259806 w 5426225"/>
                <a:gd name="connsiteY26" fmla="*/ 2329876 h 5820250"/>
                <a:gd name="connsiteX27" fmla="*/ 760185 w 5426225"/>
                <a:gd name="connsiteY27" fmla="*/ 1783121 h 5820250"/>
                <a:gd name="connsiteX28" fmla="*/ 213430 w 5426225"/>
                <a:gd name="connsiteY28" fmla="*/ 1274074 h 5820250"/>
                <a:gd name="connsiteX29" fmla="*/ 213430 w 5426225"/>
                <a:gd name="connsiteY29" fmla="*/ 1406049 h 5820250"/>
                <a:gd name="connsiteX30" fmla="*/ 694197 w 5426225"/>
                <a:gd name="connsiteY30" fmla="*/ 2744655 h 5820250"/>
                <a:gd name="connsiteX31" fmla="*/ 1253462 w 5426225"/>
                <a:gd name="connsiteY31" fmla="*/ 3774615 h 5820250"/>
                <a:gd name="connsiteX32" fmla="*/ 2015897 w 5426225"/>
                <a:gd name="connsiteY32" fmla="*/ 4415917 h 5820250"/>
                <a:gd name="connsiteX33" fmla="*/ 2631489 w 5426225"/>
                <a:gd name="connsiteY33" fmla="*/ 4738370 h 5820250"/>
                <a:gd name="connsiteX34" fmla="*/ 2175396 w 5426225"/>
                <a:gd name="connsiteY34" fmla="*/ 4769173 h 5820250"/>
                <a:gd name="connsiteX35" fmla="*/ 1502450 w 5426225"/>
                <a:gd name="connsiteY35" fmla="*/ 4555140 h 5820250"/>
                <a:gd name="connsiteX36" fmla="*/ 760185 w 5426225"/>
                <a:gd name="connsiteY36" fmla="*/ 3951286 h 5820250"/>
                <a:gd name="connsiteX37" fmla="*/ 260564 w 5426225"/>
                <a:gd name="connsiteY37" fmla="*/ 3055740 h 5820250"/>
                <a:gd name="connsiteX38" fmla="*/ 6041 w 5426225"/>
                <a:gd name="connsiteY38" fmla="*/ 2688094 h 5820250"/>
                <a:gd name="connsiteX39" fmla="*/ 109736 w 5426225"/>
                <a:gd name="connsiteY39" fmla="*/ 3281983 h 5820250"/>
                <a:gd name="connsiteX40" fmla="*/ 437514 w 5426225"/>
                <a:gd name="connsiteY40" fmla="*/ 4566106 h 5820250"/>
                <a:gd name="connsiteX41" fmla="*/ 967843 w 5426225"/>
                <a:gd name="connsiteY41" fmla="*/ 5270028 h 5820250"/>
                <a:gd name="connsiteX42" fmla="*/ 1523756 w 5426225"/>
                <a:gd name="connsiteY42" fmla="*/ 5525562 h 5820250"/>
                <a:gd name="connsiteX43" fmla="*/ 2471455 w 5426225"/>
                <a:gd name="connsiteY43" fmla="*/ 5605714 h 5820250"/>
                <a:gd name="connsiteX44" fmla="*/ 3243083 w 5426225"/>
                <a:gd name="connsiteY44" fmla="*/ 5427626 h 5820250"/>
                <a:gd name="connsiteX45" fmla="*/ 3410128 w 5426225"/>
                <a:gd name="connsiteY45" fmla="*/ 5523928 h 5820250"/>
                <a:gd name="connsiteX46" fmla="*/ 3455644 w 5426225"/>
                <a:gd name="connsiteY46" fmla="*/ 5820249 h 5820250"/>
                <a:gd name="connsiteX0" fmla="*/ 4361486 w 5426225"/>
                <a:gd name="connsiteY0" fmla="*/ 5609304 h 5820250"/>
                <a:gd name="connsiteX1" fmla="*/ 4231313 w 5426225"/>
                <a:gd name="connsiteY1" fmla="*/ 5215361 h 5820250"/>
                <a:gd name="connsiteX2" fmla="*/ 4436133 w 5426225"/>
                <a:gd name="connsiteY2" fmla="*/ 4908219 h 5820250"/>
                <a:gd name="connsiteX3" fmla="*/ 4779728 w 5426225"/>
                <a:gd name="connsiteY3" fmla="*/ 4491709 h 5820250"/>
                <a:gd name="connsiteX4" fmla="*/ 5058808 w 5426225"/>
                <a:gd name="connsiteY4" fmla="*/ 3564787 h 5820250"/>
                <a:gd name="connsiteX5" fmla="*/ 5417026 w 5426225"/>
                <a:gd name="connsiteY5" fmla="*/ 2499558 h 5820250"/>
                <a:gd name="connsiteX6" fmla="*/ 5253934 w 5426225"/>
                <a:gd name="connsiteY6" fmla="*/ 2511758 h 5820250"/>
                <a:gd name="connsiteX7" fmla="*/ 4564682 w 5426225"/>
                <a:gd name="connsiteY7" fmla="*/ 3073666 h 5820250"/>
                <a:gd name="connsiteX8" fmla="*/ 4046251 w 5426225"/>
                <a:gd name="connsiteY8" fmla="*/ 4126147 h 5820250"/>
                <a:gd name="connsiteX9" fmla="*/ 4100087 w 5426225"/>
                <a:gd name="connsiteY9" fmla="*/ 3298781 h 5820250"/>
                <a:gd name="connsiteX10" fmla="*/ 4281942 w 5426225"/>
                <a:gd name="connsiteY10" fmla="*/ 1853260 h 5820250"/>
                <a:gd name="connsiteX11" fmla="*/ 4417055 w 5426225"/>
                <a:gd name="connsiteY11" fmla="*/ 1147576 h 5820250"/>
                <a:gd name="connsiteX12" fmla="*/ 4484715 w 5426225"/>
                <a:gd name="connsiteY12" fmla="*/ 653647 h 5820250"/>
                <a:gd name="connsiteX13" fmla="*/ 4063573 w 5426225"/>
                <a:gd name="connsiteY13" fmla="*/ 1013087 h 5820250"/>
                <a:gd name="connsiteX14" fmla="*/ 3488190 w 5426225"/>
                <a:gd name="connsiteY14" fmla="*/ 2079410 h 5820250"/>
                <a:gd name="connsiteX15" fmla="*/ 3287385 w 5426225"/>
                <a:gd name="connsiteY15" fmla="*/ 3173083 h 5820250"/>
                <a:gd name="connsiteX16" fmla="*/ 3312037 w 5426225"/>
                <a:gd name="connsiteY16" fmla="*/ 3851780 h 5820250"/>
                <a:gd name="connsiteX17" fmla="*/ 3192988 w 5426225"/>
                <a:gd name="connsiteY17" fmla="*/ 3606624 h 5820250"/>
                <a:gd name="connsiteX18" fmla="*/ 2932655 w 5426225"/>
                <a:gd name="connsiteY18" fmla="*/ 2724036 h 5820250"/>
                <a:gd name="connsiteX19" fmla="*/ 2399564 w 5426225"/>
                <a:gd name="connsiteY19" fmla="*/ 1393179 h 5820250"/>
                <a:gd name="connsiteX20" fmla="*/ 1918243 w 5426225"/>
                <a:gd name="connsiteY20" fmla="*/ 334605 h 5820250"/>
                <a:gd name="connsiteX21" fmla="*/ 1759882 w 5426225"/>
                <a:gd name="connsiteY21" fmla="*/ 46327 h 5820250"/>
                <a:gd name="connsiteX22" fmla="*/ 1504903 w 5426225"/>
                <a:gd name="connsiteY22" fmla="*/ 1179806 h 5820250"/>
                <a:gd name="connsiteX23" fmla="*/ 1919682 w 5426225"/>
                <a:gd name="connsiteY23" fmla="*/ 2508985 h 5820250"/>
                <a:gd name="connsiteX24" fmla="*/ 2511961 w 5426225"/>
                <a:gd name="connsiteY24" fmla="*/ 3676696 h 5820250"/>
                <a:gd name="connsiteX25" fmla="*/ 2507464 w 5426225"/>
                <a:gd name="connsiteY25" fmla="*/ 3842847 h 5820250"/>
                <a:gd name="connsiteX26" fmla="*/ 1259806 w 5426225"/>
                <a:gd name="connsiteY26" fmla="*/ 2329876 h 5820250"/>
                <a:gd name="connsiteX27" fmla="*/ 760185 w 5426225"/>
                <a:gd name="connsiteY27" fmla="*/ 1783121 h 5820250"/>
                <a:gd name="connsiteX28" fmla="*/ 213430 w 5426225"/>
                <a:gd name="connsiteY28" fmla="*/ 1274074 h 5820250"/>
                <a:gd name="connsiteX29" fmla="*/ 213430 w 5426225"/>
                <a:gd name="connsiteY29" fmla="*/ 1406049 h 5820250"/>
                <a:gd name="connsiteX30" fmla="*/ 694197 w 5426225"/>
                <a:gd name="connsiteY30" fmla="*/ 2744655 h 5820250"/>
                <a:gd name="connsiteX31" fmla="*/ 1253462 w 5426225"/>
                <a:gd name="connsiteY31" fmla="*/ 3774615 h 5820250"/>
                <a:gd name="connsiteX32" fmla="*/ 2015897 w 5426225"/>
                <a:gd name="connsiteY32" fmla="*/ 4415917 h 5820250"/>
                <a:gd name="connsiteX33" fmla="*/ 2631489 w 5426225"/>
                <a:gd name="connsiteY33" fmla="*/ 4738370 h 5820250"/>
                <a:gd name="connsiteX34" fmla="*/ 2175396 w 5426225"/>
                <a:gd name="connsiteY34" fmla="*/ 4769173 h 5820250"/>
                <a:gd name="connsiteX35" fmla="*/ 1502450 w 5426225"/>
                <a:gd name="connsiteY35" fmla="*/ 4555140 h 5820250"/>
                <a:gd name="connsiteX36" fmla="*/ 760185 w 5426225"/>
                <a:gd name="connsiteY36" fmla="*/ 3951286 h 5820250"/>
                <a:gd name="connsiteX37" fmla="*/ 260564 w 5426225"/>
                <a:gd name="connsiteY37" fmla="*/ 3055740 h 5820250"/>
                <a:gd name="connsiteX38" fmla="*/ 6041 w 5426225"/>
                <a:gd name="connsiteY38" fmla="*/ 2688094 h 5820250"/>
                <a:gd name="connsiteX39" fmla="*/ 109736 w 5426225"/>
                <a:gd name="connsiteY39" fmla="*/ 3281983 h 5820250"/>
                <a:gd name="connsiteX40" fmla="*/ 437514 w 5426225"/>
                <a:gd name="connsiteY40" fmla="*/ 4566106 h 5820250"/>
                <a:gd name="connsiteX41" fmla="*/ 1523756 w 5426225"/>
                <a:gd name="connsiteY41" fmla="*/ 5525562 h 5820250"/>
                <a:gd name="connsiteX42" fmla="*/ 2471455 w 5426225"/>
                <a:gd name="connsiteY42" fmla="*/ 5605714 h 5820250"/>
                <a:gd name="connsiteX43" fmla="*/ 3243083 w 5426225"/>
                <a:gd name="connsiteY43" fmla="*/ 5427626 h 5820250"/>
                <a:gd name="connsiteX44" fmla="*/ 3410128 w 5426225"/>
                <a:gd name="connsiteY44" fmla="*/ 5523928 h 5820250"/>
                <a:gd name="connsiteX45" fmla="*/ 3455644 w 5426225"/>
                <a:gd name="connsiteY45" fmla="*/ 5820249 h 582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5426225" h="5820250">
                  <a:moveTo>
                    <a:pt x="4361486" y="5609304"/>
                  </a:moveTo>
                  <a:cubicBezTo>
                    <a:pt x="4290845" y="5425964"/>
                    <a:pt x="4218872" y="5332208"/>
                    <a:pt x="4231313" y="5215361"/>
                  </a:cubicBezTo>
                  <a:cubicBezTo>
                    <a:pt x="4243754" y="5098514"/>
                    <a:pt x="4344731" y="5028828"/>
                    <a:pt x="4436133" y="4908219"/>
                  </a:cubicBezTo>
                  <a:cubicBezTo>
                    <a:pt x="4527536" y="4787610"/>
                    <a:pt x="4675949" y="4715614"/>
                    <a:pt x="4779728" y="4491709"/>
                  </a:cubicBezTo>
                  <a:cubicBezTo>
                    <a:pt x="4883507" y="4267804"/>
                    <a:pt x="4952592" y="3896812"/>
                    <a:pt x="5058808" y="3564787"/>
                  </a:cubicBezTo>
                  <a:cubicBezTo>
                    <a:pt x="5165024" y="3232762"/>
                    <a:pt x="5384505" y="2675063"/>
                    <a:pt x="5417026" y="2499558"/>
                  </a:cubicBezTo>
                  <a:cubicBezTo>
                    <a:pt x="5449547" y="2324053"/>
                    <a:pt x="5395991" y="2416073"/>
                    <a:pt x="5253934" y="2511758"/>
                  </a:cubicBezTo>
                  <a:cubicBezTo>
                    <a:pt x="5111877" y="2607443"/>
                    <a:pt x="4765963" y="2804601"/>
                    <a:pt x="4564682" y="3073666"/>
                  </a:cubicBezTo>
                  <a:cubicBezTo>
                    <a:pt x="4363402" y="3342731"/>
                    <a:pt x="4123683" y="4088628"/>
                    <a:pt x="4046251" y="4126147"/>
                  </a:cubicBezTo>
                  <a:cubicBezTo>
                    <a:pt x="3968819" y="4163666"/>
                    <a:pt x="4060805" y="3677596"/>
                    <a:pt x="4100087" y="3298781"/>
                  </a:cubicBezTo>
                  <a:cubicBezTo>
                    <a:pt x="4139369" y="2919967"/>
                    <a:pt x="4229114" y="2211794"/>
                    <a:pt x="4281942" y="1853260"/>
                  </a:cubicBezTo>
                  <a:cubicBezTo>
                    <a:pt x="4334770" y="1494726"/>
                    <a:pt x="4383260" y="1347511"/>
                    <a:pt x="4417055" y="1147576"/>
                  </a:cubicBezTo>
                  <a:cubicBezTo>
                    <a:pt x="4450850" y="947641"/>
                    <a:pt x="4543629" y="676062"/>
                    <a:pt x="4484715" y="653647"/>
                  </a:cubicBezTo>
                  <a:cubicBezTo>
                    <a:pt x="4425801" y="631232"/>
                    <a:pt x="4229660" y="775460"/>
                    <a:pt x="4063573" y="1013087"/>
                  </a:cubicBezTo>
                  <a:cubicBezTo>
                    <a:pt x="3897486" y="1250714"/>
                    <a:pt x="3617555" y="1719411"/>
                    <a:pt x="3488190" y="2079410"/>
                  </a:cubicBezTo>
                  <a:cubicBezTo>
                    <a:pt x="3358825" y="2439409"/>
                    <a:pt x="3316744" y="2877688"/>
                    <a:pt x="3287385" y="3173083"/>
                  </a:cubicBezTo>
                  <a:cubicBezTo>
                    <a:pt x="3258026" y="3468478"/>
                    <a:pt x="3327770" y="3779523"/>
                    <a:pt x="3312037" y="3851780"/>
                  </a:cubicBezTo>
                  <a:cubicBezTo>
                    <a:pt x="3296304" y="3924037"/>
                    <a:pt x="3256218" y="3794581"/>
                    <a:pt x="3192988" y="3606624"/>
                  </a:cubicBezTo>
                  <a:cubicBezTo>
                    <a:pt x="3129758" y="3418667"/>
                    <a:pt x="3064892" y="3092943"/>
                    <a:pt x="2932655" y="2724036"/>
                  </a:cubicBezTo>
                  <a:cubicBezTo>
                    <a:pt x="2800418" y="2355129"/>
                    <a:pt x="2568633" y="1791418"/>
                    <a:pt x="2399564" y="1393179"/>
                  </a:cubicBezTo>
                  <a:cubicBezTo>
                    <a:pt x="2230495" y="994941"/>
                    <a:pt x="2024857" y="559080"/>
                    <a:pt x="1918243" y="334605"/>
                  </a:cubicBezTo>
                  <a:cubicBezTo>
                    <a:pt x="1811629" y="110130"/>
                    <a:pt x="1828772" y="-94540"/>
                    <a:pt x="1759882" y="46327"/>
                  </a:cubicBezTo>
                  <a:cubicBezTo>
                    <a:pt x="1690992" y="187194"/>
                    <a:pt x="1478270" y="769363"/>
                    <a:pt x="1504903" y="1179806"/>
                  </a:cubicBezTo>
                  <a:cubicBezTo>
                    <a:pt x="1531536" y="1590249"/>
                    <a:pt x="1751839" y="2092837"/>
                    <a:pt x="1919682" y="2508985"/>
                  </a:cubicBezTo>
                  <a:cubicBezTo>
                    <a:pt x="2087525" y="2925133"/>
                    <a:pt x="2413997" y="3454386"/>
                    <a:pt x="2511961" y="3676696"/>
                  </a:cubicBezTo>
                  <a:cubicBezTo>
                    <a:pt x="2609925" y="3899006"/>
                    <a:pt x="2640198" y="3976933"/>
                    <a:pt x="2507464" y="3842847"/>
                  </a:cubicBezTo>
                  <a:cubicBezTo>
                    <a:pt x="2374730" y="3708761"/>
                    <a:pt x="1551019" y="2673164"/>
                    <a:pt x="1259806" y="2329876"/>
                  </a:cubicBezTo>
                  <a:cubicBezTo>
                    <a:pt x="968593" y="1986588"/>
                    <a:pt x="934581" y="1959088"/>
                    <a:pt x="760185" y="1783121"/>
                  </a:cubicBezTo>
                  <a:cubicBezTo>
                    <a:pt x="585789" y="1607154"/>
                    <a:pt x="304556" y="1336919"/>
                    <a:pt x="213430" y="1274074"/>
                  </a:cubicBezTo>
                  <a:cubicBezTo>
                    <a:pt x="122304" y="1211229"/>
                    <a:pt x="133302" y="1160952"/>
                    <a:pt x="213430" y="1406049"/>
                  </a:cubicBezTo>
                  <a:cubicBezTo>
                    <a:pt x="293558" y="1651146"/>
                    <a:pt x="520858" y="2349894"/>
                    <a:pt x="694197" y="2744655"/>
                  </a:cubicBezTo>
                  <a:cubicBezTo>
                    <a:pt x="867536" y="3139416"/>
                    <a:pt x="1033179" y="3496071"/>
                    <a:pt x="1253462" y="3774615"/>
                  </a:cubicBezTo>
                  <a:cubicBezTo>
                    <a:pt x="1473745" y="4053159"/>
                    <a:pt x="1786226" y="4255291"/>
                    <a:pt x="2015897" y="4415917"/>
                  </a:cubicBezTo>
                  <a:cubicBezTo>
                    <a:pt x="2245568" y="4576543"/>
                    <a:pt x="2599073" y="4704664"/>
                    <a:pt x="2631489" y="4738370"/>
                  </a:cubicBezTo>
                  <a:cubicBezTo>
                    <a:pt x="2663905" y="4772076"/>
                    <a:pt x="2363569" y="4799711"/>
                    <a:pt x="2175396" y="4769173"/>
                  </a:cubicBezTo>
                  <a:cubicBezTo>
                    <a:pt x="1987223" y="4738635"/>
                    <a:pt x="1738318" y="4691454"/>
                    <a:pt x="1502450" y="4555140"/>
                  </a:cubicBezTo>
                  <a:cubicBezTo>
                    <a:pt x="1266582" y="4418826"/>
                    <a:pt x="967166" y="4201186"/>
                    <a:pt x="760185" y="3951286"/>
                  </a:cubicBezTo>
                  <a:cubicBezTo>
                    <a:pt x="553204" y="3701386"/>
                    <a:pt x="386255" y="3266272"/>
                    <a:pt x="260564" y="3055740"/>
                  </a:cubicBezTo>
                  <a:cubicBezTo>
                    <a:pt x="134873" y="2845208"/>
                    <a:pt x="31179" y="2650387"/>
                    <a:pt x="6041" y="2688094"/>
                  </a:cubicBezTo>
                  <a:cubicBezTo>
                    <a:pt x="-19097" y="2725801"/>
                    <a:pt x="37824" y="2968981"/>
                    <a:pt x="109736" y="3281983"/>
                  </a:cubicBezTo>
                  <a:cubicBezTo>
                    <a:pt x="181648" y="3594985"/>
                    <a:pt x="201844" y="4192176"/>
                    <a:pt x="437514" y="4566106"/>
                  </a:cubicBezTo>
                  <a:cubicBezTo>
                    <a:pt x="673184" y="4940036"/>
                    <a:pt x="1184766" y="5352294"/>
                    <a:pt x="1523756" y="5525562"/>
                  </a:cubicBezTo>
                  <a:cubicBezTo>
                    <a:pt x="1862746" y="5698830"/>
                    <a:pt x="2184900" y="5622037"/>
                    <a:pt x="2471455" y="5605714"/>
                  </a:cubicBezTo>
                  <a:cubicBezTo>
                    <a:pt x="2758010" y="5589391"/>
                    <a:pt x="3144000" y="5442008"/>
                    <a:pt x="3243083" y="5427626"/>
                  </a:cubicBezTo>
                  <a:cubicBezTo>
                    <a:pt x="3342166" y="5413244"/>
                    <a:pt x="3406420" y="5413989"/>
                    <a:pt x="3410128" y="5523928"/>
                  </a:cubicBezTo>
                  <a:cubicBezTo>
                    <a:pt x="3413836" y="5633867"/>
                    <a:pt x="3448772" y="5675021"/>
                    <a:pt x="3455644" y="5820249"/>
                  </a:cubicBezTo>
                </a:path>
              </a:pathLst>
            </a:custGeom>
            <a:solidFill>
              <a:schemeClr val="accent3">
                <a:lumMod val="20000"/>
                <a:lumOff val="80000"/>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Kontent Doldurucusu 2">
            <a:extLst>
              <a:ext uri="{FF2B5EF4-FFF2-40B4-BE49-F238E27FC236}">
                <a16:creationId xmlns:a16="http://schemas.microsoft.com/office/drawing/2014/main" id="{4FE77288-26E7-E620-813D-1AAF3A68C5BB}"/>
              </a:ext>
            </a:extLst>
          </p:cNvPr>
          <p:cNvSpPr>
            <a:spLocks noGrp="1"/>
          </p:cNvSpPr>
          <p:nvPr>
            <p:ph idx="1"/>
          </p:nvPr>
        </p:nvSpPr>
        <p:spPr>
          <a:xfrm>
            <a:off x="2721199" y="2229209"/>
            <a:ext cx="7708852" cy="3755173"/>
          </a:xfrm>
        </p:spPr>
        <p:txBody>
          <a:bodyPr vert="horz" lIns="91440" tIns="45720" rIns="91440" bIns="45720" rtlCol="0" anchor="ctr">
            <a:noAutofit/>
          </a:bodyPr>
          <a:lstStyle/>
          <a:p>
            <a:pPr algn="ctr"/>
            <a:r>
              <a:rPr lang="az-Latn-AZ" sz="2400" dirty="0">
                <a:solidFill>
                  <a:schemeClr val="tx2"/>
                </a:solidFill>
                <a:ea typeface="+mn-lt"/>
                <a:cs typeface="+mn-lt"/>
              </a:rPr>
              <a:t>Kortej (</a:t>
            </a:r>
            <a:r>
              <a:rPr lang="az-Latn-AZ" sz="2400" dirty="0" err="1">
                <a:solidFill>
                  <a:schemeClr val="tx2"/>
                </a:solidFill>
                <a:ea typeface="+mn-lt"/>
                <a:cs typeface="+mn-lt"/>
              </a:rPr>
              <a:t>tuple</a:t>
            </a:r>
            <a:r>
              <a:rPr lang="az-Latn-AZ" sz="2400" dirty="0">
                <a:solidFill>
                  <a:schemeClr val="tx2"/>
                </a:solidFill>
                <a:ea typeface="+mn-lt"/>
                <a:cs typeface="+mn-lt"/>
              </a:rPr>
              <a:t>) siyahının xüsusi bir halıdır. Kortej siyahıdan onunla </a:t>
            </a:r>
            <a:r>
              <a:rPr lang="az-Latn-AZ" sz="2400" dirty="0" err="1">
                <a:solidFill>
                  <a:schemeClr val="tx2"/>
                </a:solidFill>
                <a:ea typeface="+mn-lt"/>
                <a:cs typeface="+mn-lt"/>
              </a:rPr>
              <a:t>fərlənir</a:t>
            </a:r>
            <a:r>
              <a:rPr lang="az-Latn-AZ" sz="2400" dirty="0">
                <a:solidFill>
                  <a:schemeClr val="tx2"/>
                </a:solidFill>
                <a:ea typeface="+mn-lt"/>
                <a:cs typeface="+mn-lt"/>
              </a:rPr>
              <a:t> ki, onu dəyişmək olmur, yəni kortej dəyişilməyən siyahıdır. Kvadrat mötərizə ilə yazılan siyahıdan fərqli olaraq kortej adi yumru mötərizə ilə yazılır. Kortejin elementləri müxtəlif tip obyekt (ədəd, sətir və kortej də olmaqla digər struktur) ola bilər. Elementlər bir-biri ilə vergüllə ayrılır. Məsələn: </a:t>
            </a:r>
            <a:r>
              <a:rPr lang="az-Latn-AZ" sz="2400" dirty="0" err="1">
                <a:solidFill>
                  <a:schemeClr val="tx2"/>
                </a:solidFill>
                <a:ea typeface="+mn-lt"/>
                <a:cs typeface="+mn-lt"/>
              </a:rPr>
              <a:t>number</a:t>
            </a:r>
            <a:r>
              <a:rPr lang="az-Latn-AZ" sz="2400" dirty="0">
                <a:solidFill>
                  <a:schemeClr val="tx2"/>
                </a:solidFill>
                <a:ea typeface="+mn-lt"/>
                <a:cs typeface="+mn-lt"/>
              </a:rPr>
              <a:t> = (1, 2, 3, 4, 5).</a:t>
            </a:r>
            <a:endParaRPr lang="az-Latn-AZ" sz="2400" dirty="0">
              <a:solidFill>
                <a:schemeClr val="tx2"/>
              </a:solidFill>
              <a:ea typeface="Calibri"/>
              <a:cs typeface="Calibri"/>
            </a:endParaRPr>
          </a:p>
        </p:txBody>
      </p:sp>
      <p:grpSp>
        <p:nvGrpSpPr>
          <p:cNvPr id="26" name="Group 25">
            <a:extLst>
              <a:ext uri="{FF2B5EF4-FFF2-40B4-BE49-F238E27FC236}">
                <a16:creationId xmlns:a16="http://schemas.microsoft.com/office/drawing/2014/main" id="{2E0CB3A3-E163-801B-144D-764BCB2831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454324">
            <a:off x="10240986" y="3586596"/>
            <a:ext cx="1244355" cy="1877126"/>
            <a:chOff x="11571873" y="5176897"/>
            <a:chExt cx="1284318" cy="1937410"/>
          </a:xfrm>
        </p:grpSpPr>
        <p:sp>
          <p:nvSpPr>
            <p:cNvPr id="27" name="Freeform: Shape 26">
              <a:extLst>
                <a:ext uri="{FF2B5EF4-FFF2-40B4-BE49-F238E27FC236}">
                  <a16:creationId xmlns:a16="http://schemas.microsoft.com/office/drawing/2014/main" id="{624D2B6F-A992-550B-AEFC-017B9411F7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516067" flipH="1">
              <a:off x="11571873" y="5176897"/>
              <a:ext cx="1284318" cy="1937410"/>
            </a:xfrm>
            <a:custGeom>
              <a:avLst/>
              <a:gdLst>
                <a:gd name="connsiteX0" fmla="*/ 1435000 w 1914334"/>
                <a:gd name="connsiteY0" fmla="*/ 708733 h 2986466"/>
                <a:gd name="connsiteX1" fmla="*/ 1372407 w 1914334"/>
                <a:gd name="connsiteY1" fmla="*/ 920145 h 2986466"/>
                <a:gd name="connsiteX2" fmla="*/ 1151204 w 1914334"/>
                <a:gd name="connsiteY2" fmla="*/ 1213461 h 2986466"/>
                <a:gd name="connsiteX3" fmla="*/ 870323 w 1914334"/>
                <a:gd name="connsiteY3" fmla="*/ 1450908 h 2986466"/>
                <a:gd name="connsiteX4" fmla="*/ 413435 w 1914334"/>
                <a:gd name="connsiteY4" fmla="*/ 1646154 h 2986466"/>
                <a:gd name="connsiteX5" fmla="*/ 544953 w 1914334"/>
                <a:gd name="connsiteY5" fmla="*/ 1655582 h 2986466"/>
                <a:gd name="connsiteX6" fmla="*/ 1236024 w 1914334"/>
                <a:gd name="connsiteY6" fmla="*/ 1655582 h 2986466"/>
                <a:gd name="connsiteX7" fmla="*/ 1636116 w 1914334"/>
                <a:gd name="connsiteY7" fmla="*/ 1750148 h 2986466"/>
                <a:gd name="connsiteX8" fmla="*/ 1893405 w 1914334"/>
                <a:gd name="connsiteY8" fmla="*/ 1866540 h 2986466"/>
                <a:gd name="connsiteX9" fmla="*/ 1867279 w 1914334"/>
                <a:gd name="connsiteY9" fmla="*/ 1944294 h 2986466"/>
                <a:gd name="connsiteX10" fmla="*/ 1614292 w 1914334"/>
                <a:gd name="connsiteY10" fmla="*/ 2106595 h 2986466"/>
                <a:gd name="connsiteX11" fmla="*/ 1214200 w 1914334"/>
                <a:gd name="connsiteY11" fmla="*/ 2208436 h 2986466"/>
                <a:gd name="connsiteX12" fmla="*/ 896885 w 1914334"/>
                <a:gd name="connsiteY12" fmla="*/ 2195582 h 2986466"/>
                <a:gd name="connsiteX13" fmla="*/ 539793 w 1914334"/>
                <a:gd name="connsiteY13" fmla="*/ 2089496 h 2986466"/>
                <a:gd name="connsiteX14" fmla="*/ 282999 w 1914334"/>
                <a:gd name="connsiteY14" fmla="*/ 1949873 h 2986466"/>
                <a:gd name="connsiteX15" fmla="*/ 253272 w 1914334"/>
                <a:gd name="connsiteY15" fmla="*/ 2002564 h 2986466"/>
                <a:gd name="connsiteX16" fmla="*/ 302234 w 1914334"/>
                <a:gd name="connsiteY16" fmla="*/ 2395658 h 2986466"/>
                <a:gd name="connsiteX17" fmla="*/ 387549 w 1914334"/>
                <a:gd name="connsiteY17" fmla="*/ 2772667 h 2986466"/>
                <a:gd name="connsiteX18" fmla="*/ 426333 w 1914334"/>
                <a:gd name="connsiteY18" fmla="*/ 2892034 h 2986466"/>
                <a:gd name="connsiteX19" fmla="*/ 207913 w 1914334"/>
                <a:gd name="connsiteY19" fmla="*/ 2986466 h 2986466"/>
                <a:gd name="connsiteX20" fmla="*/ 38108 w 1914334"/>
                <a:gd name="connsiteY20" fmla="*/ 2353249 h 2986466"/>
                <a:gd name="connsiteX21" fmla="*/ 2226 w 1914334"/>
                <a:gd name="connsiteY21" fmla="*/ 1730757 h 2986466"/>
                <a:gd name="connsiteX22" fmla="*/ 66957 w 1914334"/>
                <a:gd name="connsiteY22" fmla="*/ 905117 h 2986466"/>
                <a:gd name="connsiteX23" fmla="*/ 239428 w 1914334"/>
                <a:gd name="connsiteY23" fmla="*/ 433480 h 2986466"/>
                <a:gd name="connsiteX24" fmla="*/ 404935 w 1914334"/>
                <a:gd name="connsiteY24" fmla="*/ 172847 h 2986466"/>
                <a:gd name="connsiteX25" fmla="*/ 573786 w 1914334"/>
                <a:gd name="connsiteY25" fmla="*/ 332 h 2986466"/>
                <a:gd name="connsiteX26" fmla="*/ 576067 w 1914334"/>
                <a:gd name="connsiteY26" fmla="*/ 0 h 2986466"/>
                <a:gd name="connsiteX27" fmla="*/ 693008 w 1914334"/>
                <a:gd name="connsiteY27" fmla="*/ 332388 h 2986466"/>
                <a:gd name="connsiteX28" fmla="*/ 699666 w 1914334"/>
                <a:gd name="connsiteY28" fmla="*/ 437421 h 2986466"/>
                <a:gd name="connsiteX29" fmla="*/ 685894 w 1914334"/>
                <a:gd name="connsiteY29" fmla="*/ 678417 h 2986466"/>
                <a:gd name="connsiteX30" fmla="*/ 508792 w 1914334"/>
                <a:gd name="connsiteY30" fmla="*/ 1006120 h 2986466"/>
                <a:gd name="connsiteX31" fmla="*/ 511266 w 1914334"/>
                <a:gd name="connsiteY31" fmla="*/ 1050185 h 2986466"/>
                <a:gd name="connsiteX32" fmla="*/ 930004 w 1914334"/>
                <a:gd name="connsiteY32" fmla="*/ 813729 h 2986466"/>
                <a:gd name="connsiteX33" fmla="*/ 1422398 w 1914334"/>
                <a:gd name="connsiteY33" fmla="*/ 701643 h 2986466"/>
                <a:gd name="connsiteX34" fmla="*/ 1435000 w 1914334"/>
                <a:gd name="connsiteY34" fmla="*/ 708733 h 2986466"/>
                <a:gd name="connsiteX0" fmla="*/ 1435000 w 1914334"/>
                <a:gd name="connsiteY0" fmla="*/ 708733 h 2986466"/>
                <a:gd name="connsiteX1" fmla="*/ 1372407 w 1914334"/>
                <a:gd name="connsiteY1" fmla="*/ 920145 h 2986466"/>
                <a:gd name="connsiteX2" fmla="*/ 1151204 w 1914334"/>
                <a:gd name="connsiteY2" fmla="*/ 1213461 h 2986466"/>
                <a:gd name="connsiteX3" fmla="*/ 870323 w 1914334"/>
                <a:gd name="connsiteY3" fmla="*/ 1450908 h 2986466"/>
                <a:gd name="connsiteX4" fmla="*/ 413435 w 1914334"/>
                <a:gd name="connsiteY4" fmla="*/ 1646154 h 2986466"/>
                <a:gd name="connsiteX5" fmla="*/ 544953 w 1914334"/>
                <a:gd name="connsiteY5" fmla="*/ 1655582 h 2986466"/>
                <a:gd name="connsiteX6" fmla="*/ 1236024 w 1914334"/>
                <a:gd name="connsiteY6" fmla="*/ 1655582 h 2986466"/>
                <a:gd name="connsiteX7" fmla="*/ 1636116 w 1914334"/>
                <a:gd name="connsiteY7" fmla="*/ 1750148 h 2986466"/>
                <a:gd name="connsiteX8" fmla="*/ 1893405 w 1914334"/>
                <a:gd name="connsiteY8" fmla="*/ 1866540 h 2986466"/>
                <a:gd name="connsiteX9" fmla="*/ 1867279 w 1914334"/>
                <a:gd name="connsiteY9" fmla="*/ 1944294 h 2986466"/>
                <a:gd name="connsiteX10" fmla="*/ 1614292 w 1914334"/>
                <a:gd name="connsiteY10" fmla="*/ 2106595 h 2986466"/>
                <a:gd name="connsiteX11" fmla="*/ 1214200 w 1914334"/>
                <a:gd name="connsiteY11" fmla="*/ 2208436 h 2986466"/>
                <a:gd name="connsiteX12" fmla="*/ 896885 w 1914334"/>
                <a:gd name="connsiteY12" fmla="*/ 2195582 h 2986466"/>
                <a:gd name="connsiteX13" fmla="*/ 539793 w 1914334"/>
                <a:gd name="connsiteY13" fmla="*/ 2089496 h 2986466"/>
                <a:gd name="connsiteX14" fmla="*/ 282999 w 1914334"/>
                <a:gd name="connsiteY14" fmla="*/ 1949873 h 2986466"/>
                <a:gd name="connsiteX15" fmla="*/ 253272 w 1914334"/>
                <a:gd name="connsiteY15" fmla="*/ 2002564 h 2986466"/>
                <a:gd name="connsiteX16" fmla="*/ 302234 w 1914334"/>
                <a:gd name="connsiteY16" fmla="*/ 2395658 h 2986466"/>
                <a:gd name="connsiteX17" fmla="*/ 387549 w 1914334"/>
                <a:gd name="connsiteY17" fmla="*/ 2772667 h 2986466"/>
                <a:gd name="connsiteX18" fmla="*/ 426333 w 1914334"/>
                <a:gd name="connsiteY18" fmla="*/ 2892034 h 2986466"/>
                <a:gd name="connsiteX19" fmla="*/ 207913 w 1914334"/>
                <a:gd name="connsiteY19" fmla="*/ 2986466 h 2986466"/>
                <a:gd name="connsiteX20" fmla="*/ 38108 w 1914334"/>
                <a:gd name="connsiteY20" fmla="*/ 2353249 h 2986466"/>
                <a:gd name="connsiteX21" fmla="*/ 2226 w 1914334"/>
                <a:gd name="connsiteY21" fmla="*/ 1730757 h 2986466"/>
                <a:gd name="connsiteX22" fmla="*/ 66957 w 1914334"/>
                <a:gd name="connsiteY22" fmla="*/ 905117 h 2986466"/>
                <a:gd name="connsiteX23" fmla="*/ 239428 w 1914334"/>
                <a:gd name="connsiteY23" fmla="*/ 433480 h 2986466"/>
                <a:gd name="connsiteX24" fmla="*/ 404935 w 1914334"/>
                <a:gd name="connsiteY24" fmla="*/ 172847 h 2986466"/>
                <a:gd name="connsiteX25" fmla="*/ 573786 w 1914334"/>
                <a:gd name="connsiteY25" fmla="*/ 332 h 2986466"/>
                <a:gd name="connsiteX26" fmla="*/ 576067 w 1914334"/>
                <a:gd name="connsiteY26" fmla="*/ 0 h 2986466"/>
                <a:gd name="connsiteX27" fmla="*/ 693008 w 1914334"/>
                <a:gd name="connsiteY27" fmla="*/ 332388 h 2986466"/>
                <a:gd name="connsiteX28" fmla="*/ 685894 w 1914334"/>
                <a:gd name="connsiteY28" fmla="*/ 678417 h 2986466"/>
                <a:gd name="connsiteX29" fmla="*/ 508792 w 1914334"/>
                <a:gd name="connsiteY29" fmla="*/ 1006120 h 2986466"/>
                <a:gd name="connsiteX30" fmla="*/ 511266 w 1914334"/>
                <a:gd name="connsiteY30" fmla="*/ 1050185 h 2986466"/>
                <a:gd name="connsiteX31" fmla="*/ 930004 w 1914334"/>
                <a:gd name="connsiteY31" fmla="*/ 813729 h 2986466"/>
                <a:gd name="connsiteX32" fmla="*/ 1422398 w 1914334"/>
                <a:gd name="connsiteY32" fmla="*/ 701643 h 2986466"/>
                <a:gd name="connsiteX33" fmla="*/ 1435000 w 1914334"/>
                <a:gd name="connsiteY33" fmla="*/ 708733 h 2986466"/>
                <a:gd name="connsiteX0" fmla="*/ 1435000 w 1914334"/>
                <a:gd name="connsiteY0" fmla="*/ 708733 h 2986466"/>
                <a:gd name="connsiteX1" fmla="*/ 1372407 w 1914334"/>
                <a:gd name="connsiteY1" fmla="*/ 920145 h 2986466"/>
                <a:gd name="connsiteX2" fmla="*/ 1151204 w 1914334"/>
                <a:gd name="connsiteY2" fmla="*/ 1213461 h 2986466"/>
                <a:gd name="connsiteX3" fmla="*/ 870323 w 1914334"/>
                <a:gd name="connsiteY3" fmla="*/ 1450908 h 2986466"/>
                <a:gd name="connsiteX4" fmla="*/ 413435 w 1914334"/>
                <a:gd name="connsiteY4" fmla="*/ 1646154 h 2986466"/>
                <a:gd name="connsiteX5" fmla="*/ 544953 w 1914334"/>
                <a:gd name="connsiteY5" fmla="*/ 1655582 h 2986466"/>
                <a:gd name="connsiteX6" fmla="*/ 1236024 w 1914334"/>
                <a:gd name="connsiteY6" fmla="*/ 1655582 h 2986466"/>
                <a:gd name="connsiteX7" fmla="*/ 1636116 w 1914334"/>
                <a:gd name="connsiteY7" fmla="*/ 1750148 h 2986466"/>
                <a:gd name="connsiteX8" fmla="*/ 1893405 w 1914334"/>
                <a:gd name="connsiteY8" fmla="*/ 1866540 h 2986466"/>
                <a:gd name="connsiteX9" fmla="*/ 1867279 w 1914334"/>
                <a:gd name="connsiteY9" fmla="*/ 1944294 h 2986466"/>
                <a:gd name="connsiteX10" fmla="*/ 1614292 w 1914334"/>
                <a:gd name="connsiteY10" fmla="*/ 2106595 h 2986466"/>
                <a:gd name="connsiteX11" fmla="*/ 1214200 w 1914334"/>
                <a:gd name="connsiteY11" fmla="*/ 2208436 h 2986466"/>
                <a:gd name="connsiteX12" fmla="*/ 896885 w 1914334"/>
                <a:gd name="connsiteY12" fmla="*/ 2195582 h 2986466"/>
                <a:gd name="connsiteX13" fmla="*/ 539793 w 1914334"/>
                <a:gd name="connsiteY13" fmla="*/ 2089496 h 2986466"/>
                <a:gd name="connsiteX14" fmla="*/ 282999 w 1914334"/>
                <a:gd name="connsiteY14" fmla="*/ 1949873 h 2986466"/>
                <a:gd name="connsiteX15" fmla="*/ 253272 w 1914334"/>
                <a:gd name="connsiteY15" fmla="*/ 2002564 h 2986466"/>
                <a:gd name="connsiteX16" fmla="*/ 302234 w 1914334"/>
                <a:gd name="connsiteY16" fmla="*/ 2395658 h 2986466"/>
                <a:gd name="connsiteX17" fmla="*/ 387549 w 1914334"/>
                <a:gd name="connsiteY17" fmla="*/ 2772667 h 2986466"/>
                <a:gd name="connsiteX18" fmla="*/ 426333 w 1914334"/>
                <a:gd name="connsiteY18" fmla="*/ 2892034 h 2986466"/>
                <a:gd name="connsiteX19" fmla="*/ 207913 w 1914334"/>
                <a:gd name="connsiteY19" fmla="*/ 2986466 h 2986466"/>
                <a:gd name="connsiteX20" fmla="*/ 38108 w 1914334"/>
                <a:gd name="connsiteY20" fmla="*/ 2353249 h 2986466"/>
                <a:gd name="connsiteX21" fmla="*/ 2226 w 1914334"/>
                <a:gd name="connsiteY21" fmla="*/ 1730757 h 2986466"/>
                <a:gd name="connsiteX22" fmla="*/ 66957 w 1914334"/>
                <a:gd name="connsiteY22" fmla="*/ 905117 h 2986466"/>
                <a:gd name="connsiteX23" fmla="*/ 239428 w 1914334"/>
                <a:gd name="connsiteY23" fmla="*/ 433480 h 2986466"/>
                <a:gd name="connsiteX24" fmla="*/ 404935 w 1914334"/>
                <a:gd name="connsiteY24" fmla="*/ 172847 h 2986466"/>
                <a:gd name="connsiteX25" fmla="*/ 573786 w 1914334"/>
                <a:gd name="connsiteY25" fmla="*/ 332 h 2986466"/>
                <a:gd name="connsiteX26" fmla="*/ 576067 w 1914334"/>
                <a:gd name="connsiteY26" fmla="*/ 0 h 2986466"/>
                <a:gd name="connsiteX27" fmla="*/ 693008 w 1914334"/>
                <a:gd name="connsiteY27" fmla="*/ 332388 h 2986466"/>
                <a:gd name="connsiteX28" fmla="*/ 685894 w 1914334"/>
                <a:gd name="connsiteY28" fmla="*/ 678417 h 2986466"/>
                <a:gd name="connsiteX29" fmla="*/ 508792 w 1914334"/>
                <a:gd name="connsiteY29" fmla="*/ 1006120 h 2986466"/>
                <a:gd name="connsiteX30" fmla="*/ 511266 w 1914334"/>
                <a:gd name="connsiteY30" fmla="*/ 1050185 h 2986466"/>
                <a:gd name="connsiteX31" fmla="*/ 930004 w 1914334"/>
                <a:gd name="connsiteY31" fmla="*/ 813729 h 2986466"/>
                <a:gd name="connsiteX32" fmla="*/ 1422398 w 1914334"/>
                <a:gd name="connsiteY32" fmla="*/ 701643 h 2986466"/>
                <a:gd name="connsiteX33" fmla="*/ 1435000 w 1914334"/>
                <a:gd name="connsiteY33" fmla="*/ 708733 h 2986466"/>
                <a:gd name="connsiteX0" fmla="*/ 1435000 w 1914334"/>
                <a:gd name="connsiteY0" fmla="*/ 708733 h 2986466"/>
                <a:gd name="connsiteX1" fmla="*/ 1372407 w 1914334"/>
                <a:gd name="connsiteY1" fmla="*/ 920145 h 2986466"/>
                <a:gd name="connsiteX2" fmla="*/ 1151204 w 1914334"/>
                <a:gd name="connsiteY2" fmla="*/ 1213461 h 2986466"/>
                <a:gd name="connsiteX3" fmla="*/ 870323 w 1914334"/>
                <a:gd name="connsiteY3" fmla="*/ 1450908 h 2986466"/>
                <a:gd name="connsiteX4" fmla="*/ 413435 w 1914334"/>
                <a:gd name="connsiteY4" fmla="*/ 1646154 h 2986466"/>
                <a:gd name="connsiteX5" fmla="*/ 544953 w 1914334"/>
                <a:gd name="connsiteY5" fmla="*/ 1655582 h 2986466"/>
                <a:gd name="connsiteX6" fmla="*/ 1236024 w 1914334"/>
                <a:gd name="connsiteY6" fmla="*/ 1655582 h 2986466"/>
                <a:gd name="connsiteX7" fmla="*/ 1636116 w 1914334"/>
                <a:gd name="connsiteY7" fmla="*/ 1750148 h 2986466"/>
                <a:gd name="connsiteX8" fmla="*/ 1893405 w 1914334"/>
                <a:gd name="connsiteY8" fmla="*/ 1866540 h 2986466"/>
                <a:gd name="connsiteX9" fmla="*/ 1867279 w 1914334"/>
                <a:gd name="connsiteY9" fmla="*/ 1944294 h 2986466"/>
                <a:gd name="connsiteX10" fmla="*/ 1614292 w 1914334"/>
                <a:gd name="connsiteY10" fmla="*/ 2106595 h 2986466"/>
                <a:gd name="connsiteX11" fmla="*/ 1214200 w 1914334"/>
                <a:gd name="connsiteY11" fmla="*/ 2208436 h 2986466"/>
                <a:gd name="connsiteX12" fmla="*/ 896885 w 1914334"/>
                <a:gd name="connsiteY12" fmla="*/ 2195582 h 2986466"/>
                <a:gd name="connsiteX13" fmla="*/ 539793 w 1914334"/>
                <a:gd name="connsiteY13" fmla="*/ 2089496 h 2986466"/>
                <a:gd name="connsiteX14" fmla="*/ 282999 w 1914334"/>
                <a:gd name="connsiteY14" fmla="*/ 1949873 h 2986466"/>
                <a:gd name="connsiteX15" fmla="*/ 253272 w 1914334"/>
                <a:gd name="connsiteY15" fmla="*/ 2002564 h 2986466"/>
                <a:gd name="connsiteX16" fmla="*/ 302234 w 1914334"/>
                <a:gd name="connsiteY16" fmla="*/ 2395658 h 2986466"/>
                <a:gd name="connsiteX17" fmla="*/ 387549 w 1914334"/>
                <a:gd name="connsiteY17" fmla="*/ 2772667 h 2986466"/>
                <a:gd name="connsiteX18" fmla="*/ 426333 w 1914334"/>
                <a:gd name="connsiteY18" fmla="*/ 2892034 h 2986466"/>
                <a:gd name="connsiteX19" fmla="*/ 207913 w 1914334"/>
                <a:gd name="connsiteY19" fmla="*/ 2986466 h 2986466"/>
                <a:gd name="connsiteX20" fmla="*/ 38108 w 1914334"/>
                <a:gd name="connsiteY20" fmla="*/ 2353249 h 2986466"/>
                <a:gd name="connsiteX21" fmla="*/ 2226 w 1914334"/>
                <a:gd name="connsiteY21" fmla="*/ 1730757 h 2986466"/>
                <a:gd name="connsiteX22" fmla="*/ 66957 w 1914334"/>
                <a:gd name="connsiteY22" fmla="*/ 905117 h 2986466"/>
                <a:gd name="connsiteX23" fmla="*/ 239428 w 1914334"/>
                <a:gd name="connsiteY23" fmla="*/ 433480 h 2986466"/>
                <a:gd name="connsiteX24" fmla="*/ 404935 w 1914334"/>
                <a:gd name="connsiteY24" fmla="*/ 172847 h 2986466"/>
                <a:gd name="connsiteX25" fmla="*/ 573786 w 1914334"/>
                <a:gd name="connsiteY25" fmla="*/ 332 h 2986466"/>
                <a:gd name="connsiteX26" fmla="*/ 576067 w 1914334"/>
                <a:gd name="connsiteY26" fmla="*/ 0 h 2986466"/>
                <a:gd name="connsiteX27" fmla="*/ 693008 w 1914334"/>
                <a:gd name="connsiteY27" fmla="*/ 332388 h 2986466"/>
                <a:gd name="connsiteX28" fmla="*/ 685894 w 1914334"/>
                <a:gd name="connsiteY28" fmla="*/ 678417 h 2986466"/>
                <a:gd name="connsiteX29" fmla="*/ 508792 w 1914334"/>
                <a:gd name="connsiteY29" fmla="*/ 1006120 h 2986466"/>
                <a:gd name="connsiteX30" fmla="*/ 511266 w 1914334"/>
                <a:gd name="connsiteY30" fmla="*/ 1050185 h 2986466"/>
                <a:gd name="connsiteX31" fmla="*/ 930004 w 1914334"/>
                <a:gd name="connsiteY31" fmla="*/ 813729 h 2986466"/>
                <a:gd name="connsiteX32" fmla="*/ 1422398 w 1914334"/>
                <a:gd name="connsiteY32" fmla="*/ 701643 h 2986466"/>
                <a:gd name="connsiteX33" fmla="*/ 1435000 w 1914334"/>
                <a:gd name="connsiteY33" fmla="*/ 708733 h 2986466"/>
                <a:gd name="connsiteX0" fmla="*/ 1435000 w 1914334"/>
                <a:gd name="connsiteY0" fmla="*/ 708401 h 2986134"/>
                <a:gd name="connsiteX1" fmla="*/ 1372407 w 1914334"/>
                <a:gd name="connsiteY1" fmla="*/ 919813 h 2986134"/>
                <a:gd name="connsiteX2" fmla="*/ 1151204 w 1914334"/>
                <a:gd name="connsiteY2" fmla="*/ 1213129 h 2986134"/>
                <a:gd name="connsiteX3" fmla="*/ 870323 w 1914334"/>
                <a:gd name="connsiteY3" fmla="*/ 1450576 h 2986134"/>
                <a:gd name="connsiteX4" fmla="*/ 413435 w 1914334"/>
                <a:gd name="connsiteY4" fmla="*/ 1645822 h 2986134"/>
                <a:gd name="connsiteX5" fmla="*/ 544953 w 1914334"/>
                <a:gd name="connsiteY5" fmla="*/ 1655250 h 2986134"/>
                <a:gd name="connsiteX6" fmla="*/ 1236024 w 1914334"/>
                <a:gd name="connsiteY6" fmla="*/ 1655250 h 2986134"/>
                <a:gd name="connsiteX7" fmla="*/ 1636116 w 1914334"/>
                <a:gd name="connsiteY7" fmla="*/ 1749816 h 2986134"/>
                <a:gd name="connsiteX8" fmla="*/ 1893405 w 1914334"/>
                <a:gd name="connsiteY8" fmla="*/ 1866208 h 2986134"/>
                <a:gd name="connsiteX9" fmla="*/ 1867279 w 1914334"/>
                <a:gd name="connsiteY9" fmla="*/ 1943962 h 2986134"/>
                <a:gd name="connsiteX10" fmla="*/ 1614292 w 1914334"/>
                <a:gd name="connsiteY10" fmla="*/ 2106263 h 2986134"/>
                <a:gd name="connsiteX11" fmla="*/ 1214200 w 1914334"/>
                <a:gd name="connsiteY11" fmla="*/ 2208104 h 2986134"/>
                <a:gd name="connsiteX12" fmla="*/ 896885 w 1914334"/>
                <a:gd name="connsiteY12" fmla="*/ 2195250 h 2986134"/>
                <a:gd name="connsiteX13" fmla="*/ 539793 w 1914334"/>
                <a:gd name="connsiteY13" fmla="*/ 2089164 h 2986134"/>
                <a:gd name="connsiteX14" fmla="*/ 282999 w 1914334"/>
                <a:gd name="connsiteY14" fmla="*/ 1949541 h 2986134"/>
                <a:gd name="connsiteX15" fmla="*/ 253272 w 1914334"/>
                <a:gd name="connsiteY15" fmla="*/ 2002232 h 2986134"/>
                <a:gd name="connsiteX16" fmla="*/ 302234 w 1914334"/>
                <a:gd name="connsiteY16" fmla="*/ 2395326 h 2986134"/>
                <a:gd name="connsiteX17" fmla="*/ 387549 w 1914334"/>
                <a:gd name="connsiteY17" fmla="*/ 2772335 h 2986134"/>
                <a:gd name="connsiteX18" fmla="*/ 426333 w 1914334"/>
                <a:gd name="connsiteY18" fmla="*/ 2891702 h 2986134"/>
                <a:gd name="connsiteX19" fmla="*/ 207913 w 1914334"/>
                <a:gd name="connsiteY19" fmla="*/ 2986134 h 2986134"/>
                <a:gd name="connsiteX20" fmla="*/ 38108 w 1914334"/>
                <a:gd name="connsiteY20" fmla="*/ 2352917 h 2986134"/>
                <a:gd name="connsiteX21" fmla="*/ 2226 w 1914334"/>
                <a:gd name="connsiteY21" fmla="*/ 1730425 h 2986134"/>
                <a:gd name="connsiteX22" fmla="*/ 66957 w 1914334"/>
                <a:gd name="connsiteY22" fmla="*/ 904785 h 2986134"/>
                <a:gd name="connsiteX23" fmla="*/ 239428 w 1914334"/>
                <a:gd name="connsiteY23" fmla="*/ 433148 h 2986134"/>
                <a:gd name="connsiteX24" fmla="*/ 404935 w 1914334"/>
                <a:gd name="connsiteY24" fmla="*/ 172515 h 2986134"/>
                <a:gd name="connsiteX25" fmla="*/ 573786 w 1914334"/>
                <a:gd name="connsiteY25" fmla="*/ 0 h 2986134"/>
                <a:gd name="connsiteX26" fmla="*/ 693008 w 1914334"/>
                <a:gd name="connsiteY26" fmla="*/ 332056 h 2986134"/>
                <a:gd name="connsiteX27" fmla="*/ 685894 w 1914334"/>
                <a:gd name="connsiteY27" fmla="*/ 678085 h 2986134"/>
                <a:gd name="connsiteX28" fmla="*/ 508792 w 1914334"/>
                <a:gd name="connsiteY28" fmla="*/ 1005788 h 2986134"/>
                <a:gd name="connsiteX29" fmla="*/ 511266 w 1914334"/>
                <a:gd name="connsiteY29" fmla="*/ 1049853 h 2986134"/>
                <a:gd name="connsiteX30" fmla="*/ 930004 w 1914334"/>
                <a:gd name="connsiteY30" fmla="*/ 813397 h 2986134"/>
                <a:gd name="connsiteX31" fmla="*/ 1422398 w 1914334"/>
                <a:gd name="connsiteY31" fmla="*/ 701311 h 2986134"/>
                <a:gd name="connsiteX32" fmla="*/ 1435000 w 1914334"/>
                <a:gd name="connsiteY32" fmla="*/ 708401 h 2986134"/>
                <a:gd name="connsiteX0" fmla="*/ 1435000 w 1914334"/>
                <a:gd name="connsiteY0" fmla="*/ 708401 h 2986134"/>
                <a:gd name="connsiteX1" fmla="*/ 1372407 w 1914334"/>
                <a:gd name="connsiteY1" fmla="*/ 919813 h 2986134"/>
                <a:gd name="connsiteX2" fmla="*/ 1151204 w 1914334"/>
                <a:gd name="connsiteY2" fmla="*/ 1213129 h 2986134"/>
                <a:gd name="connsiteX3" fmla="*/ 870323 w 1914334"/>
                <a:gd name="connsiteY3" fmla="*/ 1450576 h 2986134"/>
                <a:gd name="connsiteX4" fmla="*/ 413435 w 1914334"/>
                <a:gd name="connsiteY4" fmla="*/ 1645822 h 2986134"/>
                <a:gd name="connsiteX5" fmla="*/ 544953 w 1914334"/>
                <a:gd name="connsiteY5" fmla="*/ 1655250 h 2986134"/>
                <a:gd name="connsiteX6" fmla="*/ 1236024 w 1914334"/>
                <a:gd name="connsiteY6" fmla="*/ 1655250 h 2986134"/>
                <a:gd name="connsiteX7" fmla="*/ 1636116 w 1914334"/>
                <a:gd name="connsiteY7" fmla="*/ 1749816 h 2986134"/>
                <a:gd name="connsiteX8" fmla="*/ 1893405 w 1914334"/>
                <a:gd name="connsiteY8" fmla="*/ 1866208 h 2986134"/>
                <a:gd name="connsiteX9" fmla="*/ 1867279 w 1914334"/>
                <a:gd name="connsiteY9" fmla="*/ 1943962 h 2986134"/>
                <a:gd name="connsiteX10" fmla="*/ 1614292 w 1914334"/>
                <a:gd name="connsiteY10" fmla="*/ 2106263 h 2986134"/>
                <a:gd name="connsiteX11" fmla="*/ 1214200 w 1914334"/>
                <a:gd name="connsiteY11" fmla="*/ 2208104 h 2986134"/>
                <a:gd name="connsiteX12" fmla="*/ 896885 w 1914334"/>
                <a:gd name="connsiteY12" fmla="*/ 2195250 h 2986134"/>
                <a:gd name="connsiteX13" fmla="*/ 539793 w 1914334"/>
                <a:gd name="connsiteY13" fmla="*/ 2089164 h 2986134"/>
                <a:gd name="connsiteX14" fmla="*/ 282999 w 1914334"/>
                <a:gd name="connsiteY14" fmla="*/ 1949541 h 2986134"/>
                <a:gd name="connsiteX15" fmla="*/ 253272 w 1914334"/>
                <a:gd name="connsiteY15" fmla="*/ 2002232 h 2986134"/>
                <a:gd name="connsiteX16" fmla="*/ 302234 w 1914334"/>
                <a:gd name="connsiteY16" fmla="*/ 2395326 h 2986134"/>
                <a:gd name="connsiteX17" fmla="*/ 387549 w 1914334"/>
                <a:gd name="connsiteY17" fmla="*/ 2772335 h 2986134"/>
                <a:gd name="connsiteX18" fmla="*/ 426333 w 1914334"/>
                <a:gd name="connsiteY18" fmla="*/ 2891702 h 2986134"/>
                <a:gd name="connsiteX19" fmla="*/ 207913 w 1914334"/>
                <a:gd name="connsiteY19" fmla="*/ 2986134 h 2986134"/>
                <a:gd name="connsiteX20" fmla="*/ 38108 w 1914334"/>
                <a:gd name="connsiteY20" fmla="*/ 2352917 h 2986134"/>
                <a:gd name="connsiteX21" fmla="*/ 2226 w 1914334"/>
                <a:gd name="connsiteY21" fmla="*/ 1730425 h 2986134"/>
                <a:gd name="connsiteX22" fmla="*/ 66957 w 1914334"/>
                <a:gd name="connsiteY22" fmla="*/ 904785 h 2986134"/>
                <a:gd name="connsiteX23" fmla="*/ 239428 w 1914334"/>
                <a:gd name="connsiteY23" fmla="*/ 433148 h 2986134"/>
                <a:gd name="connsiteX24" fmla="*/ 404935 w 1914334"/>
                <a:gd name="connsiteY24" fmla="*/ 172515 h 2986134"/>
                <a:gd name="connsiteX25" fmla="*/ 573786 w 1914334"/>
                <a:gd name="connsiteY25" fmla="*/ 0 h 2986134"/>
                <a:gd name="connsiteX26" fmla="*/ 693008 w 1914334"/>
                <a:gd name="connsiteY26" fmla="*/ 332056 h 2986134"/>
                <a:gd name="connsiteX27" fmla="*/ 685894 w 1914334"/>
                <a:gd name="connsiteY27" fmla="*/ 678085 h 2986134"/>
                <a:gd name="connsiteX28" fmla="*/ 508792 w 1914334"/>
                <a:gd name="connsiteY28" fmla="*/ 1005788 h 2986134"/>
                <a:gd name="connsiteX29" fmla="*/ 511266 w 1914334"/>
                <a:gd name="connsiteY29" fmla="*/ 1049853 h 2986134"/>
                <a:gd name="connsiteX30" fmla="*/ 930004 w 1914334"/>
                <a:gd name="connsiteY30" fmla="*/ 813397 h 2986134"/>
                <a:gd name="connsiteX31" fmla="*/ 1422398 w 1914334"/>
                <a:gd name="connsiteY31" fmla="*/ 701311 h 2986134"/>
                <a:gd name="connsiteX32" fmla="*/ 1435000 w 1914334"/>
                <a:gd name="connsiteY32" fmla="*/ 708401 h 2986134"/>
                <a:gd name="connsiteX0" fmla="*/ 1435000 w 1914334"/>
                <a:gd name="connsiteY0" fmla="*/ 708401 h 2986134"/>
                <a:gd name="connsiteX1" fmla="*/ 1372407 w 1914334"/>
                <a:gd name="connsiteY1" fmla="*/ 919813 h 2986134"/>
                <a:gd name="connsiteX2" fmla="*/ 1151204 w 1914334"/>
                <a:gd name="connsiteY2" fmla="*/ 1213129 h 2986134"/>
                <a:gd name="connsiteX3" fmla="*/ 870323 w 1914334"/>
                <a:gd name="connsiteY3" fmla="*/ 1450576 h 2986134"/>
                <a:gd name="connsiteX4" fmla="*/ 413435 w 1914334"/>
                <a:gd name="connsiteY4" fmla="*/ 1645822 h 2986134"/>
                <a:gd name="connsiteX5" fmla="*/ 544953 w 1914334"/>
                <a:gd name="connsiteY5" fmla="*/ 1655250 h 2986134"/>
                <a:gd name="connsiteX6" fmla="*/ 1236024 w 1914334"/>
                <a:gd name="connsiteY6" fmla="*/ 1655250 h 2986134"/>
                <a:gd name="connsiteX7" fmla="*/ 1636116 w 1914334"/>
                <a:gd name="connsiteY7" fmla="*/ 1749816 h 2986134"/>
                <a:gd name="connsiteX8" fmla="*/ 1893405 w 1914334"/>
                <a:gd name="connsiteY8" fmla="*/ 1866208 h 2986134"/>
                <a:gd name="connsiteX9" fmla="*/ 1867279 w 1914334"/>
                <a:gd name="connsiteY9" fmla="*/ 1943962 h 2986134"/>
                <a:gd name="connsiteX10" fmla="*/ 1614292 w 1914334"/>
                <a:gd name="connsiteY10" fmla="*/ 2106263 h 2986134"/>
                <a:gd name="connsiteX11" fmla="*/ 1214200 w 1914334"/>
                <a:gd name="connsiteY11" fmla="*/ 2208104 h 2986134"/>
                <a:gd name="connsiteX12" fmla="*/ 896885 w 1914334"/>
                <a:gd name="connsiteY12" fmla="*/ 2195250 h 2986134"/>
                <a:gd name="connsiteX13" fmla="*/ 539793 w 1914334"/>
                <a:gd name="connsiteY13" fmla="*/ 2089164 h 2986134"/>
                <a:gd name="connsiteX14" fmla="*/ 282999 w 1914334"/>
                <a:gd name="connsiteY14" fmla="*/ 1949541 h 2986134"/>
                <a:gd name="connsiteX15" fmla="*/ 253272 w 1914334"/>
                <a:gd name="connsiteY15" fmla="*/ 2002232 h 2986134"/>
                <a:gd name="connsiteX16" fmla="*/ 302234 w 1914334"/>
                <a:gd name="connsiteY16" fmla="*/ 2395326 h 2986134"/>
                <a:gd name="connsiteX17" fmla="*/ 387549 w 1914334"/>
                <a:gd name="connsiteY17" fmla="*/ 2772335 h 2986134"/>
                <a:gd name="connsiteX18" fmla="*/ 426333 w 1914334"/>
                <a:gd name="connsiteY18" fmla="*/ 2891702 h 2986134"/>
                <a:gd name="connsiteX19" fmla="*/ 207913 w 1914334"/>
                <a:gd name="connsiteY19" fmla="*/ 2986134 h 2986134"/>
                <a:gd name="connsiteX20" fmla="*/ 38108 w 1914334"/>
                <a:gd name="connsiteY20" fmla="*/ 2352917 h 2986134"/>
                <a:gd name="connsiteX21" fmla="*/ 2226 w 1914334"/>
                <a:gd name="connsiteY21" fmla="*/ 1730425 h 2986134"/>
                <a:gd name="connsiteX22" fmla="*/ 66957 w 1914334"/>
                <a:gd name="connsiteY22" fmla="*/ 904785 h 2986134"/>
                <a:gd name="connsiteX23" fmla="*/ 239428 w 1914334"/>
                <a:gd name="connsiteY23" fmla="*/ 433148 h 2986134"/>
                <a:gd name="connsiteX24" fmla="*/ 404935 w 1914334"/>
                <a:gd name="connsiteY24" fmla="*/ 172515 h 2986134"/>
                <a:gd name="connsiteX25" fmla="*/ 573786 w 1914334"/>
                <a:gd name="connsiteY25" fmla="*/ 0 h 2986134"/>
                <a:gd name="connsiteX26" fmla="*/ 693008 w 1914334"/>
                <a:gd name="connsiteY26" fmla="*/ 332056 h 2986134"/>
                <a:gd name="connsiteX27" fmla="*/ 685894 w 1914334"/>
                <a:gd name="connsiteY27" fmla="*/ 678085 h 2986134"/>
                <a:gd name="connsiteX28" fmla="*/ 508792 w 1914334"/>
                <a:gd name="connsiteY28" fmla="*/ 1005788 h 2986134"/>
                <a:gd name="connsiteX29" fmla="*/ 511266 w 1914334"/>
                <a:gd name="connsiteY29" fmla="*/ 1049853 h 2986134"/>
                <a:gd name="connsiteX30" fmla="*/ 930004 w 1914334"/>
                <a:gd name="connsiteY30" fmla="*/ 813397 h 2986134"/>
                <a:gd name="connsiteX31" fmla="*/ 1422398 w 1914334"/>
                <a:gd name="connsiteY31" fmla="*/ 701311 h 2986134"/>
                <a:gd name="connsiteX32" fmla="*/ 1435000 w 1914334"/>
                <a:gd name="connsiteY32" fmla="*/ 708401 h 2986134"/>
                <a:gd name="connsiteX0" fmla="*/ 1435000 w 1914334"/>
                <a:gd name="connsiteY0" fmla="*/ 708401 h 2986134"/>
                <a:gd name="connsiteX1" fmla="*/ 1372407 w 1914334"/>
                <a:gd name="connsiteY1" fmla="*/ 919813 h 2986134"/>
                <a:gd name="connsiteX2" fmla="*/ 1151204 w 1914334"/>
                <a:gd name="connsiteY2" fmla="*/ 1213129 h 2986134"/>
                <a:gd name="connsiteX3" fmla="*/ 870323 w 1914334"/>
                <a:gd name="connsiteY3" fmla="*/ 1450576 h 2986134"/>
                <a:gd name="connsiteX4" fmla="*/ 413435 w 1914334"/>
                <a:gd name="connsiteY4" fmla="*/ 1645822 h 2986134"/>
                <a:gd name="connsiteX5" fmla="*/ 544953 w 1914334"/>
                <a:gd name="connsiteY5" fmla="*/ 1655250 h 2986134"/>
                <a:gd name="connsiteX6" fmla="*/ 1236024 w 1914334"/>
                <a:gd name="connsiteY6" fmla="*/ 1655250 h 2986134"/>
                <a:gd name="connsiteX7" fmla="*/ 1636116 w 1914334"/>
                <a:gd name="connsiteY7" fmla="*/ 1749816 h 2986134"/>
                <a:gd name="connsiteX8" fmla="*/ 1893405 w 1914334"/>
                <a:gd name="connsiteY8" fmla="*/ 1866208 h 2986134"/>
                <a:gd name="connsiteX9" fmla="*/ 1867279 w 1914334"/>
                <a:gd name="connsiteY9" fmla="*/ 1943962 h 2986134"/>
                <a:gd name="connsiteX10" fmla="*/ 1614292 w 1914334"/>
                <a:gd name="connsiteY10" fmla="*/ 2106263 h 2986134"/>
                <a:gd name="connsiteX11" fmla="*/ 1214200 w 1914334"/>
                <a:gd name="connsiteY11" fmla="*/ 2208104 h 2986134"/>
                <a:gd name="connsiteX12" fmla="*/ 896885 w 1914334"/>
                <a:gd name="connsiteY12" fmla="*/ 2195250 h 2986134"/>
                <a:gd name="connsiteX13" fmla="*/ 539793 w 1914334"/>
                <a:gd name="connsiteY13" fmla="*/ 2089164 h 2986134"/>
                <a:gd name="connsiteX14" fmla="*/ 282999 w 1914334"/>
                <a:gd name="connsiteY14" fmla="*/ 1949541 h 2986134"/>
                <a:gd name="connsiteX15" fmla="*/ 253272 w 1914334"/>
                <a:gd name="connsiteY15" fmla="*/ 2002232 h 2986134"/>
                <a:gd name="connsiteX16" fmla="*/ 302234 w 1914334"/>
                <a:gd name="connsiteY16" fmla="*/ 2395326 h 2986134"/>
                <a:gd name="connsiteX17" fmla="*/ 387549 w 1914334"/>
                <a:gd name="connsiteY17" fmla="*/ 2772335 h 2986134"/>
                <a:gd name="connsiteX18" fmla="*/ 426333 w 1914334"/>
                <a:gd name="connsiteY18" fmla="*/ 2891702 h 2986134"/>
                <a:gd name="connsiteX19" fmla="*/ 207913 w 1914334"/>
                <a:gd name="connsiteY19" fmla="*/ 2986134 h 2986134"/>
                <a:gd name="connsiteX20" fmla="*/ 38108 w 1914334"/>
                <a:gd name="connsiteY20" fmla="*/ 2352917 h 2986134"/>
                <a:gd name="connsiteX21" fmla="*/ 2226 w 1914334"/>
                <a:gd name="connsiteY21" fmla="*/ 1730425 h 2986134"/>
                <a:gd name="connsiteX22" fmla="*/ 66957 w 1914334"/>
                <a:gd name="connsiteY22" fmla="*/ 904785 h 2986134"/>
                <a:gd name="connsiteX23" fmla="*/ 239428 w 1914334"/>
                <a:gd name="connsiteY23" fmla="*/ 433148 h 2986134"/>
                <a:gd name="connsiteX24" fmla="*/ 404935 w 1914334"/>
                <a:gd name="connsiteY24" fmla="*/ 172515 h 2986134"/>
                <a:gd name="connsiteX25" fmla="*/ 573786 w 1914334"/>
                <a:gd name="connsiteY25" fmla="*/ 0 h 2986134"/>
                <a:gd name="connsiteX26" fmla="*/ 693008 w 1914334"/>
                <a:gd name="connsiteY26" fmla="*/ 332056 h 2986134"/>
                <a:gd name="connsiteX27" fmla="*/ 685894 w 1914334"/>
                <a:gd name="connsiteY27" fmla="*/ 678085 h 2986134"/>
                <a:gd name="connsiteX28" fmla="*/ 508792 w 1914334"/>
                <a:gd name="connsiteY28" fmla="*/ 1005788 h 2986134"/>
                <a:gd name="connsiteX29" fmla="*/ 511266 w 1914334"/>
                <a:gd name="connsiteY29" fmla="*/ 1049853 h 2986134"/>
                <a:gd name="connsiteX30" fmla="*/ 930004 w 1914334"/>
                <a:gd name="connsiteY30" fmla="*/ 813397 h 2986134"/>
                <a:gd name="connsiteX31" fmla="*/ 1422398 w 1914334"/>
                <a:gd name="connsiteY31" fmla="*/ 701311 h 2986134"/>
                <a:gd name="connsiteX32" fmla="*/ 1435000 w 1914334"/>
                <a:gd name="connsiteY32" fmla="*/ 708401 h 2986134"/>
                <a:gd name="connsiteX0" fmla="*/ 1435000 w 1914334"/>
                <a:gd name="connsiteY0" fmla="*/ 708401 h 2986134"/>
                <a:gd name="connsiteX1" fmla="*/ 1372407 w 1914334"/>
                <a:gd name="connsiteY1" fmla="*/ 919813 h 2986134"/>
                <a:gd name="connsiteX2" fmla="*/ 1151204 w 1914334"/>
                <a:gd name="connsiteY2" fmla="*/ 1213129 h 2986134"/>
                <a:gd name="connsiteX3" fmla="*/ 870323 w 1914334"/>
                <a:gd name="connsiteY3" fmla="*/ 1450576 h 2986134"/>
                <a:gd name="connsiteX4" fmla="*/ 413435 w 1914334"/>
                <a:gd name="connsiteY4" fmla="*/ 1645822 h 2986134"/>
                <a:gd name="connsiteX5" fmla="*/ 698410 w 1914334"/>
                <a:gd name="connsiteY5" fmla="*/ 1653421 h 2986134"/>
                <a:gd name="connsiteX6" fmla="*/ 1236024 w 1914334"/>
                <a:gd name="connsiteY6" fmla="*/ 1655250 h 2986134"/>
                <a:gd name="connsiteX7" fmla="*/ 1636116 w 1914334"/>
                <a:gd name="connsiteY7" fmla="*/ 1749816 h 2986134"/>
                <a:gd name="connsiteX8" fmla="*/ 1893405 w 1914334"/>
                <a:gd name="connsiteY8" fmla="*/ 1866208 h 2986134"/>
                <a:gd name="connsiteX9" fmla="*/ 1867279 w 1914334"/>
                <a:gd name="connsiteY9" fmla="*/ 1943962 h 2986134"/>
                <a:gd name="connsiteX10" fmla="*/ 1614292 w 1914334"/>
                <a:gd name="connsiteY10" fmla="*/ 2106263 h 2986134"/>
                <a:gd name="connsiteX11" fmla="*/ 1214200 w 1914334"/>
                <a:gd name="connsiteY11" fmla="*/ 2208104 h 2986134"/>
                <a:gd name="connsiteX12" fmla="*/ 896885 w 1914334"/>
                <a:gd name="connsiteY12" fmla="*/ 2195250 h 2986134"/>
                <a:gd name="connsiteX13" fmla="*/ 539793 w 1914334"/>
                <a:gd name="connsiteY13" fmla="*/ 2089164 h 2986134"/>
                <a:gd name="connsiteX14" fmla="*/ 282999 w 1914334"/>
                <a:gd name="connsiteY14" fmla="*/ 1949541 h 2986134"/>
                <a:gd name="connsiteX15" fmla="*/ 253272 w 1914334"/>
                <a:gd name="connsiteY15" fmla="*/ 2002232 h 2986134"/>
                <a:gd name="connsiteX16" fmla="*/ 302234 w 1914334"/>
                <a:gd name="connsiteY16" fmla="*/ 2395326 h 2986134"/>
                <a:gd name="connsiteX17" fmla="*/ 387549 w 1914334"/>
                <a:gd name="connsiteY17" fmla="*/ 2772335 h 2986134"/>
                <a:gd name="connsiteX18" fmla="*/ 426333 w 1914334"/>
                <a:gd name="connsiteY18" fmla="*/ 2891702 h 2986134"/>
                <a:gd name="connsiteX19" fmla="*/ 207913 w 1914334"/>
                <a:gd name="connsiteY19" fmla="*/ 2986134 h 2986134"/>
                <a:gd name="connsiteX20" fmla="*/ 38108 w 1914334"/>
                <a:gd name="connsiteY20" fmla="*/ 2352917 h 2986134"/>
                <a:gd name="connsiteX21" fmla="*/ 2226 w 1914334"/>
                <a:gd name="connsiteY21" fmla="*/ 1730425 h 2986134"/>
                <a:gd name="connsiteX22" fmla="*/ 66957 w 1914334"/>
                <a:gd name="connsiteY22" fmla="*/ 904785 h 2986134"/>
                <a:gd name="connsiteX23" fmla="*/ 239428 w 1914334"/>
                <a:gd name="connsiteY23" fmla="*/ 433148 h 2986134"/>
                <a:gd name="connsiteX24" fmla="*/ 404935 w 1914334"/>
                <a:gd name="connsiteY24" fmla="*/ 172515 h 2986134"/>
                <a:gd name="connsiteX25" fmla="*/ 573786 w 1914334"/>
                <a:gd name="connsiteY25" fmla="*/ 0 h 2986134"/>
                <a:gd name="connsiteX26" fmla="*/ 693008 w 1914334"/>
                <a:gd name="connsiteY26" fmla="*/ 332056 h 2986134"/>
                <a:gd name="connsiteX27" fmla="*/ 685894 w 1914334"/>
                <a:gd name="connsiteY27" fmla="*/ 678085 h 2986134"/>
                <a:gd name="connsiteX28" fmla="*/ 508792 w 1914334"/>
                <a:gd name="connsiteY28" fmla="*/ 1005788 h 2986134"/>
                <a:gd name="connsiteX29" fmla="*/ 511266 w 1914334"/>
                <a:gd name="connsiteY29" fmla="*/ 1049853 h 2986134"/>
                <a:gd name="connsiteX30" fmla="*/ 930004 w 1914334"/>
                <a:gd name="connsiteY30" fmla="*/ 813397 h 2986134"/>
                <a:gd name="connsiteX31" fmla="*/ 1422398 w 1914334"/>
                <a:gd name="connsiteY31" fmla="*/ 701311 h 2986134"/>
                <a:gd name="connsiteX32" fmla="*/ 1435000 w 1914334"/>
                <a:gd name="connsiteY32" fmla="*/ 708401 h 2986134"/>
                <a:gd name="connsiteX0" fmla="*/ 1435000 w 1914334"/>
                <a:gd name="connsiteY0" fmla="*/ 708401 h 2986134"/>
                <a:gd name="connsiteX1" fmla="*/ 1372407 w 1914334"/>
                <a:gd name="connsiteY1" fmla="*/ 919813 h 2986134"/>
                <a:gd name="connsiteX2" fmla="*/ 1151204 w 1914334"/>
                <a:gd name="connsiteY2" fmla="*/ 1213129 h 2986134"/>
                <a:gd name="connsiteX3" fmla="*/ 870323 w 1914334"/>
                <a:gd name="connsiteY3" fmla="*/ 1450576 h 2986134"/>
                <a:gd name="connsiteX4" fmla="*/ 528062 w 1914334"/>
                <a:gd name="connsiteY4" fmla="*/ 1632245 h 2986134"/>
                <a:gd name="connsiteX5" fmla="*/ 698410 w 1914334"/>
                <a:gd name="connsiteY5" fmla="*/ 1653421 h 2986134"/>
                <a:gd name="connsiteX6" fmla="*/ 1236024 w 1914334"/>
                <a:gd name="connsiteY6" fmla="*/ 1655250 h 2986134"/>
                <a:gd name="connsiteX7" fmla="*/ 1636116 w 1914334"/>
                <a:gd name="connsiteY7" fmla="*/ 1749816 h 2986134"/>
                <a:gd name="connsiteX8" fmla="*/ 1893405 w 1914334"/>
                <a:gd name="connsiteY8" fmla="*/ 1866208 h 2986134"/>
                <a:gd name="connsiteX9" fmla="*/ 1867279 w 1914334"/>
                <a:gd name="connsiteY9" fmla="*/ 1943962 h 2986134"/>
                <a:gd name="connsiteX10" fmla="*/ 1614292 w 1914334"/>
                <a:gd name="connsiteY10" fmla="*/ 2106263 h 2986134"/>
                <a:gd name="connsiteX11" fmla="*/ 1214200 w 1914334"/>
                <a:gd name="connsiteY11" fmla="*/ 2208104 h 2986134"/>
                <a:gd name="connsiteX12" fmla="*/ 896885 w 1914334"/>
                <a:gd name="connsiteY12" fmla="*/ 2195250 h 2986134"/>
                <a:gd name="connsiteX13" fmla="*/ 539793 w 1914334"/>
                <a:gd name="connsiteY13" fmla="*/ 2089164 h 2986134"/>
                <a:gd name="connsiteX14" fmla="*/ 282999 w 1914334"/>
                <a:gd name="connsiteY14" fmla="*/ 1949541 h 2986134"/>
                <a:gd name="connsiteX15" fmla="*/ 253272 w 1914334"/>
                <a:gd name="connsiteY15" fmla="*/ 2002232 h 2986134"/>
                <a:gd name="connsiteX16" fmla="*/ 302234 w 1914334"/>
                <a:gd name="connsiteY16" fmla="*/ 2395326 h 2986134"/>
                <a:gd name="connsiteX17" fmla="*/ 387549 w 1914334"/>
                <a:gd name="connsiteY17" fmla="*/ 2772335 h 2986134"/>
                <a:gd name="connsiteX18" fmla="*/ 426333 w 1914334"/>
                <a:gd name="connsiteY18" fmla="*/ 2891702 h 2986134"/>
                <a:gd name="connsiteX19" fmla="*/ 207913 w 1914334"/>
                <a:gd name="connsiteY19" fmla="*/ 2986134 h 2986134"/>
                <a:gd name="connsiteX20" fmla="*/ 38108 w 1914334"/>
                <a:gd name="connsiteY20" fmla="*/ 2352917 h 2986134"/>
                <a:gd name="connsiteX21" fmla="*/ 2226 w 1914334"/>
                <a:gd name="connsiteY21" fmla="*/ 1730425 h 2986134"/>
                <a:gd name="connsiteX22" fmla="*/ 66957 w 1914334"/>
                <a:gd name="connsiteY22" fmla="*/ 904785 h 2986134"/>
                <a:gd name="connsiteX23" fmla="*/ 239428 w 1914334"/>
                <a:gd name="connsiteY23" fmla="*/ 433148 h 2986134"/>
                <a:gd name="connsiteX24" fmla="*/ 404935 w 1914334"/>
                <a:gd name="connsiteY24" fmla="*/ 172515 h 2986134"/>
                <a:gd name="connsiteX25" fmla="*/ 573786 w 1914334"/>
                <a:gd name="connsiteY25" fmla="*/ 0 h 2986134"/>
                <a:gd name="connsiteX26" fmla="*/ 693008 w 1914334"/>
                <a:gd name="connsiteY26" fmla="*/ 332056 h 2986134"/>
                <a:gd name="connsiteX27" fmla="*/ 685894 w 1914334"/>
                <a:gd name="connsiteY27" fmla="*/ 678085 h 2986134"/>
                <a:gd name="connsiteX28" fmla="*/ 508792 w 1914334"/>
                <a:gd name="connsiteY28" fmla="*/ 1005788 h 2986134"/>
                <a:gd name="connsiteX29" fmla="*/ 511266 w 1914334"/>
                <a:gd name="connsiteY29" fmla="*/ 1049853 h 2986134"/>
                <a:gd name="connsiteX30" fmla="*/ 930004 w 1914334"/>
                <a:gd name="connsiteY30" fmla="*/ 813397 h 2986134"/>
                <a:gd name="connsiteX31" fmla="*/ 1422398 w 1914334"/>
                <a:gd name="connsiteY31" fmla="*/ 701311 h 2986134"/>
                <a:gd name="connsiteX32" fmla="*/ 1435000 w 1914334"/>
                <a:gd name="connsiteY32" fmla="*/ 708401 h 2986134"/>
                <a:gd name="connsiteX0" fmla="*/ 1435000 w 1914334"/>
                <a:gd name="connsiteY0" fmla="*/ 708401 h 2986134"/>
                <a:gd name="connsiteX1" fmla="*/ 1372407 w 1914334"/>
                <a:gd name="connsiteY1" fmla="*/ 919813 h 2986134"/>
                <a:gd name="connsiteX2" fmla="*/ 1151204 w 1914334"/>
                <a:gd name="connsiteY2" fmla="*/ 1213129 h 2986134"/>
                <a:gd name="connsiteX3" fmla="*/ 870323 w 1914334"/>
                <a:gd name="connsiteY3" fmla="*/ 1450576 h 2986134"/>
                <a:gd name="connsiteX4" fmla="*/ 528062 w 1914334"/>
                <a:gd name="connsiteY4" fmla="*/ 1632245 h 2986134"/>
                <a:gd name="connsiteX5" fmla="*/ 698410 w 1914334"/>
                <a:gd name="connsiteY5" fmla="*/ 1653421 h 2986134"/>
                <a:gd name="connsiteX6" fmla="*/ 1236024 w 1914334"/>
                <a:gd name="connsiteY6" fmla="*/ 1655250 h 2986134"/>
                <a:gd name="connsiteX7" fmla="*/ 1636116 w 1914334"/>
                <a:gd name="connsiteY7" fmla="*/ 1749816 h 2986134"/>
                <a:gd name="connsiteX8" fmla="*/ 1893405 w 1914334"/>
                <a:gd name="connsiteY8" fmla="*/ 1866208 h 2986134"/>
                <a:gd name="connsiteX9" fmla="*/ 1867279 w 1914334"/>
                <a:gd name="connsiteY9" fmla="*/ 1943962 h 2986134"/>
                <a:gd name="connsiteX10" fmla="*/ 1614292 w 1914334"/>
                <a:gd name="connsiteY10" fmla="*/ 2106263 h 2986134"/>
                <a:gd name="connsiteX11" fmla="*/ 1214200 w 1914334"/>
                <a:gd name="connsiteY11" fmla="*/ 2208104 h 2986134"/>
                <a:gd name="connsiteX12" fmla="*/ 896885 w 1914334"/>
                <a:gd name="connsiteY12" fmla="*/ 2195250 h 2986134"/>
                <a:gd name="connsiteX13" fmla="*/ 539793 w 1914334"/>
                <a:gd name="connsiteY13" fmla="*/ 2089164 h 2986134"/>
                <a:gd name="connsiteX14" fmla="*/ 282999 w 1914334"/>
                <a:gd name="connsiteY14" fmla="*/ 1949541 h 2986134"/>
                <a:gd name="connsiteX15" fmla="*/ 253272 w 1914334"/>
                <a:gd name="connsiteY15" fmla="*/ 2002232 h 2986134"/>
                <a:gd name="connsiteX16" fmla="*/ 302234 w 1914334"/>
                <a:gd name="connsiteY16" fmla="*/ 2395326 h 2986134"/>
                <a:gd name="connsiteX17" fmla="*/ 387549 w 1914334"/>
                <a:gd name="connsiteY17" fmla="*/ 2772335 h 2986134"/>
                <a:gd name="connsiteX18" fmla="*/ 426333 w 1914334"/>
                <a:gd name="connsiteY18" fmla="*/ 2891702 h 2986134"/>
                <a:gd name="connsiteX19" fmla="*/ 207913 w 1914334"/>
                <a:gd name="connsiteY19" fmla="*/ 2986134 h 2986134"/>
                <a:gd name="connsiteX20" fmla="*/ 38108 w 1914334"/>
                <a:gd name="connsiteY20" fmla="*/ 2352917 h 2986134"/>
                <a:gd name="connsiteX21" fmla="*/ 2226 w 1914334"/>
                <a:gd name="connsiteY21" fmla="*/ 1730425 h 2986134"/>
                <a:gd name="connsiteX22" fmla="*/ 66957 w 1914334"/>
                <a:gd name="connsiteY22" fmla="*/ 904785 h 2986134"/>
                <a:gd name="connsiteX23" fmla="*/ 239428 w 1914334"/>
                <a:gd name="connsiteY23" fmla="*/ 433148 h 2986134"/>
                <a:gd name="connsiteX24" fmla="*/ 404935 w 1914334"/>
                <a:gd name="connsiteY24" fmla="*/ 172515 h 2986134"/>
                <a:gd name="connsiteX25" fmla="*/ 573786 w 1914334"/>
                <a:gd name="connsiteY25" fmla="*/ 0 h 2986134"/>
                <a:gd name="connsiteX26" fmla="*/ 693008 w 1914334"/>
                <a:gd name="connsiteY26" fmla="*/ 332056 h 2986134"/>
                <a:gd name="connsiteX27" fmla="*/ 685894 w 1914334"/>
                <a:gd name="connsiteY27" fmla="*/ 678085 h 2986134"/>
                <a:gd name="connsiteX28" fmla="*/ 508792 w 1914334"/>
                <a:gd name="connsiteY28" fmla="*/ 1005788 h 2986134"/>
                <a:gd name="connsiteX29" fmla="*/ 511266 w 1914334"/>
                <a:gd name="connsiteY29" fmla="*/ 1049853 h 2986134"/>
                <a:gd name="connsiteX30" fmla="*/ 930004 w 1914334"/>
                <a:gd name="connsiteY30" fmla="*/ 813397 h 2986134"/>
                <a:gd name="connsiteX31" fmla="*/ 1422398 w 1914334"/>
                <a:gd name="connsiteY31" fmla="*/ 701311 h 2986134"/>
                <a:gd name="connsiteX32" fmla="*/ 1435000 w 1914334"/>
                <a:gd name="connsiteY32" fmla="*/ 708401 h 2986134"/>
                <a:gd name="connsiteX0" fmla="*/ 1473669 w 1953003"/>
                <a:gd name="connsiteY0" fmla="*/ 708401 h 2986134"/>
                <a:gd name="connsiteX1" fmla="*/ 1411076 w 1953003"/>
                <a:gd name="connsiteY1" fmla="*/ 919813 h 2986134"/>
                <a:gd name="connsiteX2" fmla="*/ 1189873 w 1953003"/>
                <a:gd name="connsiteY2" fmla="*/ 1213129 h 2986134"/>
                <a:gd name="connsiteX3" fmla="*/ 908992 w 1953003"/>
                <a:gd name="connsiteY3" fmla="*/ 1450576 h 2986134"/>
                <a:gd name="connsiteX4" fmla="*/ 566731 w 1953003"/>
                <a:gd name="connsiteY4" fmla="*/ 1632245 h 2986134"/>
                <a:gd name="connsiteX5" fmla="*/ 737079 w 1953003"/>
                <a:gd name="connsiteY5" fmla="*/ 1653421 h 2986134"/>
                <a:gd name="connsiteX6" fmla="*/ 1274693 w 1953003"/>
                <a:gd name="connsiteY6" fmla="*/ 1655250 h 2986134"/>
                <a:gd name="connsiteX7" fmla="*/ 1674785 w 1953003"/>
                <a:gd name="connsiteY7" fmla="*/ 1749816 h 2986134"/>
                <a:gd name="connsiteX8" fmla="*/ 1932074 w 1953003"/>
                <a:gd name="connsiteY8" fmla="*/ 1866208 h 2986134"/>
                <a:gd name="connsiteX9" fmla="*/ 1905948 w 1953003"/>
                <a:gd name="connsiteY9" fmla="*/ 1943962 h 2986134"/>
                <a:gd name="connsiteX10" fmla="*/ 1652961 w 1953003"/>
                <a:gd name="connsiteY10" fmla="*/ 2106263 h 2986134"/>
                <a:gd name="connsiteX11" fmla="*/ 1252869 w 1953003"/>
                <a:gd name="connsiteY11" fmla="*/ 2208104 h 2986134"/>
                <a:gd name="connsiteX12" fmla="*/ 935554 w 1953003"/>
                <a:gd name="connsiteY12" fmla="*/ 2195250 h 2986134"/>
                <a:gd name="connsiteX13" fmla="*/ 578462 w 1953003"/>
                <a:gd name="connsiteY13" fmla="*/ 2089164 h 2986134"/>
                <a:gd name="connsiteX14" fmla="*/ 321668 w 1953003"/>
                <a:gd name="connsiteY14" fmla="*/ 1949541 h 2986134"/>
                <a:gd name="connsiteX15" fmla="*/ 291941 w 1953003"/>
                <a:gd name="connsiteY15" fmla="*/ 2002232 h 2986134"/>
                <a:gd name="connsiteX16" fmla="*/ 340903 w 1953003"/>
                <a:gd name="connsiteY16" fmla="*/ 2395326 h 2986134"/>
                <a:gd name="connsiteX17" fmla="*/ 426218 w 1953003"/>
                <a:gd name="connsiteY17" fmla="*/ 2772335 h 2986134"/>
                <a:gd name="connsiteX18" fmla="*/ 465002 w 1953003"/>
                <a:gd name="connsiteY18" fmla="*/ 2891702 h 2986134"/>
                <a:gd name="connsiteX19" fmla="*/ 246582 w 1953003"/>
                <a:gd name="connsiteY19" fmla="*/ 2986134 h 2986134"/>
                <a:gd name="connsiteX20" fmla="*/ 76777 w 1953003"/>
                <a:gd name="connsiteY20" fmla="*/ 2352917 h 2986134"/>
                <a:gd name="connsiteX21" fmla="*/ 131 w 1953003"/>
                <a:gd name="connsiteY21" fmla="*/ 1730652 h 2986134"/>
                <a:gd name="connsiteX22" fmla="*/ 105626 w 1953003"/>
                <a:gd name="connsiteY22" fmla="*/ 904785 h 2986134"/>
                <a:gd name="connsiteX23" fmla="*/ 278097 w 1953003"/>
                <a:gd name="connsiteY23" fmla="*/ 433148 h 2986134"/>
                <a:gd name="connsiteX24" fmla="*/ 443604 w 1953003"/>
                <a:gd name="connsiteY24" fmla="*/ 172515 h 2986134"/>
                <a:gd name="connsiteX25" fmla="*/ 612455 w 1953003"/>
                <a:gd name="connsiteY25" fmla="*/ 0 h 2986134"/>
                <a:gd name="connsiteX26" fmla="*/ 731677 w 1953003"/>
                <a:gd name="connsiteY26" fmla="*/ 332056 h 2986134"/>
                <a:gd name="connsiteX27" fmla="*/ 724563 w 1953003"/>
                <a:gd name="connsiteY27" fmla="*/ 678085 h 2986134"/>
                <a:gd name="connsiteX28" fmla="*/ 547461 w 1953003"/>
                <a:gd name="connsiteY28" fmla="*/ 1005788 h 2986134"/>
                <a:gd name="connsiteX29" fmla="*/ 549935 w 1953003"/>
                <a:gd name="connsiteY29" fmla="*/ 1049853 h 2986134"/>
                <a:gd name="connsiteX30" fmla="*/ 968673 w 1953003"/>
                <a:gd name="connsiteY30" fmla="*/ 813397 h 2986134"/>
                <a:gd name="connsiteX31" fmla="*/ 1461067 w 1953003"/>
                <a:gd name="connsiteY31" fmla="*/ 701311 h 2986134"/>
                <a:gd name="connsiteX32" fmla="*/ 1473669 w 1953003"/>
                <a:gd name="connsiteY32" fmla="*/ 708401 h 2986134"/>
                <a:gd name="connsiteX0" fmla="*/ 1473951 w 1953285"/>
                <a:gd name="connsiteY0" fmla="*/ 708401 h 2986134"/>
                <a:gd name="connsiteX1" fmla="*/ 1411358 w 1953285"/>
                <a:gd name="connsiteY1" fmla="*/ 919813 h 2986134"/>
                <a:gd name="connsiteX2" fmla="*/ 1190155 w 1953285"/>
                <a:gd name="connsiteY2" fmla="*/ 1213129 h 2986134"/>
                <a:gd name="connsiteX3" fmla="*/ 909274 w 1953285"/>
                <a:gd name="connsiteY3" fmla="*/ 1450576 h 2986134"/>
                <a:gd name="connsiteX4" fmla="*/ 567013 w 1953285"/>
                <a:gd name="connsiteY4" fmla="*/ 1632245 h 2986134"/>
                <a:gd name="connsiteX5" fmla="*/ 737361 w 1953285"/>
                <a:gd name="connsiteY5" fmla="*/ 1653421 h 2986134"/>
                <a:gd name="connsiteX6" fmla="*/ 1274975 w 1953285"/>
                <a:gd name="connsiteY6" fmla="*/ 1655250 h 2986134"/>
                <a:gd name="connsiteX7" fmla="*/ 1675067 w 1953285"/>
                <a:gd name="connsiteY7" fmla="*/ 1749816 h 2986134"/>
                <a:gd name="connsiteX8" fmla="*/ 1932356 w 1953285"/>
                <a:gd name="connsiteY8" fmla="*/ 1866208 h 2986134"/>
                <a:gd name="connsiteX9" fmla="*/ 1906230 w 1953285"/>
                <a:gd name="connsiteY9" fmla="*/ 1943962 h 2986134"/>
                <a:gd name="connsiteX10" fmla="*/ 1653243 w 1953285"/>
                <a:gd name="connsiteY10" fmla="*/ 2106263 h 2986134"/>
                <a:gd name="connsiteX11" fmla="*/ 1253151 w 1953285"/>
                <a:gd name="connsiteY11" fmla="*/ 2208104 h 2986134"/>
                <a:gd name="connsiteX12" fmla="*/ 935836 w 1953285"/>
                <a:gd name="connsiteY12" fmla="*/ 2195250 h 2986134"/>
                <a:gd name="connsiteX13" fmla="*/ 578744 w 1953285"/>
                <a:gd name="connsiteY13" fmla="*/ 2089164 h 2986134"/>
                <a:gd name="connsiteX14" fmla="*/ 321950 w 1953285"/>
                <a:gd name="connsiteY14" fmla="*/ 1949541 h 2986134"/>
                <a:gd name="connsiteX15" fmla="*/ 292223 w 1953285"/>
                <a:gd name="connsiteY15" fmla="*/ 2002232 h 2986134"/>
                <a:gd name="connsiteX16" fmla="*/ 341185 w 1953285"/>
                <a:gd name="connsiteY16" fmla="*/ 2395326 h 2986134"/>
                <a:gd name="connsiteX17" fmla="*/ 426500 w 1953285"/>
                <a:gd name="connsiteY17" fmla="*/ 2772335 h 2986134"/>
                <a:gd name="connsiteX18" fmla="*/ 465284 w 1953285"/>
                <a:gd name="connsiteY18" fmla="*/ 2891702 h 2986134"/>
                <a:gd name="connsiteX19" fmla="*/ 246864 w 1953285"/>
                <a:gd name="connsiteY19" fmla="*/ 2986134 h 2986134"/>
                <a:gd name="connsiteX20" fmla="*/ 48349 w 1953285"/>
                <a:gd name="connsiteY20" fmla="*/ 2358824 h 2986134"/>
                <a:gd name="connsiteX21" fmla="*/ 413 w 1953285"/>
                <a:gd name="connsiteY21" fmla="*/ 1730652 h 2986134"/>
                <a:gd name="connsiteX22" fmla="*/ 105908 w 1953285"/>
                <a:gd name="connsiteY22" fmla="*/ 904785 h 2986134"/>
                <a:gd name="connsiteX23" fmla="*/ 278379 w 1953285"/>
                <a:gd name="connsiteY23" fmla="*/ 433148 h 2986134"/>
                <a:gd name="connsiteX24" fmla="*/ 443886 w 1953285"/>
                <a:gd name="connsiteY24" fmla="*/ 172515 h 2986134"/>
                <a:gd name="connsiteX25" fmla="*/ 612737 w 1953285"/>
                <a:gd name="connsiteY25" fmla="*/ 0 h 2986134"/>
                <a:gd name="connsiteX26" fmla="*/ 731959 w 1953285"/>
                <a:gd name="connsiteY26" fmla="*/ 332056 h 2986134"/>
                <a:gd name="connsiteX27" fmla="*/ 724845 w 1953285"/>
                <a:gd name="connsiteY27" fmla="*/ 678085 h 2986134"/>
                <a:gd name="connsiteX28" fmla="*/ 547743 w 1953285"/>
                <a:gd name="connsiteY28" fmla="*/ 1005788 h 2986134"/>
                <a:gd name="connsiteX29" fmla="*/ 550217 w 1953285"/>
                <a:gd name="connsiteY29" fmla="*/ 1049853 h 2986134"/>
                <a:gd name="connsiteX30" fmla="*/ 968955 w 1953285"/>
                <a:gd name="connsiteY30" fmla="*/ 813397 h 2986134"/>
                <a:gd name="connsiteX31" fmla="*/ 1461349 w 1953285"/>
                <a:gd name="connsiteY31" fmla="*/ 701311 h 2986134"/>
                <a:gd name="connsiteX32" fmla="*/ 1473951 w 1953285"/>
                <a:gd name="connsiteY32" fmla="*/ 708401 h 2986134"/>
                <a:gd name="connsiteX0" fmla="*/ 1473856 w 1953190"/>
                <a:gd name="connsiteY0" fmla="*/ 708401 h 2991508"/>
                <a:gd name="connsiteX1" fmla="*/ 1411263 w 1953190"/>
                <a:gd name="connsiteY1" fmla="*/ 919813 h 2991508"/>
                <a:gd name="connsiteX2" fmla="*/ 1190060 w 1953190"/>
                <a:gd name="connsiteY2" fmla="*/ 1213129 h 2991508"/>
                <a:gd name="connsiteX3" fmla="*/ 909179 w 1953190"/>
                <a:gd name="connsiteY3" fmla="*/ 1450576 h 2991508"/>
                <a:gd name="connsiteX4" fmla="*/ 566918 w 1953190"/>
                <a:gd name="connsiteY4" fmla="*/ 1632245 h 2991508"/>
                <a:gd name="connsiteX5" fmla="*/ 737266 w 1953190"/>
                <a:gd name="connsiteY5" fmla="*/ 1653421 h 2991508"/>
                <a:gd name="connsiteX6" fmla="*/ 1274880 w 1953190"/>
                <a:gd name="connsiteY6" fmla="*/ 1655250 h 2991508"/>
                <a:gd name="connsiteX7" fmla="*/ 1674972 w 1953190"/>
                <a:gd name="connsiteY7" fmla="*/ 1749816 h 2991508"/>
                <a:gd name="connsiteX8" fmla="*/ 1932261 w 1953190"/>
                <a:gd name="connsiteY8" fmla="*/ 1866208 h 2991508"/>
                <a:gd name="connsiteX9" fmla="*/ 1906135 w 1953190"/>
                <a:gd name="connsiteY9" fmla="*/ 1943962 h 2991508"/>
                <a:gd name="connsiteX10" fmla="*/ 1653148 w 1953190"/>
                <a:gd name="connsiteY10" fmla="*/ 2106263 h 2991508"/>
                <a:gd name="connsiteX11" fmla="*/ 1253056 w 1953190"/>
                <a:gd name="connsiteY11" fmla="*/ 2208104 h 2991508"/>
                <a:gd name="connsiteX12" fmla="*/ 935741 w 1953190"/>
                <a:gd name="connsiteY12" fmla="*/ 2195250 h 2991508"/>
                <a:gd name="connsiteX13" fmla="*/ 578649 w 1953190"/>
                <a:gd name="connsiteY13" fmla="*/ 2089164 h 2991508"/>
                <a:gd name="connsiteX14" fmla="*/ 321855 w 1953190"/>
                <a:gd name="connsiteY14" fmla="*/ 1949541 h 2991508"/>
                <a:gd name="connsiteX15" fmla="*/ 292128 w 1953190"/>
                <a:gd name="connsiteY15" fmla="*/ 2002232 h 2991508"/>
                <a:gd name="connsiteX16" fmla="*/ 341090 w 1953190"/>
                <a:gd name="connsiteY16" fmla="*/ 2395326 h 2991508"/>
                <a:gd name="connsiteX17" fmla="*/ 426405 w 1953190"/>
                <a:gd name="connsiteY17" fmla="*/ 2772335 h 2991508"/>
                <a:gd name="connsiteX18" fmla="*/ 465189 w 1953190"/>
                <a:gd name="connsiteY18" fmla="*/ 2891702 h 2991508"/>
                <a:gd name="connsiteX19" fmla="*/ 220668 w 1953190"/>
                <a:gd name="connsiteY19" fmla="*/ 2991507 h 2991508"/>
                <a:gd name="connsiteX20" fmla="*/ 48254 w 1953190"/>
                <a:gd name="connsiteY20" fmla="*/ 2358824 h 2991508"/>
                <a:gd name="connsiteX21" fmla="*/ 318 w 1953190"/>
                <a:gd name="connsiteY21" fmla="*/ 1730652 h 2991508"/>
                <a:gd name="connsiteX22" fmla="*/ 105813 w 1953190"/>
                <a:gd name="connsiteY22" fmla="*/ 904785 h 2991508"/>
                <a:gd name="connsiteX23" fmla="*/ 278284 w 1953190"/>
                <a:gd name="connsiteY23" fmla="*/ 433148 h 2991508"/>
                <a:gd name="connsiteX24" fmla="*/ 443791 w 1953190"/>
                <a:gd name="connsiteY24" fmla="*/ 172515 h 2991508"/>
                <a:gd name="connsiteX25" fmla="*/ 612642 w 1953190"/>
                <a:gd name="connsiteY25" fmla="*/ 0 h 2991508"/>
                <a:gd name="connsiteX26" fmla="*/ 731864 w 1953190"/>
                <a:gd name="connsiteY26" fmla="*/ 332056 h 2991508"/>
                <a:gd name="connsiteX27" fmla="*/ 724750 w 1953190"/>
                <a:gd name="connsiteY27" fmla="*/ 678085 h 2991508"/>
                <a:gd name="connsiteX28" fmla="*/ 547648 w 1953190"/>
                <a:gd name="connsiteY28" fmla="*/ 1005788 h 2991508"/>
                <a:gd name="connsiteX29" fmla="*/ 550122 w 1953190"/>
                <a:gd name="connsiteY29" fmla="*/ 1049853 h 2991508"/>
                <a:gd name="connsiteX30" fmla="*/ 968860 w 1953190"/>
                <a:gd name="connsiteY30" fmla="*/ 813397 h 2991508"/>
                <a:gd name="connsiteX31" fmla="*/ 1461254 w 1953190"/>
                <a:gd name="connsiteY31" fmla="*/ 701311 h 2991508"/>
                <a:gd name="connsiteX32" fmla="*/ 1473856 w 1953190"/>
                <a:gd name="connsiteY32" fmla="*/ 708401 h 2991508"/>
                <a:gd name="connsiteX0" fmla="*/ 1503680 w 1983014"/>
                <a:gd name="connsiteY0" fmla="*/ 708401 h 2991507"/>
                <a:gd name="connsiteX1" fmla="*/ 1441087 w 1983014"/>
                <a:gd name="connsiteY1" fmla="*/ 919813 h 2991507"/>
                <a:gd name="connsiteX2" fmla="*/ 1219884 w 1983014"/>
                <a:gd name="connsiteY2" fmla="*/ 1213129 h 2991507"/>
                <a:gd name="connsiteX3" fmla="*/ 939003 w 1983014"/>
                <a:gd name="connsiteY3" fmla="*/ 1450576 h 2991507"/>
                <a:gd name="connsiteX4" fmla="*/ 596742 w 1983014"/>
                <a:gd name="connsiteY4" fmla="*/ 1632245 h 2991507"/>
                <a:gd name="connsiteX5" fmla="*/ 767090 w 1983014"/>
                <a:gd name="connsiteY5" fmla="*/ 1653421 h 2991507"/>
                <a:gd name="connsiteX6" fmla="*/ 1304704 w 1983014"/>
                <a:gd name="connsiteY6" fmla="*/ 1655250 h 2991507"/>
                <a:gd name="connsiteX7" fmla="*/ 1704796 w 1983014"/>
                <a:gd name="connsiteY7" fmla="*/ 1749816 h 2991507"/>
                <a:gd name="connsiteX8" fmla="*/ 1962085 w 1983014"/>
                <a:gd name="connsiteY8" fmla="*/ 1866208 h 2991507"/>
                <a:gd name="connsiteX9" fmla="*/ 1935959 w 1983014"/>
                <a:gd name="connsiteY9" fmla="*/ 1943962 h 2991507"/>
                <a:gd name="connsiteX10" fmla="*/ 1682972 w 1983014"/>
                <a:gd name="connsiteY10" fmla="*/ 2106263 h 2991507"/>
                <a:gd name="connsiteX11" fmla="*/ 1282880 w 1983014"/>
                <a:gd name="connsiteY11" fmla="*/ 2208104 h 2991507"/>
                <a:gd name="connsiteX12" fmla="*/ 965565 w 1983014"/>
                <a:gd name="connsiteY12" fmla="*/ 2195250 h 2991507"/>
                <a:gd name="connsiteX13" fmla="*/ 608473 w 1983014"/>
                <a:gd name="connsiteY13" fmla="*/ 2089164 h 2991507"/>
                <a:gd name="connsiteX14" fmla="*/ 351679 w 1983014"/>
                <a:gd name="connsiteY14" fmla="*/ 1949541 h 2991507"/>
                <a:gd name="connsiteX15" fmla="*/ 321952 w 1983014"/>
                <a:gd name="connsiteY15" fmla="*/ 2002232 h 2991507"/>
                <a:gd name="connsiteX16" fmla="*/ 370914 w 1983014"/>
                <a:gd name="connsiteY16" fmla="*/ 2395326 h 2991507"/>
                <a:gd name="connsiteX17" fmla="*/ 456229 w 1983014"/>
                <a:gd name="connsiteY17" fmla="*/ 2772335 h 2991507"/>
                <a:gd name="connsiteX18" fmla="*/ 495013 w 1983014"/>
                <a:gd name="connsiteY18" fmla="*/ 2891702 h 2991507"/>
                <a:gd name="connsiteX19" fmla="*/ 250492 w 1983014"/>
                <a:gd name="connsiteY19" fmla="*/ 2991507 h 2991507"/>
                <a:gd name="connsiteX20" fmla="*/ 78078 w 1983014"/>
                <a:gd name="connsiteY20" fmla="*/ 2358824 h 2991507"/>
                <a:gd name="connsiteX21" fmla="*/ 129 w 1983014"/>
                <a:gd name="connsiteY21" fmla="*/ 1690577 h 2991507"/>
                <a:gd name="connsiteX22" fmla="*/ 135637 w 1983014"/>
                <a:gd name="connsiteY22" fmla="*/ 904785 h 2991507"/>
                <a:gd name="connsiteX23" fmla="*/ 308108 w 1983014"/>
                <a:gd name="connsiteY23" fmla="*/ 433148 h 2991507"/>
                <a:gd name="connsiteX24" fmla="*/ 473615 w 1983014"/>
                <a:gd name="connsiteY24" fmla="*/ 172515 h 2991507"/>
                <a:gd name="connsiteX25" fmla="*/ 642466 w 1983014"/>
                <a:gd name="connsiteY25" fmla="*/ 0 h 2991507"/>
                <a:gd name="connsiteX26" fmla="*/ 761688 w 1983014"/>
                <a:gd name="connsiteY26" fmla="*/ 332056 h 2991507"/>
                <a:gd name="connsiteX27" fmla="*/ 754574 w 1983014"/>
                <a:gd name="connsiteY27" fmla="*/ 678085 h 2991507"/>
                <a:gd name="connsiteX28" fmla="*/ 577472 w 1983014"/>
                <a:gd name="connsiteY28" fmla="*/ 1005788 h 2991507"/>
                <a:gd name="connsiteX29" fmla="*/ 579946 w 1983014"/>
                <a:gd name="connsiteY29" fmla="*/ 1049853 h 2991507"/>
                <a:gd name="connsiteX30" fmla="*/ 998684 w 1983014"/>
                <a:gd name="connsiteY30" fmla="*/ 813397 h 2991507"/>
                <a:gd name="connsiteX31" fmla="*/ 1491078 w 1983014"/>
                <a:gd name="connsiteY31" fmla="*/ 701311 h 2991507"/>
                <a:gd name="connsiteX32" fmla="*/ 1503680 w 1983014"/>
                <a:gd name="connsiteY32" fmla="*/ 708401 h 2991507"/>
                <a:gd name="connsiteX0" fmla="*/ 1503680 w 1983014"/>
                <a:gd name="connsiteY0" fmla="*/ 708401 h 2991507"/>
                <a:gd name="connsiteX1" fmla="*/ 1441087 w 1983014"/>
                <a:gd name="connsiteY1" fmla="*/ 919813 h 2991507"/>
                <a:gd name="connsiteX2" fmla="*/ 1219884 w 1983014"/>
                <a:gd name="connsiteY2" fmla="*/ 1213129 h 2991507"/>
                <a:gd name="connsiteX3" fmla="*/ 939003 w 1983014"/>
                <a:gd name="connsiteY3" fmla="*/ 1450576 h 2991507"/>
                <a:gd name="connsiteX4" fmla="*/ 596742 w 1983014"/>
                <a:gd name="connsiteY4" fmla="*/ 1632245 h 2991507"/>
                <a:gd name="connsiteX5" fmla="*/ 767090 w 1983014"/>
                <a:gd name="connsiteY5" fmla="*/ 1653421 h 2991507"/>
                <a:gd name="connsiteX6" fmla="*/ 1304704 w 1983014"/>
                <a:gd name="connsiteY6" fmla="*/ 1655250 h 2991507"/>
                <a:gd name="connsiteX7" fmla="*/ 1704796 w 1983014"/>
                <a:gd name="connsiteY7" fmla="*/ 1749816 h 2991507"/>
                <a:gd name="connsiteX8" fmla="*/ 1962085 w 1983014"/>
                <a:gd name="connsiteY8" fmla="*/ 1866208 h 2991507"/>
                <a:gd name="connsiteX9" fmla="*/ 1935959 w 1983014"/>
                <a:gd name="connsiteY9" fmla="*/ 1943962 h 2991507"/>
                <a:gd name="connsiteX10" fmla="*/ 1682972 w 1983014"/>
                <a:gd name="connsiteY10" fmla="*/ 2106263 h 2991507"/>
                <a:gd name="connsiteX11" fmla="*/ 1282880 w 1983014"/>
                <a:gd name="connsiteY11" fmla="*/ 2208104 h 2991507"/>
                <a:gd name="connsiteX12" fmla="*/ 965565 w 1983014"/>
                <a:gd name="connsiteY12" fmla="*/ 2195250 h 2991507"/>
                <a:gd name="connsiteX13" fmla="*/ 608473 w 1983014"/>
                <a:gd name="connsiteY13" fmla="*/ 2089164 h 2991507"/>
                <a:gd name="connsiteX14" fmla="*/ 351679 w 1983014"/>
                <a:gd name="connsiteY14" fmla="*/ 1949541 h 2991507"/>
                <a:gd name="connsiteX15" fmla="*/ 321952 w 1983014"/>
                <a:gd name="connsiteY15" fmla="*/ 2002232 h 2991507"/>
                <a:gd name="connsiteX16" fmla="*/ 370914 w 1983014"/>
                <a:gd name="connsiteY16" fmla="*/ 2395326 h 2991507"/>
                <a:gd name="connsiteX17" fmla="*/ 456229 w 1983014"/>
                <a:gd name="connsiteY17" fmla="*/ 2772335 h 2991507"/>
                <a:gd name="connsiteX18" fmla="*/ 495013 w 1983014"/>
                <a:gd name="connsiteY18" fmla="*/ 2891702 h 2991507"/>
                <a:gd name="connsiteX19" fmla="*/ 250492 w 1983014"/>
                <a:gd name="connsiteY19" fmla="*/ 2991507 h 2991507"/>
                <a:gd name="connsiteX20" fmla="*/ 78078 w 1983014"/>
                <a:gd name="connsiteY20" fmla="*/ 2358824 h 2991507"/>
                <a:gd name="connsiteX21" fmla="*/ 129 w 1983014"/>
                <a:gd name="connsiteY21" fmla="*/ 1690577 h 2991507"/>
                <a:gd name="connsiteX22" fmla="*/ 119976 w 1983014"/>
                <a:gd name="connsiteY22" fmla="*/ 908009 h 2991507"/>
                <a:gd name="connsiteX23" fmla="*/ 308108 w 1983014"/>
                <a:gd name="connsiteY23" fmla="*/ 433148 h 2991507"/>
                <a:gd name="connsiteX24" fmla="*/ 473615 w 1983014"/>
                <a:gd name="connsiteY24" fmla="*/ 172515 h 2991507"/>
                <a:gd name="connsiteX25" fmla="*/ 642466 w 1983014"/>
                <a:gd name="connsiteY25" fmla="*/ 0 h 2991507"/>
                <a:gd name="connsiteX26" fmla="*/ 761688 w 1983014"/>
                <a:gd name="connsiteY26" fmla="*/ 332056 h 2991507"/>
                <a:gd name="connsiteX27" fmla="*/ 754574 w 1983014"/>
                <a:gd name="connsiteY27" fmla="*/ 678085 h 2991507"/>
                <a:gd name="connsiteX28" fmla="*/ 577472 w 1983014"/>
                <a:gd name="connsiteY28" fmla="*/ 1005788 h 2991507"/>
                <a:gd name="connsiteX29" fmla="*/ 579946 w 1983014"/>
                <a:gd name="connsiteY29" fmla="*/ 1049853 h 2991507"/>
                <a:gd name="connsiteX30" fmla="*/ 998684 w 1983014"/>
                <a:gd name="connsiteY30" fmla="*/ 813397 h 2991507"/>
                <a:gd name="connsiteX31" fmla="*/ 1491078 w 1983014"/>
                <a:gd name="connsiteY31" fmla="*/ 701311 h 2991507"/>
                <a:gd name="connsiteX32" fmla="*/ 1503680 w 1983014"/>
                <a:gd name="connsiteY32" fmla="*/ 708401 h 2991507"/>
                <a:gd name="connsiteX0" fmla="*/ 1503680 w 1983014"/>
                <a:gd name="connsiteY0" fmla="*/ 708401 h 2991507"/>
                <a:gd name="connsiteX1" fmla="*/ 1441087 w 1983014"/>
                <a:gd name="connsiteY1" fmla="*/ 919813 h 2991507"/>
                <a:gd name="connsiteX2" fmla="*/ 1219884 w 1983014"/>
                <a:gd name="connsiteY2" fmla="*/ 1213129 h 2991507"/>
                <a:gd name="connsiteX3" fmla="*/ 939003 w 1983014"/>
                <a:gd name="connsiteY3" fmla="*/ 1450576 h 2991507"/>
                <a:gd name="connsiteX4" fmla="*/ 596742 w 1983014"/>
                <a:gd name="connsiteY4" fmla="*/ 1632245 h 2991507"/>
                <a:gd name="connsiteX5" fmla="*/ 767090 w 1983014"/>
                <a:gd name="connsiteY5" fmla="*/ 1653421 h 2991507"/>
                <a:gd name="connsiteX6" fmla="*/ 1304704 w 1983014"/>
                <a:gd name="connsiteY6" fmla="*/ 1655250 h 2991507"/>
                <a:gd name="connsiteX7" fmla="*/ 1704796 w 1983014"/>
                <a:gd name="connsiteY7" fmla="*/ 1749816 h 2991507"/>
                <a:gd name="connsiteX8" fmla="*/ 1962085 w 1983014"/>
                <a:gd name="connsiteY8" fmla="*/ 1866208 h 2991507"/>
                <a:gd name="connsiteX9" fmla="*/ 1935959 w 1983014"/>
                <a:gd name="connsiteY9" fmla="*/ 1943962 h 2991507"/>
                <a:gd name="connsiteX10" fmla="*/ 1682972 w 1983014"/>
                <a:gd name="connsiteY10" fmla="*/ 2106263 h 2991507"/>
                <a:gd name="connsiteX11" fmla="*/ 1282880 w 1983014"/>
                <a:gd name="connsiteY11" fmla="*/ 2208104 h 2991507"/>
                <a:gd name="connsiteX12" fmla="*/ 965565 w 1983014"/>
                <a:gd name="connsiteY12" fmla="*/ 2195250 h 2991507"/>
                <a:gd name="connsiteX13" fmla="*/ 608473 w 1983014"/>
                <a:gd name="connsiteY13" fmla="*/ 2089164 h 2991507"/>
                <a:gd name="connsiteX14" fmla="*/ 351679 w 1983014"/>
                <a:gd name="connsiteY14" fmla="*/ 1949541 h 2991507"/>
                <a:gd name="connsiteX15" fmla="*/ 321952 w 1983014"/>
                <a:gd name="connsiteY15" fmla="*/ 2002232 h 2991507"/>
                <a:gd name="connsiteX16" fmla="*/ 370914 w 1983014"/>
                <a:gd name="connsiteY16" fmla="*/ 2395326 h 2991507"/>
                <a:gd name="connsiteX17" fmla="*/ 456229 w 1983014"/>
                <a:gd name="connsiteY17" fmla="*/ 2772335 h 2991507"/>
                <a:gd name="connsiteX18" fmla="*/ 552973 w 1983014"/>
                <a:gd name="connsiteY18" fmla="*/ 2882494 h 2991507"/>
                <a:gd name="connsiteX19" fmla="*/ 250492 w 1983014"/>
                <a:gd name="connsiteY19" fmla="*/ 2991507 h 2991507"/>
                <a:gd name="connsiteX20" fmla="*/ 78078 w 1983014"/>
                <a:gd name="connsiteY20" fmla="*/ 2358824 h 2991507"/>
                <a:gd name="connsiteX21" fmla="*/ 129 w 1983014"/>
                <a:gd name="connsiteY21" fmla="*/ 1690577 h 2991507"/>
                <a:gd name="connsiteX22" fmla="*/ 119976 w 1983014"/>
                <a:gd name="connsiteY22" fmla="*/ 908009 h 2991507"/>
                <a:gd name="connsiteX23" fmla="*/ 308108 w 1983014"/>
                <a:gd name="connsiteY23" fmla="*/ 433148 h 2991507"/>
                <a:gd name="connsiteX24" fmla="*/ 473615 w 1983014"/>
                <a:gd name="connsiteY24" fmla="*/ 172515 h 2991507"/>
                <a:gd name="connsiteX25" fmla="*/ 642466 w 1983014"/>
                <a:gd name="connsiteY25" fmla="*/ 0 h 2991507"/>
                <a:gd name="connsiteX26" fmla="*/ 761688 w 1983014"/>
                <a:gd name="connsiteY26" fmla="*/ 332056 h 2991507"/>
                <a:gd name="connsiteX27" fmla="*/ 754574 w 1983014"/>
                <a:gd name="connsiteY27" fmla="*/ 678085 h 2991507"/>
                <a:gd name="connsiteX28" fmla="*/ 577472 w 1983014"/>
                <a:gd name="connsiteY28" fmla="*/ 1005788 h 2991507"/>
                <a:gd name="connsiteX29" fmla="*/ 579946 w 1983014"/>
                <a:gd name="connsiteY29" fmla="*/ 1049853 h 2991507"/>
                <a:gd name="connsiteX30" fmla="*/ 998684 w 1983014"/>
                <a:gd name="connsiteY30" fmla="*/ 813397 h 2991507"/>
                <a:gd name="connsiteX31" fmla="*/ 1491078 w 1983014"/>
                <a:gd name="connsiteY31" fmla="*/ 701311 h 2991507"/>
                <a:gd name="connsiteX32" fmla="*/ 1503680 w 1983014"/>
                <a:gd name="connsiteY32" fmla="*/ 708401 h 2991507"/>
                <a:gd name="connsiteX0" fmla="*/ 1503680 w 1983014"/>
                <a:gd name="connsiteY0" fmla="*/ 708401 h 2991507"/>
                <a:gd name="connsiteX1" fmla="*/ 1441087 w 1983014"/>
                <a:gd name="connsiteY1" fmla="*/ 919813 h 2991507"/>
                <a:gd name="connsiteX2" fmla="*/ 1219884 w 1983014"/>
                <a:gd name="connsiteY2" fmla="*/ 1213129 h 2991507"/>
                <a:gd name="connsiteX3" fmla="*/ 939003 w 1983014"/>
                <a:gd name="connsiteY3" fmla="*/ 1450576 h 2991507"/>
                <a:gd name="connsiteX4" fmla="*/ 596742 w 1983014"/>
                <a:gd name="connsiteY4" fmla="*/ 1632245 h 2991507"/>
                <a:gd name="connsiteX5" fmla="*/ 767090 w 1983014"/>
                <a:gd name="connsiteY5" fmla="*/ 1653421 h 2991507"/>
                <a:gd name="connsiteX6" fmla="*/ 1304704 w 1983014"/>
                <a:gd name="connsiteY6" fmla="*/ 1655250 h 2991507"/>
                <a:gd name="connsiteX7" fmla="*/ 1704796 w 1983014"/>
                <a:gd name="connsiteY7" fmla="*/ 1749816 h 2991507"/>
                <a:gd name="connsiteX8" fmla="*/ 1962085 w 1983014"/>
                <a:gd name="connsiteY8" fmla="*/ 1866208 h 2991507"/>
                <a:gd name="connsiteX9" fmla="*/ 1935959 w 1983014"/>
                <a:gd name="connsiteY9" fmla="*/ 1943962 h 2991507"/>
                <a:gd name="connsiteX10" fmla="*/ 1682972 w 1983014"/>
                <a:gd name="connsiteY10" fmla="*/ 2106263 h 2991507"/>
                <a:gd name="connsiteX11" fmla="*/ 1282880 w 1983014"/>
                <a:gd name="connsiteY11" fmla="*/ 2208104 h 2991507"/>
                <a:gd name="connsiteX12" fmla="*/ 965565 w 1983014"/>
                <a:gd name="connsiteY12" fmla="*/ 2195250 h 2991507"/>
                <a:gd name="connsiteX13" fmla="*/ 608473 w 1983014"/>
                <a:gd name="connsiteY13" fmla="*/ 2089164 h 2991507"/>
                <a:gd name="connsiteX14" fmla="*/ 351679 w 1983014"/>
                <a:gd name="connsiteY14" fmla="*/ 1949541 h 2991507"/>
                <a:gd name="connsiteX15" fmla="*/ 321952 w 1983014"/>
                <a:gd name="connsiteY15" fmla="*/ 2002232 h 2991507"/>
                <a:gd name="connsiteX16" fmla="*/ 370914 w 1983014"/>
                <a:gd name="connsiteY16" fmla="*/ 2395326 h 2991507"/>
                <a:gd name="connsiteX17" fmla="*/ 488935 w 1983014"/>
                <a:gd name="connsiteY17" fmla="*/ 2732957 h 2991507"/>
                <a:gd name="connsiteX18" fmla="*/ 552973 w 1983014"/>
                <a:gd name="connsiteY18" fmla="*/ 2882494 h 2991507"/>
                <a:gd name="connsiteX19" fmla="*/ 250492 w 1983014"/>
                <a:gd name="connsiteY19" fmla="*/ 2991507 h 2991507"/>
                <a:gd name="connsiteX20" fmla="*/ 78078 w 1983014"/>
                <a:gd name="connsiteY20" fmla="*/ 2358824 h 2991507"/>
                <a:gd name="connsiteX21" fmla="*/ 129 w 1983014"/>
                <a:gd name="connsiteY21" fmla="*/ 1690577 h 2991507"/>
                <a:gd name="connsiteX22" fmla="*/ 119976 w 1983014"/>
                <a:gd name="connsiteY22" fmla="*/ 908009 h 2991507"/>
                <a:gd name="connsiteX23" fmla="*/ 308108 w 1983014"/>
                <a:gd name="connsiteY23" fmla="*/ 433148 h 2991507"/>
                <a:gd name="connsiteX24" fmla="*/ 473615 w 1983014"/>
                <a:gd name="connsiteY24" fmla="*/ 172515 h 2991507"/>
                <a:gd name="connsiteX25" fmla="*/ 642466 w 1983014"/>
                <a:gd name="connsiteY25" fmla="*/ 0 h 2991507"/>
                <a:gd name="connsiteX26" fmla="*/ 761688 w 1983014"/>
                <a:gd name="connsiteY26" fmla="*/ 332056 h 2991507"/>
                <a:gd name="connsiteX27" fmla="*/ 754574 w 1983014"/>
                <a:gd name="connsiteY27" fmla="*/ 678085 h 2991507"/>
                <a:gd name="connsiteX28" fmla="*/ 577472 w 1983014"/>
                <a:gd name="connsiteY28" fmla="*/ 1005788 h 2991507"/>
                <a:gd name="connsiteX29" fmla="*/ 579946 w 1983014"/>
                <a:gd name="connsiteY29" fmla="*/ 1049853 h 2991507"/>
                <a:gd name="connsiteX30" fmla="*/ 998684 w 1983014"/>
                <a:gd name="connsiteY30" fmla="*/ 813397 h 2991507"/>
                <a:gd name="connsiteX31" fmla="*/ 1491078 w 1983014"/>
                <a:gd name="connsiteY31" fmla="*/ 701311 h 2991507"/>
                <a:gd name="connsiteX32" fmla="*/ 1503680 w 1983014"/>
                <a:gd name="connsiteY32" fmla="*/ 708401 h 2991507"/>
                <a:gd name="connsiteX0" fmla="*/ 1503680 w 1983014"/>
                <a:gd name="connsiteY0" fmla="*/ 708401 h 2991507"/>
                <a:gd name="connsiteX1" fmla="*/ 1441087 w 1983014"/>
                <a:gd name="connsiteY1" fmla="*/ 919813 h 2991507"/>
                <a:gd name="connsiteX2" fmla="*/ 1219884 w 1983014"/>
                <a:gd name="connsiteY2" fmla="*/ 1213129 h 2991507"/>
                <a:gd name="connsiteX3" fmla="*/ 939003 w 1983014"/>
                <a:gd name="connsiteY3" fmla="*/ 1450576 h 2991507"/>
                <a:gd name="connsiteX4" fmla="*/ 596742 w 1983014"/>
                <a:gd name="connsiteY4" fmla="*/ 1632245 h 2991507"/>
                <a:gd name="connsiteX5" fmla="*/ 767090 w 1983014"/>
                <a:gd name="connsiteY5" fmla="*/ 1653421 h 2991507"/>
                <a:gd name="connsiteX6" fmla="*/ 1304704 w 1983014"/>
                <a:gd name="connsiteY6" fmla="*/ 1655250 h 2991507"/>
                <a:gd name="connsiteX7" fmla="*/ 1704796 w 1983014"/>
                <a:gd name="connsiteY7" fmla="*/ 1749816 h 2991507"/>
                <a:gd name="connsiteX8" fmla="*/ 1962085 w 1983014"/>
                <a:gd name="connsiteY8" fmla="*/ 1866208 h 2991507"/>
                <a:gd name="connsiteX9" fmla="*/ 1935959 w 1983014"/>
                <a:gd name="connsiteY9" fmla="*/ 1943962 h 2991507"/>
                <a:gd name="connsiteX10" fmla="*/ 1682972 w 1983014"/>
                <a:gd name="connsiteY10" fmla="*/ 2106263 h 2991507"/>
                <a:gd name="connsiteX11" fmla="*/ 1282880 w 1983014"/>
                <a:gd name="connsiteY11" fmla="*/ 2208104 h 2991507"/>
                <a:gd name="connsiteX12" fmla="*/ 965565 w 1983014"/>
                <a:gd name="connsiteY12" fmla="*/ 2195250 h 2991507"/>
                <a:gd name="connsiteX13" fmla="*/ 608473 w 1983014"/>
                <a:gd name="connsiteY13" fmla="*/ 2089164 h 2991507"/>
                <a:gd name="connsiteX14" fmla="*/ 351679 w 1983014"/>
                <a:gd name="connsiteY14" fmla="*/ 1949541 h 2991507"/>
                <a:gd name="connsiteX15" fmla="*/ 321952 w 1983014"/>
                <a:gd name="connsiteY15" fmla="*/ 2002232 h 2991507"/>
                <a:gd name="connsiteX16" fmla="*/ 396789 w 1983014"/>
                <a:gd name="connsiteY16" fmla="*/ 2349194 h 2991507"/>
                <a:gd name="connsiteX17" fmla="*/ 488935 w 1983014"/>
                <a:gd name="connsiteY17" fmla="*/ 2732957 h 2991507"/>
                <a:gd name="connsiteX18" fmla="*/ 552973 w 1983014"/>
                <a:gd name="connsiteY18" fmla="*/ 2882494 h 2991507"/>
                <a:gd name="connsiteX19" fmla="*/ 250492 w 1983014"/>
                <a:gd name="connsiteY19" fmla="*/ 2991507 h 2991507"/>
                <a:gd name="connsiteX20" fmla="*/ 78078 w 1983014"/>
                <a:gd name="connsiteY20" fmla="*/ 2358824 h 2991507"/>
                <a:gd name="connsiteX21" fmla="*/ 129 w 1983014"/>
                <a:gd name="connsiteY21" fmla="*/ 1690577 h 2991507"/>
                <a:gd name="connsiteX22" fmla="*/ 119976 w 1983014"/>
                <a:gd name="connsiteY22" fmla="*/ 908009 h 2991507"/>
                <a:gd name="connsiteX23" fmla="*/ 308108 w 1983014"/>
                <a:gd name="connsiteY23" fmla="*/ 433148 h 2991507"/>
                <a:gd name="connsiteX24" fmla="*/ 473615 w 1983014"/>
                <a:gd name="connsiteY24" fmla="*/ 172515 h 2991507"/>
                <a:gd name="connsiteX25" fmla="*/ 642466 w 1983014"/>
                <a:gd name="connsiteY25" fmla="*/ 0 h 2991507"/>
                <a:gd name="connsiteX26" fmla="*/ 761688 w 1983014"/>
                <a:gd name="connsiteY26" fmla="*/ 332056 h 2991507"/>
                <a:gd name="connsiteX27" fmla="*/ 754574 w 1983014"/>
                <a:gd name="connsiteY27" fmla="*/ 678085 h 2991507"/>
                <a:gd name="connsiteX28" fmla="*/ 577472 w 1983014"/>
                <a:gd name="connsiteY28" fmla="*/ 1005788 h 2991507"/>
                <a:gd name="connsiteX29" fmla="*/ 579946 w 1983014"/>
                <a:gd name="connsiteY29" fmla="*/ 1049853 h 2991507"/>
                <a:gd name="connsiteX30" fmla="*/ 998684 w 1983014"/>
                <a:gd name="connsiteY30" fmla="*/ 813397 h 2991507"/>
                <a:gd name="connsiteX31" fmla="*/ 1491078 w 1983014"/>
                <a:gd name="connsiteY31" fmla="*/ 701311 h 2991507"/>
                <a:gd name="connsiteX32" fmla="*/ 1503680 w 1983014"/>
                <a:gd name="connsiteY32" fmla="*/ 708401 h 2991507"/>
                <a:gd name="connsiteX0" fmla="*/ 1503680 w 1983014"/>
                <a:gd name="connsiteY0" fmla="*/ 708401 h 2991507"/>
                <a:gd name="connsiteX1" fmla="*/ 1441087 w 1983014"/>
                <a:gd name="connsiteY1" fmla="*/ 919813 h 2991507"/>
                <a:gd name="connsiteX2" fmla="*/ 1219884 w 1983014"/>
                <a:gd name="connsiteY2" fmla="*/ 1213129 h 2991507"/>
                <a:gd name="connsiteX3" fmla="*/ 939003 w 1983014"/>
                <a:gd name="connsiteY3" fmla="*/ 1450576 h 2991507"/>
                <a:gd name="connsiteX4" fmla="*/ 596742 w 1983014"/>
                <a:gd name="connsiteY4" fmla="*/ 1632245 h 2991507"/>
                <a:gd name="connsiteX5" fmla="*/ 767090 w 1983014"/>
                <a:gd name="connsiteY5" fmla="*/ 1653421 h 2991507"/>
                <a:gd name="connsiteX6" fmla="*/ 1304704 w 1983014"/>
                <a:gd name="connsiteY6" fmla="*/ 1655250 h 2991507"/>
                <a:gd name="connsiteX7" fmla="*/ 1704796 w 1983014"/>
                <a:gd name="connsiteY7" fmla="*/ 1749816 h 2991507"/>
                <a:gd name="connsiteX8" fmla="*/ 1962085 w 1983014"/>
                <a:gd name="connsiteY8" fmla="*/ 1866208 h 2991507"/>
                <a:gd name="connsiteX9" fmla="*/ 1935959 w 1983014"/>
                <a:gd name="connsiteY9" fmla="*/ 1943962 h 2991507"/>
                <a:gd name="connsiteX10" fmla="*/ 1682972 w 1983014"/>
                <a:gd name="connsiteY10" fmla="*/ 2106263 h 2991507"/>
                <a:gd name="connsiteX11" fmla="*/ 1282880 w 1983014"/>
                <a:gd name="connsiteY11" fmla="*/ 2208104 h 2991507"/>
                <a:gd name="connsiteX12" fmla="*/ 965565 w 1983014"/>
                <a:gd name="connsiteY12" fmla="*/ 2195250 h 2991507"/>
                <a:gd name="connsiteX13" fmla="*/ 608473 w 1983014"/>
                <a:gd name="connsiteY13" fmla="*/ 2089164 h 2991507"/>
                <a:gd name="connsiteX14" fmla="*/ 351679 w 1983014"/>
                <a:gd name="connsiteY14" fmla="*/ 1949541 h 2991507"/>
                <a:gd name="connsiteX15" fmla="*/ 342833 w 1983014"/>
                <a:gd name="connsiteY15" fmla="*/ 1997936 h 2991507"/>
                <a:gd name="connsiteX16" fmla="*/ 396789 w 1983014"/>
                <a:gd name="connsiteY16" fmla="*/ 2349194 h 2991507"/>
                <a:gd name="connsiteX17" fmla="*/ 488935 w 1983014"/>
                <a:gd name="connsiteY17" fmla="*/ 2732957 h 2991507"/>
                <a:gd name="connsiteX18" fmla="*/ 552973 w 1983014"/>
                <a:gd name="connsiteY18" fmla="*/ 2882494 h 2991507"/>
                <a:gd name="connsiteX19" fmla="*/ 250492 w 1983014"/>
                <a:gd name="connsiteY19" fmla="*/ 2991507 h 2991507"/>
                <a:gd name="connsiteX20" fmla="*/ 78078 w 1983014"/>
                <a:gd name="connsiteY20" fmla="*/ 2358824 h 2991507"/>
                <a:gd name="connsiteX21" fmla="*/ 129 w 1983014"/>
                <a:gd name="connsiteY21" fmla="*/ 1690577 h 2991507"/>
                <a:gd name="connsiteX22" fmla="*/ 119976 w 1983014"/>
                <a:gd name="connsiteY22" fmla="*/ 908009 h 2991507"/>
                <a:gd name="connsiteX23" fmla="*/ 308108 w 1983014"/>
                <a:gd name="connsiteY23" fmla="*/ 433148 h 2991507"/>
                <a:gd name="connsiteX24" fmla="*/ 473615 w 1983014"/>
                <a:gd name="connsiteY24" fmla="*/ 172515 h 2991507"/>
                <a:gd name="connsiteX25" fmla="*/ 642466 w 1983014"/>
                <a:gd name="connsiteY25" fmla="*/ 0 h 2991507"/>
                <a:gd name="connsiteX26" fmla="*/ 761688 w 1983014"/>
                <a:gd name="connsiteY26" fmla="*/ 332056 h 2991507"/>
                <a:gd name="connsiteX27" fmla="*/ 754574 w 1983014"/>
                <a:gd name="connsiteY27" fmla="*/ 678085 h 2991507"/>
                <a:gd name="connsiteX28" fmla="*/ 577472 w 1983014"/>
                <a:gd name="connsiteY28" fmla="*/ 1005788 h 2991507"/>
                <a:gd name="connsiteX29" fmla="*/ 579946 w 1983014"/>
                <a:gd name="connsiteY29" fmla="*/ 1049853 h 2991507"/>
                <a:gd name="connsiteX30" fmla="*/ 998684 w 1983014"/>
                <a:gd name="connsiteY30" fmla="*/ 813397 h 2991507"/>
                <a:gd name="connsiteX31" fmla="*/ 1491078 w 1983014"/>
                <a:gd name="connsiteY31" fmla="*/ 701311 h 2991507"/>
                <a:gd name="connsiteX32" fmla="*/ 1503680 w 1983014"/>
                <a:gd name="connsiteY32" fmla="*/ 708401 h 2991507"/>
                <a:gd name="connsiteX0" fmla="*/ 1503680 w 1983014"/>
                <a:gd name="connsiteY0" fmla="*/ 708401 h 2991507"/>
                <a:gd name="connsiteX1" fmla="*/ 1441087 w 1983014"/>
                <a:gd name="connsiteY1" fmla="*/ 919813 h 2991507"/>
                <a:gd name="connsiteX2" fmla="*/ 1219884 w 1983014"/>
                <a:gd name="connsiteY2" fmla="*/ 1213129 h 2991507"/>
                <a:gd name="connsiteX3" fmla="*/ 939003 w 1983014"/>
                <a:gd name="connsiteY3" fmla="*/ 1450576 h 2991507"/>
                <a:gd name="connsiteX4" fmla="*/ 596742 w 1983014"/>
                <a:gd name="connsiteY4" fmla="*/ 1632245 h 2991507"/>
                <a:gd name="connsiteX5" fmla="*/ 767090 w 1983014"/>
                <a:gd name="connsiteY5" fmla="*/ 1653421 h 2991507"/>
                <a:gd name="connsiteX6" fmla="*/ 1304704 w 1983014"/>
                <a:gd name="connsiteY6" fmla="*/ 1655250 h 2991507"/>
                <a:gd name="connsiteX7" fmla="*/ 1704796 w 1983014"/>
                <a:gd name="connsiteY7" fmla="*/ 1749816 h 2991507"/>
                <a:gd name="connsiteX8" fmla="*/ 1962085 w 1983014"/>
                <a:gd name="connsiteY8" fmla="*/ 1866208 h 2991507"/>
                <a:gd name="connsiteX9" fmla="*/ 1935959 w 1983014"/>
                <a:gd name="connsiteY9" fmla="*/ 1943962 h 2991507"/>
                <a:gd name="connsiteX10" fmla="*/ 1682972 w 1983014"/>
                <a:gd name="connsiteY10" fmla="*/ 2106263 h 2991507"/>
                <a:gd name="connsiteX11" fmla="*/ 1282880 w 1983014"/>
                <a:gd name="connsiteY11" fmla="*/ 2208104 h 2991507"/>
                <a:gd name="connsiteX12" fmla="*/ 965565 w 1983014"/>
                <a:gd name="connsiteY12" fmla="*/ 2195250 h 2991507"/>
                <a:gd name="connsiteX13" fmla="*/ 608473 w 1983014"/>
                <a:gd name="connsiteY13" fmla="*/ 2089164 h 2991507"/>
                <a:gd name="connsiteX14" fmla="*/ 351679 w 1983014"/>
                <a:gd name="connsiteY14" fmla="*/ 1949541 h 2991507"/>
                <a:gd name="connsiteX15" fmla="*/ 342833 w 1983014"/>
                <a:gd name="connsiteY15" fmla="*/ 1997936 h 2991507"/>
                <a:gd name="connsiteX16" fmla="*/ 396789 w 1983014"/>
                <a:gd name="connsiteY16" fmla="*/ 2349194 h 2991507"/>
                <a:gd name="connsiteX17" fmla="*/ 488935 w 1983014"/>
                <a:gd name="connsiteY17" fmla="*/ 2732957 h 2991507"/>
                <a:gd name="connsiteX18" fmla="*/ 552973 w 1983014"/>
                <a:gd name="connsiteY18" fmla="*/ 2882494 h 2991507"/>
                <a:gd name="connsiteX19" fmla="*/ 250492 w 1983014"/>
                <a:gd name="connsiteY19" fmla="*/ 2991507 h 2991507"/>
                <a:gd name="connsiteX20" fmla="*/ 78078 w 1983014"/>
                <a:gd name="connsiteY20" fmla="*/ 2358824 h 2991507"/>
                <a:gd name="connsiteX21" fmla="*/ 129 w 1983014"/>
                <a:gd name="connsiteY21" fmla="*/ 1690577 h 2991507"/>
                <a:gd name="connsiteX22" fmla="*/ 119976 w 1983014"/>
                <a:gd name="connsiteY22" fmla="*/ 908009 h 2991507"/>
                <a:gd name="connsiteX23" fmla="*/ 308108 w 1983014"/>
                <a:gd name="connsiteY23" fmla="*/ 433148 h 2991507"/>
                <a:gd name="connsiteX24" fmla="*/ 473615 w 1983014"/>
                <a:gd name="connsiteY24" fmla="*/ 172515 h 2991507"/>
                <a:gd name="connsiteX25" fmla="*/ 642466 w 1983014"/>
                <a:gd name="connsiteY25" fmla="*/ 0 h 2991507"/>
                <a:gd name="connsiteX26" fmla="*/ 761688 w 1983014"/>
                <a:gd name="connsiteY26" fmla="*/ 332056 h 2991507"/>
                <a:gd name="connsiteX27" fmla="*/ 754574 w 1983014"/>
                <a:gd name="connsiteY27" fmla="*/ 678085 h 2991507"/>
                <a:gd name="connsiteX28" fmla="*/ 577472 w 1983014"/>
                <a:gd name="connsiteY28" fmla="*/ 1005788 h 2991507"/>
                <a:gd name="connsiteX29" fmla="*/ 579946 w 1983014"/>
                <a:gd name="connsiteY29" fmla="*/ 1049853 h 2991507"/>
                <a:gd name="connsiteX30" fmla="*/ 998684 w 1983014"/>
                <a:gd name="connsiteY30" fmla="*/ 813397 h 2991507"/>
                <a:gd name="connsiteX31" fmla="*/ 1491078 w 1983014"/>
                <a:gd name="connsiteY31" fmla="*/ 701311 h 2991507"/>
                <a:gd name="connsiteX32" fmla="*/ 1503680 w 1983014"/>
                <a:gd name="connsiteY32" fmla="*/ 708401 h 2991507"/>
                <a:gd name="connsiteX0" fmla="*/ 1503750 w 1983084"/>
                <a:gd name="connsiteY0" fmla="*/ 708401 h 2991507"/>
                <a:gd name="connsiteX1" fmla="*/ 1441157 w 1983084"/>
                <a:gd name="connsiteY1" fmla="*/ 919813 h 2991507"/>
                <a:gd name="connsiteX2" fmla="*/ 1219954 w 1983084"/>
                <a:gd name="connsiteY2" fmla="*/ 1213129 h 2991507"/>
                <a:gd name="connsiteX3" fmla="*/ 939073 w 1983084"/>
                <a:gd name="connsiteY3" fmla="*/ 1450576 h 2991507"/>
                <a:gd name="connsiteX4" fmla="*/ 596812 w 1983084"/>
                <a:gd name="connsiteY4" fmla="*/ 1632245 h 2991507"/>
                <a:gd name="connsiteX5" fmla="*/ 767160 w 1983084"/>
                <a:gd name="connsiteY5" fmla="*/ 1653421 h 2991507"/>
                <a:gd name="connsiteX6" fmla="*/ 1304774 w 1983084"/>
                <a:gd name="connsiteY6" fmla="*/ 1655250 h 2991507"/>
                <a:gd name="connsiteX7" fmla="*/ 1704866 w 1983084"/>
                <a:gd name="connsiteY7" fmla="*/ 1749816 h 2991507"/>
                <a:gd name="connsiteX8" fmla="*/ 1962155 w 1983084"/>
                <a:gd name="connsiteY8" fmla="*/ 1866208 h 2991507"/>
                <a:gd name="connsiteX9" fmla="*/ 1936029 w 1983084"/>
                <a:gd name="connsiteY9" fmla="*/ 1943962 h 2991507"/>
                <a:gd name="connsiteX10" fmla="*/ 1683042 w 1983084"/>
                <a:gd name="connsiteY10" fmla="*/ 2106263 h 2991507"/>
                <a:gd name="connsiteX11" fmla="*/ 1282950 w 1983084"/>
                <a:gd name="connsiteY11" fmla="*/ 2208104 h 2991507"/>
                <a:gd name="connsiteX12" fmla="*/ 965635 w 1983084"/>
                <a:gd name="connsiteY12" fmla="*/ 2195250 h 2991507"/>
                <a:gd name="connsiteX13" fmla="*/ 608543 w 1983084"/>
                <a:gd name="connsiteY13" fmla="*/ 2089164 h 2991507"/>
                <a:gd name="connsiteX14" fmla="*/ 351749 w 1983084"/>
                <a:gd name="connsiteY14" fmla="*/ 1949541 h 2991507"/>
                <a:gd name="connsiteX15" fmla="*/ 342903 w 1983084"/>
                <a:gd name="connsiteY15" fmla="*/ 1997936 h 2991507"/>
                <a:gd name="connsiteX16" fmla="*/ 396859 w 1983084"/>
                <a:gd name="connsiteY16" fmla="*/ 2349194 h 2991507"/>
                <a:gd name="connsiteX17" fmla="*/ 489005 w 1983084"/>
                <a:gd name="connsiteY17" fmla="*/ 2732957 h 2991507"/>
                <a:gd name="connsiteX18" fmla="*/ 553043 w 1983084"/>
                <a:gd name="connsiteY18" fmla="*/ 2882494 h 2991507"/>
                <a:gd name="connsiteX19" fmla="*/ 250562 w 1983084"/>
                <a:gd name="connsiteY19" fmla="*/ 2991507 h 2991507"/>
                <a:gd name="connsiteX20" fmla="*/ 63305 w 1983084"/>
                <a:gd name="connsiteY20" fmla="*/ 2363639 h 2991507"/>
                <a:gd name="connsiteX21" fmla="*/ 199 w 1983084"/>
                <a:gd name="connsiteY21" fmla="*/ 1690577 h 2991507"/>
                <a:gd name="connsiteX22" fmla="*/ 120046 w 1983084"/>
                <a:gd name="connsiteY22" fmla="*/ 908009 h 2991507"/>
                <a:gd name="connsiteX23" fmla="*/ 308178 w 1983084"/>
                <a:gd name="connsiteY23" fmla="*/ 433148 h 2991507"/>
                <a:gd name="connsiteX24" fmla="*/ 473685 w 1983084"/>
                <a:gd name="connsiteY24" fmla="*/ 172515 h 2991507"/>
                <a:gd name="connsiteX25" fmla="*/ 642536 w 1983084"/>
                <a:gd name="connsiteY25" fmla="*/ 0 h 2991507"/>
                <a:gd name="connsiteX26" fmla="*/ 761758 w 1983084"/>
                <a:gd name="connsiteY26" fmla="*/ 332056 h 2991507"/>
                <a:gd name="connsiteX27" fmla="*/ 754644 w 1983084"/>
                <a:gd name="connsiteY27" fmla="*/ 678085 h 2991507"/>
                <a:gd name="connsiteX28" fmla="*/ 577542 w 1983084"/>
                <a:gd name="connsiteY28" fmla="*/ 1005788 h 2991507"/>
                <a:gd name="connsiteX29" fmla="*/ 580016 w 1983084"/>
                <a:gd name="connsiteY29" fmla="*/ 1049853 h 2991507"/>
                <a:gd name="connsiteX30" fmla="*/ 998754 w 1983084"/>
                <a:gd name="connsiteY30" fmla="*/ 813397 h 2991507"/>
                <a:gd name="connsiteX31" fmla="*/ 1491148 w 1983084"/>
                <a:gd name="connsiteY31" fmla="*/ 701311 h 2991507"/>
                <a:gd name="connsiteX32" fmla="*/ 1503750 w 1983084"/>
                <a:gd name="connsiteY32" fmla="*/ 708401 h 2991507"/>
                <a:gd name="connsiteX0" fmla="*/ 1503751 w 1983085"/>
                <a:gd name="connsiteY0" fmla="*/ 708401 h 2991507"/>
                <a:gd name="connsiteX1" fmla="*/ 1441158 w 1983085"/>
                <a:gd name="connsiteY1" fmla="*/ 919813 h 2991507"/>
                <a:gd name="connsiteX2" fmla="*/ 1219955 w 1983085"/>
                <a:gd name="connsiteY2" fmla="*/ 1213129 h 2991507"/>
                <a:gd name="connsiteX3" fmla="*/ 939074 w 1983085"/>
                <a:gd name="connsiteY3" fmla="*/ 1450576 h 2991507"/>
                <a:gd name="connsiteX4" fmla="*/ 596813 w 1983085"/>
                <a:gd name="connsiteY4" fmla="*/ 1632245 h 2991507"/>
                <a:gd name="connsiteX5" fmla="*/ 767161 w 1983085"/>
                <a:gd name="connsiteY5" fmla="*/ 1653421 h 2991507"/>
                <a:gd name="connsiteX6" fmla="*/ 1304775 w 1983085"/>
                <a:gd name="connsiteY6" fmla="*/ 1655250 h 2991507"/>
                <a:gd name="connsiteX7" fmla="*/ 1704867 w 1983085"/>
                <a:gd name="connsiteY7" fmla="*/ 1749816 h 2991507"/>
                <a:gd name="connsiteX8" fmla="*/ 1962156 w 1983085"/>
                <a:gd name="connsiteY8" fmla="*/ 1866208 h 2991507"/>
                <a:gd name="connsiteX9" fmla="*/ 1936030 w 1983085"/>
                <a:gd name="connsiteY9" fmla="*/ 1943962 h 2991507"/>
                <a:gd name="connsiteX10" fmla="*/ 1683043 w 1983085"/>
                <a:gd name="connsiteY10" fmla="*/ 2106263 h 2991507"/>
                <a:gd name="connsiteX11" fmla="*/ 1282951 w 1983085"/>
                <a:gd name="connsiteY11" fmla="*/ 2208104 h 2991507"/>
                <a:gd name="connsiteX12" fmla="*/ 965636 w 1983085"/>
                <a:gd name="connsiteY12" fmla="*/ 2195250 h 2991507"/>
                <a:gd name="connsiteX13" fmla="*/ 608544 w 1983085"/>
                <a:gd name="connsiteY13" fmla="*/ 2089164 h 2991507"/>
                <a:gd name="connsiteX14" fmla="*/ 351750 w 1983085"/>
                <a:gd name="connsiteY14" fmla="*/ 1949541 h 2991507"/>
                <a:gd name="connsiteX15" fmla="*/ 342904 w 1983085"/>
                <a:gd name="connsiteY15" fmla="*/ 1997936 h 2991507"/>
                <a:gd name="connsiteX16" fmla="*/ 396860 w 1983085"/>
                <a:gd name="connsiteY16" fmla="*/ 2349194 h 2991507"/>
                <a:gd name="connsiteX17" fmla="*/ 509109 w 1983085"/>
                <a:gd name="connsiteY17" fmla="*/ 2762247 h 2991507"/>
                <a:gd name="connsiteX18" fmla="*/ 553044 w 1983085"/>
                <a:gd name="connsiteY18" fmla="*/ 2882494 h 2991507"/>
                <a:gd name="connsiteX19" fmla="*/ 250563 w 1983085"/>
                <a:gd name="connsiteY19" fmla="*/ 2991507 h 2991507"/>
                <a:gd name="connsiteX20" fmla="*/ 63306 w 1983085"/>
                <a:gd name="connsiteY20" fmla="*/ 2363639 h 2991507"/>
                <a:gd name="connsiteX21" fmla="*/ 200 w 1983085"/>
                <a:gd name="connsiteY21" fmla="*/ 1690577 h 2991507"/>
                <a:gd name="connsiteX22" fmla="*/ 120047 w 1983085"/>
                <a:gd name="connsiteY22" fmla="*/ 908009 h 2991507"/>
                <a:gd name="connsiteX23" fmla="*/ 308179 w 1983085"/>
                <a:gd name="connsiteY23" fmla="*/ 433148 h 2991507"/>
                <a:gd name="connsiteX24" fmla="*/ 473686 w 1983085"/>
                <a:gd name="connsiteY24" fmla="*/ 172515 h 2991507"/>
                <a:gd name="connsiteX25" fmla="*/ 642537 w 1983085"/>
                <a:gd name="connsiteY25" fmla="*/ 0 h 2991507"/>
                <a:gd name="connsiteX26" fmla="*/ 761759 w 1983085"/>
                <a:gd name="connsiteY26" fmla="*/ 332056 h 2991507"/>
                <a:gd name="connsiteX27" fmla="*/ 754645 w 1983085"/>
                <a:gd name="connsiteY27" fmla="*/ 678085 h 2991507"/>
                <a:gd name="connsiteX28" fmla="*/ 577543 w 1983085"/>
                <a:gd name="connsiteY28" fmla="*/ 1005788 h 2991507"/>
                <a:gd name="connsiteX29" fmla="*/ 580017 w 1983085"/>
                <a:gd name="connsiteY29" fmla="*/ 1049853 h 2991507"/>
                <a:gd name="connsiteX30" fmla="*/ 998755 w 1983085"/>
                <a:gd name="connsiteY30" fmla="*/ 813397 h 2991507"/>
                <a:gd name="connsiteX31" fmla="*/ 1491149 w 1983085"/>
                <a:gd name="connsiteY31" fmla="*/ 701311 h 2991507"/>
                <a:gd name="connsiteX32" fmla="*/ 1503751 w 1983085"/>
                <a:gd name="connsiteY32" fmla="*/ 708401 h 2991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983085" h="2991507">
                  <a:moveTo>
                    <a:pt x="1503751" y="708401"/>
                  </a:moveTo>
                  <a:cubicBezTo>
                    <a:pt x="1523712" y="737061"/>
                    <a:pt x="1480707" y="845173"/>
                    <a:pt x="1441158" y="919813"/>
                  </a:cubicBezTo>
                  <a:cubicBezTo>
                    <a:pt x="1395959" y="1005116"/>
                    <a:pt x="1303636" y="1124669"/>
                    <a:pt x="1219955" y="1213129"/>
                  </a:cubicBezTo>
                  <a:cubicBezTo>
                    <a:pt x="1136275" y="1301590"/>
                    <a:pt x="1042931" y="1380723"/>
                    <a:pt x="939074" y="1450576"/>
                  </a:cubicBezTo>
                  <a:cubicBezTo>
                    <a:pt x="835217" y="1520429"/>
                    <a:pt x="606345" y="1620692"/>
                    <a:pt x="596813" y="1632245"/>
                  </a:cubicBezTo>
                  <a:cubicBezTo>
                    <a:pt x="587281" y="1643798"/>
                    <a:pt x="649167" y="1649587"/>
                    <a:pt x="767161" y="1653421"/>
                  </a:cubicBezTo>
                  <a:cubicBezTo>
                    <a:pt x="885155" y="1657255"/>
                    <a:pt x="1148491" y="1639184"/>
                    <a:pt x="1304775" y="1655250"/>
                  </a:cubicBezTo>
                  <a:cubicBezTo>
                    <a:pt x="1461059" y="1671316"/>
                    <a:pt x="1595303" y="1714658"/>
                    <a:pt x="1704867" y="1749816"/>
                  </a:cubicBezTo>
                  <a:cubicBezTo>
                    <a:pt x="1814430" y="1784976"/>
                    <a:pt x="1923629" y="1833850"/>
                    <a:pt x="1962156" y="1866208"/>
                  </a:cubicBezTo>
                  <a:cubicBezTo>
                    <a:pt x="2000683" y="1898565"/>
                    <a:pt x="1982548" y="1903952"/>
                    <a:pt x="1936030" y="1943962"/>
                  </a:cubicBezTo>
                  <a:cubicBezTo>
                    <a:pt x="1889511" y="1983971"/>
                    <a:pt x="1791890" y="2062239"/>
                    <a:pt x="1683043" y="2106263"/>
                  </a:cubicBezTo>
                  <a:cubicBezTo>
                    <a:pt x="1574197" y="2150286"/>
                    <a:pt x="1402519" y="2193274"/>
                    <a:pt x="1282951" y="2208104"/>
                  </a:cubicBezTo>
                  <a:cubicBezTo>
                    <a:pt x="1163382" y="2222935"/>
                    <a:pt x="1078036" y="2215074"/>
                    <a:pt x="965636" y="2195250"/>
                  </a:cubicBezTo>
                  <a:cubicBezTo>
                    <a:pt x="853235" y="2175427"/>
                    <a:pt x="710858" y="2130115"/>
                    <a:pt x="608544" y="2089164"/>
                  </a:cubicBezTo>
                  <a:cubicBezTo>
                    <a:pt x="506230" y="2048213"/>
                    <a:pt x="368968" y="1961518"/>
                    <a:pt x="351750" y="1949541"/>
                  </a:cubicBezTo>
                  <a:cubicBezTo>
                    <a:pt x="334532" y="1937564"/>
                    <a:pt x="335386" y="1931327"/>
                    <a:pt x="342904" y="1997936"/>
                  </a:cubicBezTo>
                  <a:cubicBezTo>
                    <a:pt x="350422" y="2064545"/>
                    <a:pt x="369159" y="2221809"/>
                    <a:pt x="396860" y="2349194"/>
                  </a:cubicBezTo>
                  <a:cubicBezTo>
                    <a:pt x="424561" y="2476579"/>
                    <a:pt x="467735" y="2639985"/>
                    <a:pt x="509109" y="2762247"/>
                  </a:cubicBezTo>
                  <a:lnTo>
                    <a:pt x="553044" y="2882494"/>
                  </a:lnTo>
                  <a:cubicBezTo>
                    <a:pt x="473777" y="2939687"/>
                    <a:pt x="326860" y="2968014"/>
                    <a:pt x="250563" y="2991507"/>
                  </a:cubicBezTo>
                  <a:cubicBezTo>
                    <a:pt x="170949" y="2783480"/>
                    <a:pt x="105033" y="2580461"/>
                    <a:pt x="63306" y="2363639"/>
                  </a:cubicBezTo>
                  <a:cubicBezTo>
                    <a:pt x="21579" y="2146817"/>
                    <a:pt x="-2461" y="1929490"/>
                    <a:pt x="200" y="1690577"/>
                  </a:cubicBezTo>
                  <a:cubicBezTo>
                    <a:pt x="2859" y="1451663"/>
                    <a:pt x="68717" y="1117581"/>
                    <a:pt x="120047" y="908009"/>
                  </a:cubicBezTo>
                  <a:cubicBezTo>
                    <a:pt x="171377" y="698438"/>
                    <a:pt x="249239" y="555730"/>
                    <a:pt x="308179" y="433148"/>
                  </a:cubicBezTo>
                  <a:cubicBezTo>
                    <a:pt x="367119" y="310566"/>
                    <a:pt x="414822" y="245163"/>
                    <a:pt x="473686" y="172515"/>
                  </a:cubicBezTo>
                  <a:cubicBezTo>
                    <a:pt x="525192" y="108949"/>
                    <a:pt x="595112" y="17610"/>
                    <a:pt x="642537" y="0"/>
                  </a:cubicBezTo>
                  <a:cubicBezTo>
                    <a:pt x="709556" y="115352"/>
                    <a:pt x="737990" y="210065"/>
                    <a:pt x="761759" y="332056"/>
                  </a:cubicBezTo>
                  <a:cubicBezTo>
                    <a:pt x="780973" y="477891"/>
                    <a:pt x="781276" y="547748"/>
                    <a:pt x="754645" y="678085"/>
                  </a:cubicBezTo>
                  <a:cubicBezTo>
                    <a:pt x="727497" y="810951"/>
                    <a:pt x="606647" y="943826"/>
                    <a:pt x="577543" y="1005788"/>
                  </a:cubicBezTo>
                  <a:cubicBezTo>
                    <a:pt x="548438" y="1067749"/>
                    <a:pt x="509816" y="1081918"/>
                    <a:pt x="580017" y="1049853"/>
                  </a:cubicBezTo>
                  <a:cubicBezTo>
                    <a:pt x="650219" y="1017789"/>
                    <a:pt x="846899" y="871489"/>
                    <a:pt x="998755" y="813397"/>
                  </a:cubicBezTo>
                  <a:cubicBezTo>
                    <a:pt x="1150609" y="755308"/>
                    <a:pt x="1446228" y="697135"/>
                    <a:pt x="1491149" y="701311"/>
                  </a:cubicBezTo>
                  <a:cubicBezTo>
                    <a:pt x="1496764" y="701833"/>
                    <a:pt x="1500901" y="704307"/>
                    <a:pt x="1503751" y="708401"/>
                  </a:cubicBezTo>
                  <a:close/>
                </a:path>
              </a:pathLst>
            </a:custGeom>
            <a:solidFill>
              <a:schemeClr val="accent3">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Shape 27">
              <a:extLst>
                <a:ext uri="{FF2B5EF4-FFF2-40B4-BE49-F238E27FC236}">
                  <a16:creationId xmlns:a16="http://schemas.microsoft.com/office/drawing/2014/main" id="{A80B6EB3-BE7D-FA75-19E3-789BB9AA19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516067" flipH="1">
              <a:off x="11571873" y="5176897"/>
              <a:ext cx="1284318" cy="1937410"/>
            </a:xfrm>
            <a:custGeom>
              <a:avLst/>
              <a:gdLst>
                <a:gd name="connsiteX0" fmla="*/ 1435000 w 1914334"/>
                <a:gd name="connsiteY0" fmla="*/ 708733 h 2986466"/>
                <a:gd name="connsiteX1" fmla="*/ 1372407 w 1914334"/>
                <a:gd name="connsiteY1" fmla="*/ 920145 h 2986466"/>
                <a:gd name="connsiteX2" fmla="*/ 1151204 w 1914334"/>
                <a:gd name="connsiteY2" fmla="*/ 1213461 h 2986466"/>
                <a:gd name="connsiteX3" fmla="*/ 870323 w 1914334"/>
                <a:gd name="connsiteY3" fmla="*/ 1450908 h 2986466"/>
                <a:gd name="connsiteX4" fmla="*/ 413435 w 1914334"/>
                <a:gd name="connsiteY4" fmla="*/ 1646154 h 2986466"/>
                <a:gd name="connsiteX5" fmla="*/ 544953 w 1914334"/>
                <a:gd name="connsiteY5" fmla="*/ 1655582 h 2986466"/>
                <a:gd name="connsiteX6" fmla="*/ 1236024 w 1914334"/>
                <a:gd name="connsiteY6" fmla="*/ 1655582 h 2986466"/>
                <a:gd name="connsiteX7" fmla="*/ 1636116 w 1914334"/>
                <a:gd name="connsiteY7" fmla="*/ 1750148 h 2986466"/>
                <a:gd name="connsiteX8" fmla="*/ 1893405 w 1914334"/>
                <a:gd name="connsiteY8" fmla="*/ 1866540 h 2986466"/>
                <a:gd name="connsiteX9" fmla="*/ 1867279 w 1914334"/>
                <a:gd name="connsiteY9" fmla="*/ 1944294 h 2986466"/>
                <a:gd name="connsiteX10" fmla="*/ 1614292 w 1914334"/>
                <a:gd name="connsiteY10" fmla="*/ 2106595 h 2986466"/>
                <a:gd name="connsiteX11" fmla="*/ 1214200 w 1914334"/>
                <a:gd name="connsiteY11" fmla="*/ 2208436 h 2986466"/>
                <a:gd name="connsiteX12" fmla="*/ 896885 w 1914334"/>
                <a:gd name="connsiteY12" fmla="*/ 2195582 h 2986466"/>
                <a:gd name="connsiteX13" fmla="*/ 539793 w 1914334"/>
                <a:gd name="connsiteY13" fmla="*/ 2089496 h 2986466"/>
                <a:gd name="connsiteX14" fmla="*/ 282999 w 1914334"/>
                <a:gd name="connsiteY14" fmla="*/ 1949873 h 2986466"/>
                <a:gd name="connsiteX15" fmla="*/ 253272 w 1914334"/>
                <a:gd name="connsiteY15" fmla="*/ 2002564 h 2986466"/>
                <a:gd name="connsiteX16" fmla="*/ 302234 w 1914334"/>
                <a:gd name="connsiteY16" fmla="*/ 2395658 h 2986466"/>
                <a:gd name="connsiteX17" fmla="*/ 387549 w 1914334"/>
                <a:gd name="connsiteY17" fmla="*/ 2772667 h 2986466"/>
                <a:gd name="connsiteX18" fmla="*/ 426333 w 1914334"/>
                <a:gd name="connsiteY18" fmla="*/ 2892034 h 2986466"/>
                <a:gd name="connsiteX19" fmla="*/ 207913 w 1914334"/>
                <a:gd name="connsiteY19" fmla="*/ 2986466 h 2986466"/>
                <a:gd name="connsiteX20" fmla="*/ 38108 w 1914334"/>
                <a:gd name="connsiteY20" fmla="*/ 2353249 h 2986466"/>
                <a:gd name="connsiteX21" fmla="*/ 2226 w 1914334"/>
                <a:gd name="connsiteY21" fmla="*/ 1730757 h 2986466"/>
                <a:gd name="connsiteX22" fmla="*/ 66957 w 1914334"/>
                <a:gd name="connsiteY22" fmla="*/ 905117 h 2986466"/>
                <a:gd name="connsiteX23" fmla="*/ 239428 w 1914334"/>
                <a:gd name="connsiteY23" fmla="*/ 433480 h 2986466"/>
                <a:gd name="connsiteX24" fmla="*/ 404935 w 1914334"/>
                <a:gd name="connsiteY24" fmla="*/ 172847 h 2986466"/>
                <a:gd name="connsiteX25" fmla="*/ 573786 w 1914334"/>
                <a:gd name="connsiteY25" fmla="*/ 332 h 2986466"/>
                <a:gd name="connsiteX26" fmla="*/ 576067 w 1914334"/>
                <a:gd name="connsiteY26" fmla="*/ 0 h 2986466"/>
                <a:gd name="connsiteX27" fmla="*/ 693008 w 1914334"/>
                <a:gd name="connsiteY27" fmla="*/ 332388 h 2986466"/>
                <a:gd name="connsiteX28" fmla="*/ 699666 w 1914334"/>
                <a:gd name="connsiteY28" fmla="*/ 437421 h 2986466"/>
                <a:gd name="connsiteX29" fmla="*/ 685894 w 1914334"/>
                <a:gd name="connsiteY29" fmla="*/ 678417 h 2986466"/>
                <a:gd name="connsiteX30" fmla="*/ 508792 w 1914334"/>
                <a:gd name="connsiteY30" fmla="*/ 1006120 h 2986466"/>
                <a:gd name="connsiteX31" fmla="*/ 511266 w 1914334"/>
                <a:gd name="connsiteY31" fmla="*/ 1050185 h 2986466"/>
                <a:gd name="connsiteX32" fmla="*/ 930004 w 1914334"/>
                <a:gd name="connsiteY32" fmla="*/ 813729 h 2986466"/>
                <a:gd name="connsiteX33" fmla="*/ 1422398 w 1914334"/>
                <a:gd name="connsiteY33" fmla="*/ 701643 h 2986466"/>
                <a:gd name="connsiteX34" fmla="*/ 1435000 w 1914334"/>
                <a:gd name="connsiteY34" fmla="*/ 708733 h 2986466"/>
                <a:gd name="connsiteX0" fmla="*/ 1435000 w 1914334"/>
                <a:gd name="connsiteY0" fmla="*/ 708733 h 2986466"/>
                <a:gd name="connsiteX1" fmla="*/ 1372407 w 1914334"/>
                <a:gd name="connsiteY1" fmla="*/ 920145 h 2986466"/>
                <a:gd name="connsiteX2" fmla="*/ 1151204 w 1914334"/>
                <a:gd name="connsiteY2" fmla="*/ 1213461 h 2986466"/>
                <a:gd name="connsiteX3" fmla="*/ 870323 w 1914334"/>
                <a:gd name="connsiteY3" fmla="*/ 1450908 h 2986466"/>
                <a:gd name="connsiteX4" fmla="*/ 413435 w 1914334"/>
                <a:gd name="connsiteY4" fmla="*/ 1646154 h 2986466"/>
                <a:gd name="connsiteX5" fmla="*/ 544953 w 1914334"/>
                <a:gd name="connsiteY5" fmla="*/ 1655582 h 2986466"/>
                <a:gd name="connsiteX6" fmla="*/ 1236024 w 1914334"/>
                <a:gd name="connsiteY6" fmla="*/ 1655582 h 2986466"/>
                <a:gd name="connsiteX7" fmla="*/ 1636116 w 1914334"/>
                <a:gd name="connsiteY7" fmla="*/ 1750148 h 2986466"/>
                <a:gd name="connsiteX8" fmla="*/ 1893405 w 1914334"/>
                <a:gd name="connsiteY8" fmla="*/ 1866540 h 2986466"/>
                <a:gd name="connsiteX9" fmla="*/ 1867279 w 1914334"/>
                <a:gd name="connsiteY9" fmla="*/ 1944294 h 2986466"/>
                <a:gd name="connsiteX10" fmla="*/ 1614292 w 1914334"/>
                <a:gd name="connsiteY10" fmla="*/ 2106595 h 2986466"/>
                <a:gd name="connsiteX11" fmla="*/ 1214200 w 1914334"/>
                <a:gd name="connsiteY11" fmla="*/ 2208436 h 2986466"/>
                <a:gd name="connsiteX12" fmla="*/ 896885 w 1914334"/>
                <a:gd name="connsiteY12" fmla="*/ 2195582 h 2986466"/>
                <a:gd name="connsiteX13" fmla="*/ 539793 w 1914334"/>
                <a:gd name="connsiteY13" fmla="*/ 2089496 h 2986466"/>
                <a:gd name="connsiteX14" fmla="*/ 282999 w 1914334"/>
                <a:gd name="connsiteY14" fmla="*/ 1949873 h 2986466"/>
                <a:gd name="connsiteX15" fmla="*/ 253272 w 1914334"/>
                <a:gd name="connsiteY15" fmla="*/ 2002564 h 2986466"/>
                <a:gd name="connsiteX16" fmla="*/ 302234 w 1914334"/>
                <a:gd name="connsiteY16" fmla="*/ 2395658 h 2986466"/>
                <a:gd name="connsiteX17" fmla="*/ 387549 w 1914334"/>
                <a:gd name="connsiteY17" fmla="*/ 2772667 h 2986466"/>
                <a:gd name="connsiteX18" fmla="*/ 426333 w 1914334"/>
                <a:gd name="connsiteY18" fmla="*/ 2892034 h 2986466"/>
                <a:gd name="connsiteX19" fmla="*/ 207913 w 1914334"/>
                <a:gd name="connsiteY19" fmla="*/ 2986466 h 2986466"/>
                <a:gd name="connsiteX20" fmla="*/ 38108 w 1914334"/>
                <a:gd name="connsiteY20" fmla="*/ 2353249 h 2986466"/>
                <a:gd name="connsiteX21" fmla="*/ 2226 w 1914334"/>
                <a:gd name="connsiteY21" fmla="*/ 1730757 h 2986466"/>
                <a:gd name="connsiteX22" fmla="*/ 66957 w 1914334"/>
                <a:gd name="connsiteY22" fmla="*/ 905117 h 2986466"/>
                <a:gd name="connsiteX23" fmla="*/ 239428 w 1914334"/>
                <a:gd name="connsiteY23" fmla="*/ 433480 h 2986466"/>
                <a:gd name="connsiteX24" fmla="*/ 404935 w 1914334"/>
                <a:gd name="connsiteY24" fmla="*/ 172847 h 2986466"/>
                <a:gd name="connsiteX25" fmla="*/ 573786 w 1914334"/>
                <a:gd name="connsiteY25" fmla="*/ 332 h 2986466"/>
                <a:gd name="connsiteX26" fmla="*/ 576067 w 1914334"/>
                <a:gd name="connsiteY26" fmla="*/ 0 h 2986466"/>
                <a:gd name="connsiteX27" fmla="*/ 693008 w 1914334"/>
                <a:gd name="connsiteY27" fmla="*/ 332388 h 2986466"/>
                <a:gd name="connsiteX28" fmla="*/ 685894 w 1914334"/>
                <a:gd name="connsiteY28" fmla="*/ 678417 h 2986466"/>
                <a:gd name="connsiteX29" fmla="*/ 508792 w 1914334"/>
                <a:gd name="connsiteY29" fmla="*/ 1006120 h 2986466"/>
                <a:gd name="connsiteX30" fmla="*/ 511266 w 1914334"/>
                <a:gd name="connsiteY30" fmla="*/ 1050185 h 2986466"/>
                <a:gd name="connsiteX31" fmla="*/ 930004 w 1914334"/>
                <a:gd name="connsiteY31" fmla="*/ 813729 h 2986466"/>
                <a:gd name="connsiteX32" fmla="*/ 1422398 w 1914334"/>
                <a:gd name="connsiteY32" fmla="*/ 701643 h 2986466"/>
                <a:gd name="connsiteX33" fmla="*/ 1435000 w 1914334"/>
                <a:gd name="connsiteY33" fmla="*/ 708733 h 2986466"/>
                <a:gd name="connsiteX0" fmla="*/ 1435000 w 1914334"/>
                <a:gd name="connsiteY0" fmla="*/ 708733 h 2986466"/>
                <a:gd name="connsiteX1" fmla="*/ 1372407 w 1914334"/>
                <a:gd name="connsiteY1" fmla="*/ 920145 h 2986466"/>
                <a:gd name="connsiteX2" fmla="*/ 1151204 w 1914334"/>
                <a:gd name="connsiteY2" fmla="*/ 1213461 h 2986466"/>
                <a:gd name="connsiteX3" fmla="*/ 870323 w 1914334"/>
                <a:gd name="connsiteY3" fmla="*/ 1450908 h 2986466"/>
                <a:gd name="connsiteX4" fmla="*/ 413435 w 1914334"/>
                <a:gd name="connsiteY4" fmla="*/ 1646154 h 2986466"/>
                <a:gd name="connsiteX5" fmla="*/ 544953 w 1914334"/>
                <a:gd name="connsiteY5" fmla="*/ 1655582 h 2986466"/>
                <a:gd name="connsiteX6" fmla="*/ 1236024 w 1914334"/>
                <a:gd name="connsiteY6" fmla="*/ 1655582 h 2986466"/>
                <a:gd name="connsiteX7" fmla="*/ 1636116 w 1914334"/>
                <a:gd name="connsiteY7" fmla="*/ 1750148 h 2986466"/>
                <a:gd name="connsiteX8" fmla="*/ 1893405 w 1914334"/>
                <a:gd name="connsiteY8" fmla="*/ 1866540 h 2986466"/>
                <a:gd name="connsiteX9" fmla="*/ 1867279 w 1914334"/>
                <a:gd name="connsiteY9" fmla="*/ 1944294 h 2986466"/>
                <a:gd name="connsiteX10" fmla="*/ 1614292 w 1914334"/>
                <a:gd name="connsiteY10" fmla="*/ 2106595 h 2986466"/>
                <a:gd name="connsiteX11" fmla="*/ 1214200 w 1914334"/>
                <a:gd name="connsiteY11" fmla="*/ 2208436 h 2986466"/>
                <a:gd name="connsiteX12" fmla="*/ 896885 w 1914334"/>
                <a:gd name="connsiteY12" fmla="*/ 2195582 h 2986466"/>
                <a:gd name="connsiteX13" fmla="*/ 539793 w 1914334"/>
                <a:gd name="connsiteY13" fmla="*/ 2089496 h 2986466"/>
                <a:gd name="connsiteX14" fmla="*/ 282999 w 1914334"/>
                <a:gd name="connsiteY14" fmla="*/ 1949873 h 2986466"/>
                <a:gd name="connsiteX15" fmla="*/ 253272 w 1914334"/>
                <a:gd name="connsiteY15" fmla="*/ 2002564 h 2986466"/>
                <a:gd name="connsiteX16" fmla="*/ 302234 w 1914334"/>
                <a:gd name="connsiteY16" fmla="*/ 2395658 h 2986466"/>
                <a:gd name="connsiteX17" fmla="*/ 387549 w 1914334"/>
                <a:gd name="connsiteY17" fmla="*/ 2772667 h 2986466"/>
                <a:gd name="connsiteX18" fmla="*/ 426333 w 1914334"/>
                <a:gd name="connsiteY18" fmla="*/ 2892034 h 2986466"/>
                <a:gd name="connsiteX19" fmla="*/ 207913 w 1914334"/>
                <a:gd name="connsiteY19" fmla="*/ 2986466 h 2986466"/>
                <a:gd name="connsiteX20" fmla="*/ 38108 w 1914334"/>
                <a:gd name="connsiteY20" fmla="*/ 2353249 h 2986466"/>
                <a:gd name="connsiteX21" fmla="*/ 2226 w 1914334"/>
                <a:gd name="connsiteY21" fmla="*/ 1730757 h 2986466"/>
                <a:gd name="connsiteX22" fmla="*/ 66957 w 1914334"/>
                <a:gd name="connsiteY22" fmla="*/ 905117 h 2986466"/>
                <a:gd name="connsiteX23" fmla="*/ 239428 w 1914334"/>
                <a:gd name="connsiteY23" fmla="*/ 433480 h 2986466"/>
                <a:gd name="connsiteX24" fmla="*/ 404935 w 1914334"/>
                <a:gd name="connsiteY24" fmla="*/ 172847 h 2986466"/>
                <a:gd name="connsiteX25" fmla="*/ 573786 w 1914334"/>
                <a:gd name="connsiteY25" fmla="*/ 332 h 2986466"/>
                <a:gd name="connsiteX26" fmla="*/ 576067 w 1914334"/>
                <a:gd name="connsiteY26" fmla="*/ 0 h 2986466"/>
                <a:gd name="connsiteX27" fmla="*/ 693008 w 1914334"/>
                <a:gd name="connsiteY27" fmla="*/ 332388 h 2986466"/>
                <a:gd name="connsiteX28" fmla="*/ 685894 w 1914334"/>
                <a:gd name="connsiteY28" fmla="*/ 678417 h 2986466"/>
                <a:gd name="connsiteX29" fmla="*/ 508792 w 1914334"/>
                <a:gd name="connsiteY29" fmla="*/ 1006120 h 2986466"/>
                <a:gd name="connsiteX30" fmla="*/ 511266 w 1914334"/>
                <a:gd name="connsiteY30" fmla="*/ 1050185 h 2986466"/>
                <a:gd name="connsiteX31" fmla="*/ 930004 w 1914334"/>
                <a:gd name="connsiteY31" fmla="*/ 813729 h 2986466"/>
                <a:gd name="connsiteX32" fmla="*/ 1422398 w 1914334"/>
                <a:gd name="connsiteY32" fmla="*/ 701643 h 2986466"/>
                <a:gd name="connsiteX33" fmla="*/ 1435000 w 1914334"/>
                <a:gd name="connsiteY33" fmla="*/ 708733 h 2986466"/>
                <a:gd name="connsiteX0" fmla="*/ 1435000 w 1914334"/>
                <a:gd name="connsiteY0" fmla="*/ 708733 h 2986466"/>
                <a:gd name="connsiteX1" fmla="*/ 1372407 w 1914334"/>
                <a:gd name="connsiteY1" fmla="*/ 920145 h 2986466"/>
                <a:gd name="connsiteX2" fmla="*/ 1151204 w 1914334"/>
                <a:gd name="connsiteY2" fmla="*/ 1213461 h 2986466"/>
                <a:gd name="connsiteX3" fmla="*/ 870323 w 1914334"/>
                <a:gd name="connsiteY3" fmla="*/ 1450908 h 2986466"/>
                <a:gd name="connsiteX4" fmla="*/ 413435 w 1914334"/>
                <a:gd name="connsiteY4" fmla="*/ 1646154 h 2986466"/>
                <a:gd name="connsiteX5" fmla="*/ 544953 w 1914334"/>
                <a:gd name="connsiteY5" fmla="*/ 1655582 h 2986466"/>
                <a:gd name="connsiteX6" fmla="*/ 1236024 w 1914334"/>
                <a:gd name="connsiteY6" fmla="*/ 1655582 h 2986466"/>
                <a:gd name="connsiteX7" fmla="*/ 1636116 w 1914334"/>
                <a:gd name="connsiteY7" fmla="*/ 1750148 h 2986466"/>
                <a:gd name="connsiteX8" fmla="*/ 1893405 w 1914334"/>
                <a:gd name="connsiteY8" fmla="*/ 1866540 h 2986466"/>
                <a:gd name="connsiteX9" fmla="*/ 1867279 w 1914334"/>
                <a:gd name="connsiteY9" fmla="*/ 1944294 h 2986466"/>
                <a:gd name="connsiteX10" fmla="*/ 1614292 w 1914334"/>
                <a:gd name="connsiteY10" fmla="*/ 2106595 h 2986466"/>
                <a:gd name="connsiteX11" fmla="*/ 1214200 w 1914334"/>
                <a:gd name="connsiteY11" fmla="*/ 2208436 h 2986466"/>
                <a:gd name="connsiteX12" fmla="*/ 896885 w 1914334"/>
                <a:gd name="connsiteY12" fmla="*/ 2195582 h 2986466"/>
                <a:gd name="connsiteX13" fmla="*/ 539793 w 1914334"/>
                <a:gd name="connsiteY13" fmla="*/ 2089496 h 2986466"/>
                <a:gd name="connsiteX14" fmla="*/ 282999 w 1914334"/>
                <a:gd name="connsiteY14" fmla="*/ 1949873 h 2986466"/>
                <a:gd name="connsiteX15" fmla="*/ 253272 w 1914334"/>
                <a:gd name="connsiteY15" fmla="*/ 2002564 h 2986466"/>
                <a:gd name="connsiteX16" fmla="*/ 302234 w 1914334"/>
                <a:gd name="connsiteY16" fmla="*/ 2395658 h 2986466"/>
                <a:gd name="connsiteX17" fmla="*/ 387549 w 1914334"/>
                <a:gd name="connsiteY17" fmla="*/ 2772667 h 2986466"/>
                <a:gd name="connsiteX18" fmla="*/ 426333 w 1914334"/>
                <a:gd name="connsiteY18" fmla="*/ 2892034 h 2986466"/>
                <a:gd name="connsiteX19" fmla="*/ 207913 w 1914334"/>
                <a:gd name="connsiteY19" fmla="*/ 2986466 h 2986466"/>
                <a:gd name="connsiteX20" fmla="*/ 38108 w 1914334"/>
                <a:gd name="connsiteY20" fmla="*/ 2353249 h 2986466"/>
                <a:gd name="connsiteX21" fmla="*/ 2226 w 1914334"/>
                <a:gd name="connsiteY21" fmla="*/ 1730757 h 2986466"/>
                <a:gd name="connsiteX22" fmla="*/ 66957 w 1914334"/>
                <a:gd name="connsiteY22" fmla="*/ 905117 h 2986466"/>
                <a:gd name="connsiteX23" fmla="*/ 239428 w 1914334"/>
                <a:gd name="connsiteY23" fmla="*/ 433480 h 2986466"/>
                <a:gd name="connsiteX24" fmla="*/ 404935 w 1914334"/>
                <a:gd name="connsiteY24" fmla="*/ 172847 h 2986466"/>
                <a:gd name="connsiteX25" fmla="*/ 573786 w 1914334"/>
                <a:gd name="connsiteY25" fmla="*/ 332 h 2986466"/>
                <a:gd name="connsiteX26" fmla="*/ 576067 w 1914334"/>
                <a:gd name="connsiteY26" fmla="*/ 0 h 2986466"/>
                <a:gd name="connsiteX27" fmla="*/ 693008 w 1914334"/>
                <a:gd name="connsiteY27" fmla="*/ 332388 h 2986466"/>
                <a:gd name="connsiteX28" fmla="*/ 685894 w 1914334"/>
                <a:gd name="connsiteY28" fmla="*/ 678417 h 2986466"/>
                <a:gd name="connsiteX29" fmla="*/ 508792 w 1914334"/>
                <a:gd name="connsiteY29" fmla="*/ 1006120 h 2986466"/>
                <a:gd name="connsiteX30" fmla="*/ 511266 w 1914334"/>
                <a:gd name="connsiteY30" fmla="*/ 1050185 h 2986466"/>
                <a:gd name="connsiteX31" fmla="*/ 930004 w 1914334"/>
                <a:gd name="connsiteY31" fmla="*/ 813729 h 2986466"/>
                <a:gd name="connsiteX32" fmla="*/ 1422398 w 1914334"/>
                <a:gd name="connsiteY32" fmla="*/ 701643 h 2986466"/>
                <a:gd name="connsiteX33" fmla="*/ 1435000 w 1914334"/>
                <a:gd name="connsiteY33" fmla="*/ 708733 h 2986466"/>
                <a:gd name="connsiteX0" fmla="*/ 1435000 w 1914334"/>
                <a:gd name="connsiteY0" fmla="*/ 708401 h 2986134"/>
                <a:gd name="connsiteX1" fmla="*/ 1372407 w 1914334"/>
                <a:gd name="connsiteY1" fmla="*/ 919813 h 2986134"/>
                <a:gd name="connsiteX2" fmla="*/ 1151204 w 1914334"/>
                <a:gd name="connsiteY2" fmla="*/ 1213129 h 2986134"/>
                <a:gd name="connsiteX3" fmla="*/ 870323 w 1914334"/>
                <a:gd name="connsiteY3" fmla="*/ 1450576 h 2986134"/>
                <a:gd name="connsiteX4" fmla="*/ 413435 w 1914334"/>
                <a:gd name="connsiteY4" fmla="*/ 1645822 h 2986134"/>
                <a:gd name="connsiteX5" fmla="*/ 544953 w 1914334"/>
                <a:gd name="connsiteY5" fmla="*/ 1655250 h 2986134"/>
                <a:gd name="connsiteX6" fmla="*/ 1236024 w 1914334"/>
                <a:gd name="connsiteY6" fmla="*/ 1655250 h 2986134"/>
                <a:gd name="connsiteX7" fmla="*/ 1636116 w 1914334"/>
                <a:gd name="connsiteY7" fmla="*/ 1749816 h 2986134"/>
                <a:gd name="connsiteX8" fmla="*/ 1893405 w 1914334"/>
                <a:gd name="connsiteY8" fmla="*/ 1866208 h 2986134"/>
                <a:gd name="connsiteX9" fmla="*/ 1867279 w 1914334"/>
                <a:gd name="connsiteY9" fmla="*/ 1943962 h 2986134"/>
                <a:gd name="connsiteX10" fmla="*/ 1614292 w 1914334"/>
                <a:gd name="connsiteY10" fmla="*/ 2106263 h 2986134"/>
                <a:gd name="connsiteX11" fmla="*/ 1214200 w 1914334"/>
                <a:gd name="connsiteY11" fmla="*/ 2208104 h 2986134"/>
                <a:gd name="connsiteX12" fmla="*/ 896885 w 1914334"/>
                <a:gd name="connsiteY12" fmla="*/ 2195250 h 2986134"/>
                <a:gd name="connsiteX13" fmla="*/ 539793 w 1914334"/>
                <a:gd name="connsiteY13" fmla="*/ 2089164 h 2986134"/>
                <a:gd name="connsiteX14" fmla="*/ 282999 w 1914334"/>
                <a:gd name="connsiteY14" fmla="*/ 1949541 h 2986134"/>
                <a:gd name="connsiteX15" fmla="*/ 253272 w 1914334"/>
                <a:gd name="connsiteY15" fmla="*/ 2002232 h 2986134"/>
                <a:gd name="connsiteX16" fmla="*/ 302234 w 1914334"/>
                <a:gd name="connsiteY16" fmla="*/ 2395326 h 2986134"/>
                <a:gd name="connsiteX17" fmla="*/ 387549 w 1914334"/>
                <a:gd name="connsiteY17" fmla="*/ 2772335 h 2986134"/>
                <a:gd name="connsiteX18" fmla="*/ 426333 w 1914334"/>
                <a:gd name="connsiteY18" fmla="*/ 2891702 h 2986134"/>
                <a:gd name="connsiteX19" fmla="*/ 207913 w 1914334"/>
                <a:gd name="connsiteY19" fmla="*/ 2986134 h 2986134"/>
                <a:gd name="connsiteX20" fmla="*/ 38108 w 1914334"/>
                <a:gd name="connsiteY20" fmla="*/ 2352917 h 2986134"/>
                <a:gd name="connsiteX21" fmla="*/ 2226 w 1914334"/>
                <a:gd name="connsiteY21" fmla="*/ 1730425 h 2986134"/>
                <a:gd name="connsiteX22" fmla="*/ 66957 w 1914334"/>
                <a:gd name="connsiteY22" fmla="*/ 904785 h 2986134"/>
                <a:gd name="connsiteX23" fmla="*/ 239428 w 1914334"/>
                <a:gd name="connsiteY23" fmla="*/ 433148 h 2986134"/>
                <a:gd name="connsiteX24" fmla="*/ 404935 w 1914334"/>
                <a:gd name="connsiteY24" fmla="*/ 172515 h 2986134"/>
                <a:gd name="connsiteX25" fmla="*/ 573786 w 1914334"/>
                <a:gd name="connsiteY25" fmla="*/ 0 h 2986134"/>
                <a:gd name="connsiteX26" fmla="*/ 693008 w 1914334"/>
                <a:gd name="connsiteY26" fmla="*/ 332056 h 2986134"/>
                <a:gd name="connsiteX27" fmla="*/ 685894 w 1914334"/>
                <a:gd name="connsiteY27" fmla="*/ 678085 h 2986134"/>
                <a:gd name="connsiteX28" fmla="*/ 508792 w 1914334"/>
                <a:gd name="connsiteY28" fmla="*/ 1005788 h 2986134"/>
                <a:gd name="connsiteX29" fmla="*/ 511266 w 1914334"/>
                <a:gd name="connsiteY29" fmla="*/ 1049853 h 2986134"/>
                <a:gd name="connsiteX30" fmla="*/ 930004 w 1914334"/>
                <a:gd name="connsiteY30" fmla="*/ 813397 h 2986134"/>
                <a:gd name="connsiteX31" fmla="*/ 1422398 w 1914334"/>
                <a:gd name="connsiteY31" fmla="*/ 701311 h 2986134"/>
                <a:gd name="connsiteX32" fmla="*/ 1435000 w 1914334"/>
                <a:gd name="connsiteY32" fmla="*/ 708401 h 2986134"/>
                <a:gd name="connsiteX0" fmla="*/ 1435000 w 1914334"/>
                <a:gd name="connsiteY0" fmla="*/ 708401 h 2986134"/>
                <a:gd name="connsiteX1" fmla="*/ 1372407 w 1914334"/>
                <a:gd name="connsiteY1" fmla="*/ 919813 h 2986134"/>
                <a:gd name="connsiteX2" fmla="*/ 1151204 w 1914334"/>
                <a:gd name="connsiteY2" fmla="*/ 1213129 h 2986134"/>
                <a:gd name="connsiteX3" fmla="*/ 870323 w 1914334"/>
                <a:gd name="connsiteY3" fmla="*/ 1450576 h 2986134"/>
                <a:gd name="connsiteX4" fmla="*/ 413435 w 1914334"/>
                <a:gd name="connsiteY4" fmla="*/ 1645822 h 2986134"/>
                <a:gd name="connsiteX5" fmla="*/ 544953 w 1914334"/>
                <a:gd name="connsiteY5" fmla="*/ 1655250 h 2986134"/>
                <a:gd name="connsiteX6" fmla="*/ 1236024 w 1914334"/>
                <a:gd name="connsiteY6" fmla="*/ 1655250 h 2986134"/>
                <a:gd name="connsiteX7" fmla="*/ 1636116 w 1914334"/>
                <a:gd name="connsiteY7" fmla="*/ 1749816 h 2986134"/>
                <a:gd name="connsiteX8" fmla="*/ 1893405 w 1914334"/>
                <a:gd name="connsiteY8" fmla="*/ 1866208 h 2986134"/>
                <a:gd name="connsiteX9" fmla="*/ 1867279 w 1914334"/>
                <a:gd name="connsiteY9" fmla="*/ 1943962 h 2986134"/>
                <a:gd name="connsiteX10" fmla="*/ 1614292 w 1914334"/>
                <a:gd name="connsiteY10" fmla="*/ 2106263 h 2986134"/>
                <a:gd name="connsiteX11" fmla="*/ 1214200 w 1914334"/>
                <a:gd name="connsiteY11" fmla="*/ 2208104 h 2986134"/>
                <a:gd name="connsiteX12" fmla="*/ 896885 w 1914334"/>
                <a:gd name="connsiteY12" fmla="*/ 2195250 h 2986134"/>
                <a:gd name="connsiteX13" fmla="*/ 539793 w 1914334"/>
                <a:gd name="connsiteY13" fmla="*/ 2089164 h 2986134"/>
                <a:gd name="connsiteX14" fmla="*/ 282999 w 1914334"/>
                <a:gd name="connsiteY14" fmla="*/ 1949541 h 2986134"/>
                <a:gd name="connsiteX15" fmla="*/ 253272 w 1914334"/>
                <a:gd name="connsiteY15" fmla="*/ 2002232 h 2986134"/>
                <a:gd name="connsiteX16" fmla="*/ 302234 w 1914334"/>
                <a:gd name="connsiteY16" fmla="*/ 2395326 h 2986134"/>
                <a:gd name="connsiteX17" fmla="*/ 387549 w 1914334"/>
                <a:gd name="connsiteY17" fmla="*/ 2772335 h 2986134"/>
                <a:gd name="connsiteX18" fmla="*/ 426333 w 1914334"/>
                <a:gd name="connsiteY18" fmla="*/ 2891702 h 2986134"/>
                <a:gd name="connsiteX19" fmla="*/ 207913 w 1914334"/>
                <a:gd name="connsiteY19" fmla="*/ 2986134 h 2986134"/>
                <a:gd name="connsiteX20" fmla="*/ 38108 w 1914334"/>
                <a:gd name="connsiteY20" fmla="*/ 2352917 h 2986134"/>
                <a:gd name="connsiteX21" fmla="*/ 2226 w 1914334"/>
                <a:gd name="connsiteY21" fmla="*/ 1730425 h 2986134"/>
                <a:gd name="connsiteX22" fmla="*/ 66957 w 1914334"/>
                <a:gd name="connsiteY22" fmla="*/ 904785 h 2986134"/>
                <a:gd name="connsiteX23" fmla="*/ 239428 w 1914334"/>
                <a:gd name="connsiteY23" fmla="*/ 433148 h 2986134"/>
                <a:gd name="connsiteX24" fmla="*/ 404935 w 1914334"/>
                <a:gd name="connsiteY24" fmla="*/ 172515 h 2986134"/>
                <a:gd name="connsiteX25" fmla="*/ 573786 w 1914334"/>
                <a:gd name="connsiteY25" fmla="*/ 0 h 2986134"/>
                <a:gd name="connsiteX26" fmla="*/ 693008 w 1914334"/>
                <a:gd name="connsiteY26" fmla="*/ 332056 h 2986134"/>
                <a:gd name="connsiteX27" fmla="*/ 685894 w 1914334"/>
                <a:gd name="connsiteY27" fmla="*/ 678085 h 2986134"/>
                <a:gd name="connsiteX28" fmla="*/ 508792 w 1914334"/>
                <a:gd name="connsiteY28" fmla="*/ 1005788 h 2986134"/>
                <a:gd name="connsiteX29" fmla="*/ 511266 w 1914334"/>
                <a:gd name="connsiteY29" fmla="*/ 1049853 h 2986134"/>
                <a:gd name="connsiteX30" fmla="*/ 930004 w 1914334"/>
                <a:gd name="connsiteY30" fmla="*/ 813397 h 2986134"/>
                <a:gd name="connsiteX31" fmla="*/ 1422398 w 1914334"/>
                <a:gd name="connsiteY31" fmla="*/ 701311 h 2986134"/>
                <a:gd name="connsiteX32" fmla="*/ 1435000 w 1914334"/>
                <a:gd name="connsiteY32" fmla="*/ 708401 h 2986134"/>
                <a:gd name="connsiteX0" fmla="*/ 1435000 w 1914334"/>
                <a:gd name="connsiteY0" fmla="*/ 708401 h 2986134"/>
                <a:gd name="connsiteX1" fmla="*/ 1372407 w 1914334"/>
                <a:gd name="connsiteY1" fmla="*/ 919813 h 2986134"/>
                <a:gd name="connsiteX2" fmla="*/ 1151204 w 1914334"/>
                <a:gd name="connsiteY2" fmla="*/ 1213129 h 2986134"/>
                <a:gd name="connsiteX3" fmla="*/ 870323 w 1914334"/>
                <a:gd name="connsiteY3" fmla="*/ 1450576 h 2986134"/>
                <a:gd name="connsiteX4" fmla="*/ 413435 w 1914334"/>
                <a:gd name="connsiteY4" fmla="*/ 1645822 h 2986134"/>
                <a:gd name="connsiteX5" fmla="*/ 544953 w 1914334"/>
                <a:gd name="connsiteY5" fmla="*/ 1655250 h 2986134"/>
                <a:gd name="connsiteX6" fmla="*/ 1236024 w 1914334"/>
                <a:gd name="connsiteY6" fmla="*/ 1655250 h 2986134"/>
                <a:gd name="connsiteX7" fmla="*/ 1636116 w 1914334"/>
                <a:gd name="connsiteY7" fmla="*/ 1749816 h 2986134"/>
                <a:gd name="connsiteX8" fmla="*/ 1893405 w 1914334"/>
                <a:gd name="connsiteY8" fmla="*/ 1866208 h 2986134"/>
                <a:gd name="connsiteX9" fmla="*/ 1867279 w 1914334"/>
                <a:gd name="connsiteY9" fmla="*/ 1943962 h 2986134"/>
                <a:gd name="connsiteX10" fmla="*/ 1614292 w 1914334"/>
                <a:gd name="connsiteY10" fmla="*/ 2106263 h 2986134"/>
                <a:gd name="connsiteX11" fmla="*/ 1214200 w 1914334"/>
                <a:gd name="connsiteY11" fmla="*/ 2208104 h 2986134"/>
                <a:gd name="connsiteX12" fmla="*/ 896885 w 1914334"/>
                <a:gd name="connsiteY12" fmla="*/ 2195250 h 2986134"/>
                <a:gd name="connsiteX13" fmla="*/ 539793 w 1914334"/>
                <a:gd name="connsiteY13" fmla="*/ 2089164 h 2986134"/>
                <a:gd name="connsiteX14" fmla="*/ 282999 w 1914334"/>
                <a:gd name="connsiteY14" fmla="*/ 1949541 h 2986134"/>
                <a:gd name="connsiteX15" fmla="*/ 253272 w 1914334"/>
                <a:gd name="connsiteY15" fmla="*/ 2002232 h 2986134"/>
                <a:gd name="connsiteX16" fmla="*/ 302234 w 1914334"/>
                <a:gd name="connsiteY16" fmla="*/ 2395326 h 2986134"/>
                <a:gd name="connsiteX17" fmla="*/ 387549 w 1914334"/>
                <a:gd name="connsiteY17" fmla="*/ 2772335 h 2986134"/>
                <a:gd name="connsiteX18" fmla="*/ 426333 w 1914334"/>
                <a:gd name="connsiteY18" fmla="*/ 2891702 h 2986134"/>
                <a:gd name="connsiteX19" fmla="*/ 207913 w 1914334"/>
                <a:gd name="connsiteY19" fmla="*/ 2986134 h 2986134"/>
                <a:gd name="connsiteX20" fmla="*/ 38108 w 1914334"/>
                <a:gd name="connsiteY20" fmla="*/ 2352917 h 2986134"/>
                <a:gd name="connsiteX21" fmla="*/ 2226 w 1914334"/>
                <a:gd name="connsiteY21" fmla="*/ 1730425 h 2986134"/>
                <a:gd name="connsiteX22" fmla="*/ 66957 w 1914334"/>
                <a:gd name="connsiteY22" fmla="*/ 904785 h 2986134"/>
                <a:gd name="connsiteX23" fmla="*/ 239428 w 1914334"/>
                <a:gd name="connsiteY23" fmla="*/ 433148 h 2986134"/>
                <a:gd name="connsiteX24" fmla="*/ 404935 w 1914334"/>
                <a:gd name="connsiteY24" fmla="*/ 172515 h 2986134"/>
                <a:gd name="connsiteX25" fmla="*/ 573786 w 1914334"/>
                <a:gd name="connsiteY25" fmla="*/ 0 h 2986134"/>
                <a:gd name="connsiteX26" fmla="*/ 693008 w 1914334"/>
                <a:gd name="connsiteY26" fmla="*/ 332056 h 2986134"/>
                <a:gd name="connsiteX27" fmla="*/ 685894 w 1914334"/>
                <a:gd name="connsiteY27" fmla="*/ 678085 h 2986134"/>
                <a:gd name="connsiteX28" fmla="*/ 508792 w 1914334"/>
                <a:gd name="connsiteY28" fmla="*/ 1005788 h 2986134"/>
                <a:gd name="connsiteX29" fmla="*/ 511266 w 1914334"/>
                <a:gd name="connsiteY29" fmla="*/ 1049853 h 2986134"/>
                <a:gd name="connsiteX30" fmla="*/ 930004 w 1914334"/>
                <a:gd name="connsiteY30" fmla="*/ 813397 h 2986134"/>
                <a:gd name="connsiteX31" fmla="*/ 1422398 w 1914334"/>
                <a:gd name="connsiteY31" fmla="*/ 701311 h 2986134"/>
                <a:gd name="connsiteX32" fmla="*/ 1435000 w 1914334"/>
                <a:gd name="connsiteY32" fmla="*/ 708401 h 2986134"/>
                <a:gd name="connsiteX0" fmla="*/ 1435000 w 1914334"/>
                <a:gd name="connsiteY0" fmla="*/ 708401 h 2986134"/>
                <a:gd name="connsiteX1" fmla="*/ 1372407 w 1914334"/>
                <a:gd name="connsiteY1" fmla="*/ 919813 h 2986134"/>
                <a:gd name="connsiteX2" fmla="*/ 1151204 w 1914334"/>
                <a:gd name="connsiteY2" fmla="*/ 1213129 h 2986134"/>
                <a:gd name="connsiteX3" fmla="*/ 870323 w 1914334"/>
                <a:gd name="connsiteY3" fmla="*/ 1450576 h 2986134"/>
                <a:gd name="connsiteX4" fmla="*/ 413435 w 1914334"/>
                <a:gd name="connsiteY4" fmla="*/ 1645822 h 2986134"/>
                <a:gd name="connsiteX5" fmla="*/ 544953 w 1914334"/>
                <a:gd name="connsiteY5" fmla="*/ 1655250 h 2986134"/>
                <a:gd name="connsiteX6" fmla="*/ 1236024 w 1914334"/>
                <a:gd name="connsiteY6" fmla="*/ 1655250 h 2986134"/>
                <a:gd name="connsiteX7" fmla="*/ 1636116 w 1914334"/>
                <a:gd name="connsiteY7" fmla="*/ 1749816 h 2986134"/>
                <a:gd name="connsiteX8" fmla="*/ 1893405 w 1914334"/>
                <a:gd name="connsiteY8" fmla="*/ 1866208 h 2986134"/>
                <a:gd name="connsiteX9" fmla="*/ 1867279 w 1914334"/>
                <a:gd name="connsiteY9" fmla="*/ 1943962 h 2986134"/>
                <a:gd name="connsiteX10" fmla="*/ 1614292 w 1914334"/>
                <a:gd name="connsiteY10" fmla="*/ 2106263 h 2986134"/>
                <a:gd name="connsiteX11" fmla="*/ 1214200 w 1914334"/>
                <a:gd name="connsiteY11" fmla="*/ 2208104 h 2986134"/>
                <a:gd name="connsiteX12" fmla="*/ 896885 w 1914334"/>
                <a:gd name="connsiteY12" fmla="*/ 2195250 h 2986134"/>
                <a:gd name="connsiteX13" fmla="*/ 539793 w 1914334"/>
                <a:gd name="connsiteY13" fmla="*/ 2089164 h 2986134"/>
                <a:gd name="connsiteX14" fmla="*/ 282999 w 1914334"/>
                <a:gd name="connsiteY14" fmla="*/ 1949541 h 2986134"/>
                <a:gd name="connsiteX15" fmla="*/ 253272 w 1914334"/>
                <a:gd name="connsiteY15" fmla="*/ 2002232 h 2986134"/>
                <a:gd name="connsiteX16" fmla="*/ 302234 w 1914334"/>
                <a:gd name="connsiteY16" fmla="*/ 2395326 h 2986134"/>
                <a:gd name="connsiteX17" fmla="*/ 387549 w 1914334"/>
                <a:gd name="connsiteY17" fmla="*/ 2772335 h 2986134"/>
                <a:gd name="connsiteX18" fmla="*/ 426333 w 1914334"/>
                <a:gd name="connsiteY18" fmla="*/ 2891702 h 2986134"/>
                <a:gd name="connsiteX19" fmla="*/ 207913 w 1914334"/>
                <a:gd name="connsiteY19" fmla="*/ 2986134 h 2986134"/>
                <a:gd name="connsiteX20" fmla="*/ 38108 w 1914334"/>
                <a:gd name="connsiteY20" fmla="*/ 2352917 h 2986134"/>
                <a:gd name="connsiteX21" fmla="*/ 2226 w 1914334"/>
                <a:gd name="connsiteY21" fmla="*/ 1730425 h 2986134"/>
                <a:gd name="connsiteX22" fmla="*/ 66957 w 1914334"/>
                <a:gd name="connsiteY22" fmla="*/ 904785 h 2986134"/>
                <a:gd name="connsiteX23" fmla="*/ 239428 w 1914334"/>
                <a:gd name="connsiteY23" fmla="*/ 433148 h 2986134"/>
                <a:gd name="connsiteX24" fmla="*/ 404935 w 1914334"/>
                <a:gd name="connsiteY24" fmla="*/ 172515 h 2986134"/>
                <a:gd name="connsiteX25" fmla="*/ 573786 w 1914334"/>
                <a:gd name="connsiteY25" fmla="*/ 0 h 2986134"/>
                <a:gd name="connsiteX26" fmla="*/ 693008 w 1914334"/>
                <a:gd name="connsiteY26" fmla="*/ 332056 h 2986134"/>
                <a:gd name="connsiteX27" fmla="*/ 685894 w 1914334"/>
                <a:gd name="connsiteY27" fmla="*/ 678085 h 2986134"/>
                <a:gd name="connsiteX28" fmla="*/ 508792 w 1914334"/>
                <a:gd name="connsiteY28" fmla="*/ 1005788 h 2986134"/>
                <a:gd name="connsiteX29" fmla="*/ 511266 w 1914334"/>
                <a:gd name="connsiteY29" fmla="*/ 1049853 h 2986134"/>
                <a:gd name="connsiteX30" fmla="*/ 930004 w 1914334"/>
                <a:gd name="connsiteY30" fmla="*/ 813397 h 2986134"/>
                <a:gd name="connsiteX31" fmla="*/ 1422398 w 1914334"/>
                <a:gd name="connsiteY31" fmla="*/ 701311 h 2986134"/>
                <a:gd name="connsiteX32" fmla="*/ 1435000 w 1914334"/>
                <a:gd name="connsiteY32" fmla="*/ 708401 h 2986134"/>
                <a:gd name="connsiteX0" fmla="*/ 1435000 w 1914334"/>
                <a:gd name="connsiteY0" fmla="*/ 708401 h 2986134"/>
                <a:gd name="connsiteX1" fmla="*/ 1372407 w 1914334"/>
                <a:gd name="connsiteY1" fmla="*/ 919813 h 2986134"/>
                <a:gd name="connsiteX2" fmla="*/ 1151204 w 1914334"/>
                <a:gd name="connsiteY2" fmla="*/ 1213129 h 2986134"/>
                <a:gd name="connsiteX3" fmla="*/ 870323 w 1914334"/>
                <a:gd name="connsiteY3" fmla="*/ 1450576 h 2986134"/>
                <a:gd name="connsiteX4" fmla="*/ 413435 w 1914334"/>
                <a:gd name="connsiteY4" fmla="*/ 1645822 h 2986134"/>
                <a:gd name="connsiteX5" fmla="*/ 698410 w 1914334"/>
                <a:gd name="connsiteY5" fmla="*/ 1653421 h 2986134"/>
                <a:gd name="connsiteX6" fmla="*/ 1236024 w 1914334"/>
                <a:gd name="connsiteY6" fmla="*/ 1655250 h 2986134"/>
                <a:gd name="connsiteX7" fmla="*/ 1636116 w 1914334"/>
                <a:gd name="connsiteY7" fmla="*/ 1749816 h 2986134"/>
                <a:gd name="connsiteX8" fmla="*/ 1893405 w 1914334"/>
                <a:gd name="connsiteY8" fmla="*/ 1866208 h 2986134"/>
                <a:gd name="connsiteX9" fmla="*/ 1867279 w 1914334"/>
                <a:gd name="connsiteY9" fmla="*/ 1943962 h 2986134"/>
                <a:gd name="connsiteX10" fmla="*/ 1614292 w 1914334"/>
                <a:gd name="connsiteY10" fmla="*/ 2106263 h 2986134"/>
                <a:gd name="connsiteX11" fmla="*/ 1214200 w 1914334"/>
                <a:gd name="connsiteY11" fmla="*/ 2208104 h 2986134"/>
                <a:gd name="connsiteX12" fmla="*/ 896885 w 1914334"/>
                <a:gd name="connsiteY12" fmla="*/ 2195250 h 2986134"/>
                <a:gd name="connsiteX13" fmla="*/ 539793 w 1914334"/>
                <a:gd name="connsiteY13" fmla="*/ 2089164 h 2986134"/>
                <a:gd name="connsiteX14" fmla="*/ 282999 w 1914334"/>
                <a:gd name="connsiteY14" fmla="*/ 1949541 h 2986134"/>
                <a:gd name="connsiteX15" fmla="*/ 253272 w 1914334"/>
                <a:gd name="connsiteY15" fmla="*/ 2002232 h 2986134"/>
                <a:gd name="connsiteX16" fmla="*/ 302234 w 1914334"/>
                <a:gd name="connsiteY16" fmla="*/ 2395326 h 2986134"/>
                <a:gd name="connsiteX17" fmla="*/ 387549 w 1914334"/>
                <a:gd name="connsiteY17" fmla="*/ 2772335 h 2986134"/>
                <a:gd name="connsiteX18" fmla="*/ 426333 w 1914334"/>
                <a:gd name="connsiteY18" fmla="*/ 2891702 h 2986134"/>
                <a:gd name="connsiteX19" fmla="*/ 207913 w 1914334"/>
                <a:gd name="connsiteY19" fmla="*/ 2986134 h 2986134"/>
                <a:gd name="connsiteX20" fmla="*/ 38108 w 1914334"/>
                <a:gd name="connsiteY20" fmla="*/ 2352917 h 2986134"/>
                <a:gd name="connsiteX21" fmla="*/ 2226 w 1914334"/>
                <a:gd name="connsiteY21" fmla="*/ 1730425 h 2986134"/>
                <a:gd name="connsiteX22" fmla="*/ 66957 w 1914334"/>
                <a:gd name="connsiteY22" fmla="*/ 904785 h 2986134"/>
                <a:gd name="connsiteX23" fmla="*/ 239428 w 1914334"/>
                <a:gd name="connsiteY23" fmla="*/ 433148 h 2986134"/>
                <a:gd name="connsiteX24" fmla="*/ 404935 w 1914334"/>
                <a:gd name="connsiteY24" fmla="*/ 172515 h 2986134"/>
                <a:gd name="connsiteX25" fmla="*/ 573786 w 1914334"/>
                <a:gd name="connsiteY25" fmla="*/ 0 h 2986134"/>
                <a:gd name="connsiteX26" fmla="*/ 693008 w 1914334"/>
                <a:gd name="connsiteY26" fmla="*/ 332056 h 2986134"/>
                <a:gd name="connsiteX27" fmla="*/ 685894 w 1914334"/>
                <a:gd name="connsiteY27" fmla="*/ 678085 h 2986134"/>
                <a:gd name="connsiteX28" fmla="*/ 508792 w 1914334"/>
                <a:gd name="connsiteY28" fmla="*/ 1005788 h 2986134"/>
                <a:gd name="connsiteX29" fmla="*/ 511266 w 1914334"/>
                <a:gd name="connsiteY29" fmla="*/ 1049853 h 2986134"/>
                <a:gd name="connsiteX30" fmla="*/ 930004 w 1914334"/>
                <a:gd name="connsiteY30" fmla="*/ 813397 h 2986134"/>
                <a:gd name="connsiteX31" fmla="*/ 1422398 w 1914334"/>
                <a:gd name="connsiteY31" fmla="*/ 701311 h 2986134"/>
                <a:gd name="connsiteX32" fmla="*/ 1435000 w 1914334"/>
                <a:gd name="connsiteY32" fmla="*/ 708401 h 2986134"/>
                <a:gd name="connsiteX0" fmla="*/ 1435000 w 1914334"/>
                <a:gd name="connsiteY0" fmla="*/ 708401 h 2986134"/>
                <a:gd name="connsiteX1" fmla="*/ 1372407 w 1914334"/>
                <a:gd name="connsiteY1" fmla="*/ 919813 h 2986134"/>
                <a:gd name="connsiteX2" fmla="*/ 1151204 w 1914334"/>
                <a:gd name="connsiteY2" fmla="*/ 1213129 h 2986134"/>
                <a:gd name="connsiteX3" fmla="*/ 870323 w 1914334"/>
                <a:gd name="connsiteY3" fmla="*/ 1450576 h 2986134"/>
                <a:gd name="connsiteX4" fmla="*/ 528062 w 1914334"/>
                <a:gd name="connsiteY4" fmla="*/ 1632245 h 2986134"/>
                <a:gd name="connsiteX5" fmla="*/ 698410 w 1914334"/>
                <a:gd name="connsiteY5" fmla="*/ 1653421 h 2986134"/>
                <a:gd name="connsiteX6" fmla="*/ 1236024 w 1914334"/>
                <a:gd name="connsiteY6" fmla="*/ 1655250 h 2986134"/>
                <a:gd name="connsiteX7" fmla="*/ 1636116 w 1914334"/>
                <a:gd name="connsiteY7" fmla="*/ 1749816 h 2986134"/>
                <a:gd name="connsiteX8" fmla="*/ 1893405 w 1914334"/>
                <a:gd name="connsiteY8" fmla="*/ 1866208 h 2986134"/>
                <a:gd name="connsiteX9" fmla="*/ 1867279 w 1914334"/>
                <a:gd name="connsiteY9" fmla="*/ 1943962 h 2986134"/>
                <a:gd name="connsiteX10" fmla="*/ 1614292 w 1914334"/>
                <a:gd name="connsiteY10" fmla="*/ 2106263 h 2986134"/>
                <a:gd name="connsiteX11" fmla="*/ 1214200 w 1914334"/>
                <a:gd name="connsiteY11" fmla="*/ 2208104 h 2986134"/>
                <a:gd name="connsiteX12" fmla="*/ 896885 w 1914334"/>
                <a:gd name="connsiteY12" fmla="*/ 2195250 h 2986134"/>
                <a:gd name="connsiteX13" fmla="*/ 539793 w 1914334"/>
                <a:gd name="connsiteY13" fmla="*/ 2089164 h 2986134"/>
                <a:gd name="connsiteX14" fmla="*/ 282999 w 1914334"/>
                <a:gd name="connsiteY14" fmla="*/ 1949541 h 2986134"/>
                <a:gd name="connsiteX15" fmla="*/ 253272 w 1914334"/>
                <a:gd name="connsiteY15" fmla="*/ 2002232 h 2986134"/>
                <a:gd name="connsiteX16" fmla="*/ 302234 w 1914334"/>
                <a:gd name="connsiteY16" fmla="*/ 2395326 h 2986134"/>
                <a:gd name="connsiteX17" fmla="*/ 387549 w 1914334"/>
                <a:gd name="connsiteY17" fmla="*/ 2772335 h 2986134"/>
                <a:gd name="connsiteX18" fmla="*/ 426333 w 1914334"/>
                <a:gd name="connsiteY18" fmla="*/ 2891702 h 2986134"/>
                <a:gd name="connsiteX19" fmla="*/ 207913 w 1914334"/>
                <a:gd name="connsiteY19" fmla="*/ 2986134 h 2986134"/>
                <a:gd name="connsiteX20" fmla="*/ 38108 w 1914334"/>
                <a:gd name="connsiteY20" fmla="*/ 2352917 h 2986134"/>
                <a:gd name="connsiteX21" fmla="*/ 2226 w 1914334"/>
                <a:gd name="connsiteY21" fmla="*/ 1730425 h 2986134"/>
                <a:gd name="connsiteX22" fmla="*/ 66957 w 1914334"/>
                <a:gd name="connsiteY22" fmla="*/ 904785 h 2986134"/>
                <a:gd name="connsiteX23" fmla="*/ 239428 w 1914334"/>
                <a:gd name="connsiteY23" fmla="*/ 433148 h 2986134"/>
                <a:gd name="connsiteX24" fmla="*/ 404935 w 1914334"/>
                <a:gd name="connsiteY24" fmla="*/ 172515 h 2986134"/>
                <a:gd name="connsiteX25" fmla="*/ 573786 w 1914334"/>
                <a:gd name="connsiteY25" fmla="*/ 0 h 2986134"/>
                <a:gd name="connsiteX26" fmla="*/ 693008 w 1914334"/>
                <a:gd name="connsiteY26" fmla="*/ 332056 h 2986134"/>
                <a:gd name="connsiteX27" fmla="*/ 685894 w 1914334"/>
                <a:gd name="connsiteY27" fmla="*/ 678085 h 2986134"/>
                <a:gd name="connsiteX28" fmla="*/ 508792 w 1914334"/>
                <a:gd name="connsiteY28" fmla="*/ 1005788 h 2986134"/>
                <a:gd name="connsiteX29" fmla="*/ 511266 w 1914334"/>
                <a:gd name="connsiteY29" fmla="*/ 1049853 h 2986134"/>
                <a:gd name="connsiteX30" fmla="*/ 930004 w 1914334"/>
                <a:gd name="connsiteY30" fmla="*/ 813397 h 2986134"/>
                <a:gd name="connsiteX31" fmla="*/ 1422398 w 1914334"/>
                <a:gd name="connsiteY31" fmla="*/ 701311 h 2986134"/>
                <a:gd name="connsiteX32" fmla="*/ 1435000 w 1914334"/>
                <a:gd name="connsiteY32" fmla="*/ 708401 h 2986134"/>
                <a:gd name="connsiteX0" fmla="*/ 1435000 w 1914334"/>
                <a:gd name="connsiteY0" fmla="*/ 708401 h 2986134"/>
                <a:gd name="connsiteX1" fmla="*/ 1372407 w 1914334"/>
                <a:gd name="connsiteY1" fmla="*/ 919813 h 2986134"/>
                <a:gd name="connsiteX2" fmla="*/ 1151204 w 1914334"/>
                <a:gd name="connsiteY2" fmla="*/ 1213129 h 2986134"/>
                <a:gd name="connsiteX3" fmla="*/ 870323 w 1914334"/>
                <a:gd name="connsiteY3" fmla="*/ 1450576 h 2986134"/>
                <a:gd name="connsiteX4" fmla="*/ 528062 w 1914334"/>
                <a:gd name="connsiteY4" fmla="*/ 1632245 h 2986134"/>
                <a:gd name="connsiteX5" fmla="*/ 698410 w 1914334"/>
                <a:gd name="connsiteY5" fmla="*/ 1653421 h 2986134"/>
                <a:gd name="connsiteX6" fmla="*/ 1236024 w 1914334"/>
                <a:gd name="connsiteY6" fmla="*/ 1655250 h 2986134"/>
                <a:gd name="connsiteX7" fmla="*/ 1636116 w 1914334"/>
                <a:gd name="connsiteY7" fmla="*/ 1749816 h 2986134"/>
                <a:gd name="connsiteX8" fmla="*/ 1893405 w 1914334"/>
                <a:gd name="connsiteY8" fmla="*/ 1866208 h 2986134"/>
                <a:gd name="connsiteX9" fmla="*/ 1867279 w 1914334"/>
                <a:gd name="connsiteY9" fmla="*/ 1943962 h 2986134"/>
                <a:gd name="connsiteX10" fmla="*/ 1614292 w 1914334"/>
                <a:gd name="connsiteY10" fmla="*/ 2106263 h 2986134"/>
                <a:gd name="connsiteX11" fmla="*/ 1214200 w 1914334"/>
                <a:gd name="connsiteY11" fmla="*/ 2208104 h 2986134"/>
                <a:gd name="connsiteX12" fmla="*/ 896885 w 1914334"/>
                <a:gd name="connsiteY12" fmla="*/ 2195250 h 2986134"/>
                <a:gd name="connsiteX13" fmla="*/ 539793 w 1914334"/>
                <a:gd name="connsiteY13" fmla="*/ 2089164 h 2986134"/>
                <a:gd name="connsiteX14" fmla="*/ 282999 w 1914334"/>
                <a:gd name="connsiteY14" fmla="*/ 1949541 h 2986134"/>
                <a:gd name="connsiteX15" fmla="*/ 253272 w 1914334"/>
                <a:gd name="connsiteY15" fmla="*/ 2002232 h 2986134"/>
                <a:gd name="connsiteX16" fmla="*/ 302234 w 1914334"/>
                <a:gd name="connsiteY16" fmla="*/ 2395326 h 2986134"/>
                <a:gd name="connsiteX17" fmla="*/ 387549 w 1914334"/>
                <a:gd name="connsiteY17" fmla="*/ 2772335 h 2986134"/>
                <a:gd name="connsiteX18" fmla="*/ 426333 w 1914334"/>
                <a:gd name="connsiteY18" fmla="*/ 2891702 h 2986134"/>
                <a:gd name="connsiteX19" fmla="*/ 207913 w 1914334"/>
                <a:gd name="connsiteY19" fmla="*/ 2986134 h 2986134"/>
                <a:gd name="connsiteX20" fmla="*/ 38108 w 1914334"/>
                <a:gd name="connsiteY20" fmla="*/ 2352917 h 2986134"/>
                <a:gd name="connsiteX21" fmla="*/ 2226 w 1914334"/>
                <a:gd name="connsiteY21" fmla="*/ 1730425 h 2986134"/>
                <a:gd name="connsiteX22" fmla="*/ 66957 w 1914334"/>
                <a:gd name="connsiteY22" fmla="*/ 904785 h 2986134"/>
                <a:gd name="connsiteX23" fmla="*/ 239428 w 1914334"/>
                <a:gd name="connsiteY23" fmla="*/ 433148 h 2986134"/>
                <a:gd name="connsiteX24" fmla="*/ 404935 w 1914334"/>
                <a:gd name="connsiteY24" fmla="*/ 172515 h 2986134"/>
                <a:gd name="connsiteX25" fmla="*/ 573786 w 1914334"/>
                <a:gd name="connsiteY25" fmla="*/ 0 h 2986134"/>
                <a:gd name="connsiteX26" fmla="*/ 693008 w 1914334"/>
                <a:gd name="connsiteY26" fmla="*/ 332056 h 2986134"/>
                <a:gd name="connsiteX27" fmla="*/ 685894 w 1914334"/>
                <a:gd name="connsiteY27" fmla="*/ 678085 h 2986134"/>
                <a:gd name="connsiteX28" fmla="*/ 508792 w 1914334"/>
                <a:gd name="connsiteY28" fmla="*/ 1005788 h 2986134"/>
                <a:gd name="connsiteX29" fmla="*/ 511266 w 1914334"/>
                <a:gd name="connsiteY29" fmla="*/ 1049853 h 2986134"/>
                <a:gd name="connsiteX30" fmla="*/ 930004 w 1914334"/>
                <a:gd name="connsiteY30" fmla="*/ 813397 h 2986134"/>
                <a:gd name="connsiteX31" fmla="*/ 1422398 w 1914334"/>
                <a:gd name="connsiteY31" fmla="*/ 701311 h 2986134"/>
                <a:gd name="connsiteX32" fmla="*/ 1435000 w 1914334"/>
                <a:gd name="connsiteY32" fmla="*/ 708401 h 2986134"/>
                <a:gd name="connsiteX0" fmla="*/ 1473669 w 1953003"/>
                <a:gd name="connsiteY0" fmla="*/ 708401 h 2986134"/>
                <a:gd name="connsiteX1" fmla="*/ 1411076 w 1953003"/>
                <a:gd name="connsiteY1" fmla="*/ 919813 h 2986134"/>
                <a:gd name="connsiteX2" fmla="*/ 1189873 w 1953003"/>
                <a:gd name="connsiteY2" fmla="*/ 1213129 h 2986134"/>
                <a:gd name="connsiteX3" fmla="*/ 908992 w 1953003"/>
                <a:gd name="connsiteY3" fmla="*/ 1450576 h 2986134"/>
                <a:gd name="connsiteX4" fmla="*/ 566731 w 1953003"/>
                <a:gd name="connsiteY4" fmla="*/ 1632245 h 2986134"/>
                <a:gd name="connsiteX5" fmla="*/ 737079 w 1953003"/>
                <a:gd name="connsiteY5" fmla="*/ 1653421 h 2986134"/>
                <a:gd name="connsiteX6" fmla="*/ 1274693 w 1953003"/>
                <a:gd name="connsiteY6" fmla="*/ 1655250 h 2986134"/>
                <a:gd name="connsiteX7" fmla="*/ 1674785 w 1953003"/>
                <a:gd name="connsiteY7" fmla="*/ 1749816 h 2986134"/>
                <a:gd name="connsiteX8" fmla="*/ 1932074 w 1953003"/>
                <a:gd name="connsiteY8" fmla="*/ 1866208 h 2986134"/>
                <a:gd name="connsiteX9" fmla="*/ 1905948 w 1953003"/>
                <a:gd name="connsiteY9" fmla="*/ 1943962 h 2986134"/>
                <a:gd name="connsiteX10" fmla="*/ 1652961 w 1953003"/>
                <a:gd name="connsiteY10" fmla="*/ 2106263 h 2986134"/>
                <a:gd name="connsiteX11" fmla="*/ 1252869 w 1953003"/>
                <a:gd name="connsiteY11" fmla="*/ 2208104 h 2986134"/>
                <a:gd name="connsiteX12" fmla="*/ 935554 w 1953003"/>
                <a:gd name="connsiteY12" fmla="*/ 2195250 h 2986134"/>
                <a:gd name="connsiteX13" fmla="*/ 578462 w 1953003"/>
                <a:gd name="connsiteY13" fmla="*/ 2089164 h 2986134"/>
                <a:gd name="connsiteX14" fmla="*/ 321668 w 1953003"/>
                <a:gd name="connsiteY14" fmla="*/ 1949541 h 2986134"/>
                <a:gd name="connsiteX15" fmla="*/ 291941 w 1953003"/>
                <a:gd name="connsiteY15" fmla="*/ 2002232 h 2986134"/>
                <a:gd name="connsiteX16" fmla="*/ 340903 w 1953003"/>
                <a:gd name="connsiteY16" fmla="*/ 2395326 h 2986134"/>
                <a:gd name="connsiteX17" fmla="*/ 426218 w 1953003"/>
                <a:gd name="connsiteY17" fmla="*/ 2772335 h 2986134"/>
                <a:gd name="connsiteX18" fmla="*/ 465002 w 1953003"/>
                <a:gd name="connsiteY18" fmla="*/ 2891702 h 2986134"/>
                <a:gd name="connsiteX19" fmla="*/ 246582 w 1953003"/>
                <a:gd name="connsiteY19" fmla="*/ 2986134 h 2986134"/>
                <a:gd name="connsiteX20" fmla="*/ 76777 w 1953003"/>
                <a:gd name="connsiteY20" fmla="*/ 2352917 h 2986134"/>
                <a:gd name="connsiteX21" fmla="*/ 131 w 1953003"/>
                <a:gd name="connsiteY21" fmla="*/ 1730652 h 2986134"/>
                <a:gd name="connsiteX22" fmla="*/ 105626 w 1953003"/>
                <a:gd name="connsiteY22" fmla="*/ 904785 h 2986134"/>
                <a:gd name="connsiteX23" fmla="*/ 278097 w 1953003"/>
                <a:gd name="connsiteY23" fmla="*/ 433148 h 2986134"/>
                <a:gd name="connsiteX24" fmla="*/ 443604 w 1953003"/>
                <a:gd name="connsiteY24" fmla="*/ 172515 h 2986134"/>
                <a:gd name="connsiteX25" fmla="*/ 612455 w 1953003"/>
                <a:gd name="connsiteY25" fmla="*/ 0 h 2986134"/>
                <a:gd name="connsiteX26" fmla="*/ 731677 w 1953003"/>
                <a:gd name="connsiteY26" fmla="*/ 332056 h 2986134"/>
                <a:gd name="connsiteX27" fmla="*/ 724563 w 1953003"/>
                <a:gd name="connsiteY27" fmla="*/ 678085 h 2986134"/>
                <a:gd name="connsiteX28" fmla="*/ 547461 w 1953003"/>
                <a:gd name="connsiteY28" fmla="*/ 1005788 h 2986134"/>
                <a:gd name="connsiteX29" fmla="*/ 549935 w 1953003"/>
                <a:gd name="connsiteY29" fmla="*/ 1049853 h 2986134"/>
                <a:gd name="connsiteX30" fmla="*/ 968673 w 1953003"/>
                <a:gd name="connsiteY30" fmla="*/ 813397 h 2986134"/>
                <a:gd name="connsiteX31" fmla="*/ 1461067 w 1953003"/>
                <a:gd name="connsiteY31" fmla="*/ 701311 h 2986134"/>
                <a:gd name="connsiteX32" fmla="*/ 1473669 w 1953003"/>
                <a:gd name="connsiteY32" fmla="*/ 708401 h 2986134"/>
                <a:gd name="connsiteX0" fmla="*/ 1473951 w 1953285"/>
                <a:gd name="connsiteY0" fmla="*/ 708401 h 2986134"/>
                <a:gd name="connsiteX1" fmla="*/ 1411358 w 1953285"/>
                <a:gd name="connsiteY1" fmla="*/ 919813 h 2986134"/>
                <a:gd name="connsiteX2" fmla="*/ 1190155 w 1953285"/>
                <a:gd name="connsiteY2" fmla="*/ 1213129 h 2986134"/>
                <a:gd name="connsiteX3" fmla="*/ 909274 w 1953285"/>
                <a:gd name="connsiteY3" fmla="*/ 1450576 h 2986134"/>
                <a:gd name="connsiteX4" fmla="*/ 567013 w 1953285"/>
                <a:gd name="connsiteY4" fmla="*/ 1632245 h 2986134"/>
                <a:gd name="connsiteX5" fmla="*/ 737361 w 1953285"/>
                <a:gd name="connsiteY5" fmla="*/ 1653421 h 2986134"/>
                <a:gd name="connsiteX6" fmla="*/ 1274975 w 1953285"/>
                <a:gd name="connsiteY6" fmla="*/ 1655250 h 2986134"/>
                <a:gd name="connsiteX7" fmla="*/ 1675067 w 1953285"/>
                <a:gd name="connsiteY7" fmla="*/ 1749816 h 2986134"/>
                <a:gd name="connsiteX8" fmla="*/ 1932356 w 1953285"/>
                <a:gd name="connsiteY8" fmla="*/ 1866208 h 2986134"/>
                <a:gd name="connsiteX9" fmla="*/ 1906230 w 1953285"/>
                <a:gd name="connsiteY9" fmla="*/ 1943962 h 2986134"/>
                <a:gd name="connsiteX10" fmla="*/ 1653243 w 1953285"/>
                <a:gd name="connsiteY10" fmla="*/ 2106263 h 2986134"/>
                <a:gd name="connsiteX11" fmla="*/ 1253151 w 1953285"/>
                <a:gd name="connsiteY11" fmla="*/ 2208104 h 2986134"/>
                <a:gd name="connsiteX12" fmla="*/ 935836 w 1953285"/>
                <a:gd name="connsiteY12" fmla="*/ 2195250 h 2986134"/>
                <a:gd name="connsiteX13" fmla="*/ 578744 w 1953285"/>
                <a:gd name="connsiteY13" fmla="*/ 2089164 h 2986134"/>
                <a:gd name="connsiteX14" fmla="*/ 321950 w 1953285"/>
                <a:gd name="connsiteY14" fmla="*/ 1949541 h 2986134"/>
                <a:gd name="connsiteX15" fmla="*/ 292223 w 1953285"/>
                <a:gd name="connsiteY15" fmla="*/ 2002232 h 2986134"/>
                <a:gd name="connsiteX16" fmla="*/ 341185 w 1953285"/>
                <a:gd name="connsiteY16" fmla="*/ 2395326 h 2986134"/>
                <a:gd name="connsiteX17" fmla="*/ 426500 w 1953285"/>
                <a:gd name="connsiteY17" fmla="*/ 2772335 h 2986134"/>
                <a:gd name="connsiteX18" fmla="*/ 465284 w 1953285"/>
                <a:gd name="connsiteY18" fmla="*/ 2891702 h 2986134"/>
                <a:gd name="connsiteX19" fmla="*/ 246864 w 1953285"/>
                <a:gd name="connsiteY19" fmla="*/ 2986134 h 2986134"/>
                <a:gd name="connsiteX20" fmla="*/ 48349 w 1953285"/>
                <a:gd name="connsiteY20" fmla="*/ 2358824 h 2986134"/>
                <a:gd name="connsiteX21" fmla="*/ 413 w 1953285"/>
                <a:gd name="connsiteY21" fmla="*/ 1730652 h 2986134"/>
                <a:gd name="connsiteX22" fmla="*/ 105908 w 1953285"/>
                <a:gd name="connsiteY22" fmla="*/ 904785 h 2986134"/>
                <a:gd name="connsiteX23" fmla="*/ 278379 w 1953285"/>
                <a:gd name="connsiteY23" fmla="*/ 433148 h 2986134"/>
                <a:gd name="connsiteX24" fmla="*/ 443886 w 1953285"/>
                <a:gd name="connsiteY24" fmla="*/ 172515 h 2986134"/>
                <a:gd name="connsiteX25" fmla="*/ 612737 w 1953285"/>
                <a:gd name="connsiteY25" fmla="*/ 0 h 2986134"/>
                <a:gd name="connsiteX26" fmla="*/ 731959 w 1953285"/>
                <a:gd name="connsiteY26" fmla="*/ 332056 h 2986134"/>
                <a:gd name="connsiteX27" fmla="*/ 724845 w 1953285"/>
                <a:gd name="connsiteY27" fmla="*/ 678085 h 2986134"/>
                <a:gd name="connsiteX28" fmla="*/ 547743 w 1953285"/>
                <a:gd name="connsiteY28" fmla="*/ 1005788 h 2986134"/>
                <a:gd name="connsiteX29" fmla="*/ 550217 w 1953285"/>
                <a:gd name="connsiteY29" fmla="*/ 1049853 h 2986134"/>
                <a:gd name="connsiteX30" fmla="*/ 968955 w 1953285"/>
                <a:gd name="connsiteY30" fmla="*/ 813397 h 2986134"/>
                <a:gd name="connsiteX31" fmla="*/ 1461349 w 1953285"/>
                <a:gd name="connsiteY31" fmla="*/ 701311 h 2986134"/>
                <a:gd name="connsiteX32" fmla="*/ 1473951 w 1953285"/>
                <a:gd name="connsiteY32" fmla="*/ 708401 h 2986134"/>
                <a:gd name="connsiteX0" fmla="*/ 1473856 w 1953190"/>
                <a:gd name="connsiteY0" fmla="*/ 708401 h 2991508"/>
                <a:gd name="connsiteX1" fmla="*/ 1411263 w 1953190"/>
                <a:gd name="connsiteY1" fmla="*/ 919813 h 2991508"/>
                <a:gd name="connsiteX2" fmla="*/ 1190060 w 1953190"/>
                <a:gd name="connsiteY2" fmla="*/ 1213129 h 2991508"/>
                <a:gd name="connsiteX3" fmla="*/ 909179 w 1953190"/>
                <a:gd name="connsiteY3" fmla="*/ 1450576 h 2991508"/>
                <a:gd name="connsiteX4" fmla="*/ 566918 w 1953190"/>
                <a:gd name="connsiteY4" fmla="*/ 1632245 h 2991508"/>
                <a:gd name="connsiteX5" fmla="*/ 737266 w 1953190"/>
                <a:gd name="connsiteY5" fmla="*/ 1653421 h 2991508"/>
                <a:gd name="connsiteX6" fmla="*/ 1274880 w 1953190"/>
                <a:gd name="connsiteY6" fmla="*/ 1655250 h 2991508"/>
                <a:gd name="connsiteX7" fmla="*/ 1674972 w 1953190"/>
                <a:gd name="connsiteY7" fmla="*/ 1749816 h 2991508"/>
                <a:gd name="connsiteX8" fmla="*/ 1932261 w 1953190"/>
                <a:gd name="connsiteY8" fmla="*/ 1866208 h 2991508"/>
                <a:gd name="connsiteX9" fmla="*/ 1906135 w 1953190"/>
                <a:gd name="connsiteY9" fmla="*/ 1943962 h 2991508"/>
                <a:gd name="connsiteX10" fmla="*/ 1653148 w 1953190"/>
                <a:gd name="connsiteY10" fmla="*/ 2106263 h 2991508"/>
                <a:gd name="connsiteX11" fmla="*/ 1253056 w 1953190"/>
                <a:gd name="connsiteY11" fmla="*/ 2208104 h 2991508"/>
                <a:gd name="connsiteX12" fmla="*/ 935741 w 1953190"/>
                <a:gd name="connsiteY12" fmla="*/ 2195250 h 2991508"/>
                <a:gd name="connsiteX13" fmla="*/ 578649 w 1953190"/>
                <a:gd name="connsiteY13" fmla="*/ 2089164 h 2991508"/>
                <a:gd name="connsiteX14" fmla="*/ 321855 w 1953190"/>
                <a:gd name="connsiteY14" fmla="*/ 1949541 h 2991508"/>
                <a:gd name="connsiteX15" fmla="*/ 292128 w 1953190"/>
                <a:gd name="connsiteY15" fmla="*/ 2002232 h 2991508"/>
                <a:gd name="connsiteX16" fmla="*/ 341090 w 1953190"/>
                <a:gd name="connsiteY16" fmla="*/ 2395326 h 2991508"/>
                <a:gd name="connsiteX17" fmla="*/ 426405 w 1953190"/>
                <a:gd name="connsiteY17" fmla="*/ 2772335 h 2991508"/>
                <a:gd name="connsiteX18" fmla="*/ 465189 w 1953190"/>
                <a:gd name="connsiteY18" fmla="*/ 2891702 h 2991508"/>
                <a:gd name="connsiteX19" fmla="*/ 220668 w 1953190"/>
                <a:gd name="connsiteY19" fmla="*/ 2991507 h 2991508"/>
                <a:gd name="connsiteX20" fmla="*/ 48254 w 1953190"/>
                <a:gd name="connsiteY20" fmla="*/ 2358824 h 2991508"/>
                <a:gd name="connsiteX21" fmla="*/ 318 w 1953190"/>
                <a:gd name="connsiteY21" fmla="*/ 1730652 h 2991508"/>
                <a:gd name="connsiteX22" fmla="*/ 105813 w 1953190"/>
                <a:gd name="connsiteY22" fmla="*/ 904785 h 2991508"/>
                <a:gd name="connsiteX23" fmla="*/ 278284 w 1953190"/>
                <a:gd name="connsiteY23" fmla="*/ 433148 h 2991508"/>
                <a:gd name="connsiteX24" fmla="*/ 443791 w 1953190"/>
                <a:gd name="connsiteY24" fmla="*/ 172515 h 2991508"/>
                <a:gd name="connsiteX25" fmla="*/ 612642 w 1953190"/>
                <a:gd name="connsiteY25" fmla="*/ 0 h 2991508"/>
                <a:gd name="connsiteX26" fmla="*/ 731864 w 1953190"/>
                <a:gd name="connsiteY26" fmla="*/ 332056 h 2991508"/>
                <a:gd name="connsiteX27" fmla="*/ 724750 w 1953190"/>
                <a:gd name="connsiteY27" fmla="*/ 678085 h 2991508"/>
                <a:gd name="connsiteX28" fmla="*/ 547648 w 1953190"/>
                <a:gd name="connsiteY28" fmla="*/ 1005788 h 2991508"/>
                <a:gd name="connsiteX29" fmla="*/ 550122 w 1953190"/>
                <a:gd name="connsiteY29" fmla="*/ 1049853 h 2991508"/>
                <a:gd name="connsiteX30" fmla="*/ 968860 w 1953190"/>
                <a:gd name="connsiteY30" fmla="*/ 813397 h 2991508"/>
                <a:gd name="connsiteX31" fmla="*/ 1461254 w 1953190"/>
                <a:gd name="connsiteY31" fmla="*/ 701311 h 2991508"/>
                <a:gd name="connsiteX32" fmla="*/ 1473856 w 1953190"/>
                <a:gd name="connsiteY32" fmla="*/ 708401 h 2991508"/>
                <a:gd name="connsiteX0" fmla="*/ 1503680 w 1983014"/>
                <a:gd name="connsiteY0" fmla="*/ 708401 h 2991507"/>
                <a:gd name="connsiteX1" fmla="*/ 1441087 w 1983014"/>
                <a:gd name="connsiteY1" fmla="*/ 919813 h 2991507"/>
                <a:gd name="connsiteX2" fmla="*/ 1219884 w 1983014"/>
                <a:gd name="connsiteY2" fmla="*/ 1213129 h 2991507"/>
                <a:gd name="connsiteX3" fmla="*/ 939003 w 1983014"/>
                <a:gd name="connsiteY3" fmla="*/ 1450576 h 2991507"/>
                <a:gd name="connsiteX4" fmla="*/ 596742 w 1983014"/>
                <a:gd name="connsiteY4" fmla="*/ 1632245 h 2991507"/>
                <a:gd name="connsiteX5" fmla="*/ 767090 w 1983014"/>
                <a:gd name="connsiteY5" fmla="*/ 1653421 h 2991507"/>
                <a:gd name="connsiteX6" fmla="*/ 1304704 w 1983014"/>
                <a:gd name="connsiteY6" fmla="*/ 1655250 h 2991507"/>
                <a:gd name="connsiteX7" fmla="*/ 1704796 w 1983014"/>
                <a:gd name="connsiteY7" fmla="*/ 1749816 h 2991507"/>
                <a:gd name="connsiteX8" fmla="*/ 1962085 w 1983014"/>
                <a:gd name="connsiteY8" fmla="*/ 1866208 h 2991507"/>
                <a:gd name="connsiteX9" fmla="*/ 1935959 w 1983014"/>
                <a:gd name="connsiteY9" fmla="*/ 1943962 h 2991507"/>
                <a:gd name="connsiteX10" fmla="*/ 1682972 w 1983014"/>
                <a:gd name="connsiteY10" fmla="*/ 2106263 h 2991507"/>
                <a:gd name="connsiteX11" fmla="*/ 1282880 w 1983014"/>
                <a:gd name="connsiteY11" fmla="*/ 2208104 h 2991507"/>
                <a:gd name="connsiteX12" fmla="*/ 965565 w 1983014"/>
                <a:gd name="connsiteY12" fmla="*/ 2195250 h 2991507"/>
                <a:gd name="connsiteX13" fmla="*/ 608473 w 1983014"/>
                <a:gd name="connsiteY13" fmla="*/ 2089164 h 2991507"/>
                <a:gd name="connsiteX14" fmla="*/ 351679 w 1983014"/>
                <a:gd name="connsiteY14" fmla="*/ 1949541 h 2991507"/>
                <a:gd name="connsiteX15" fmla="*/ 321952 w 1983014"/>
                <a:gd name="connsiteY15" fmla="*/ 2002232 h 2991507"/>
                <a:gd name="connsiteX16" fmla="*/ 370914 w 1983014"/>
                <a:gd name="connsiteY16" fmla="*/ 2395326 h 2991507"/>
                <a:gd name="connsiteX17" fmla="*/ 456229 w 1983014"/>
                <a:gd name="connsiteY17" fmla="*/ 2772335 h 2991507"/>
                <a:gd name="connsiteX18" fmla="*/ 495013 w 1983014"/>
                <a:gd name="connsiteY18" fmla="*/ 2891702 h 2991507"/>
                <a:gd name="connsiteX19" fmla="*/ 250492 w 1983014"/>
                <a:gd name="connsiteY19" fmla="*/ 2991507 h 2991507"/>
                <a:gd name="connsiteX20" fmla="*/ 78078 w 1983014"/>
                <a:gd name="connsiteY20" fmla="*/ 2358824 h 2991507"/>
                <a:gd name="connsiteX21" fmla="*/ 129 w 1983014"/>
                <a:gd name="connsiteY21" fmla="*/ 1690577 h 2991507"/>
                <a:gd name="connsiteX22" fmla="*/ 135637 w 1983014"/>
                <a:gd name="connsiteY22" fmla="*/ 904785 h 2991507"/>
                <a:gd name="connsiteX23" fmla="*/ 308108 w 1983014"/>
                <a:gd name="connsiteY23" fmla="*/ 433148 h 2991507"/>
                <a:gd name="connsiteX24" fmla="*/ 473615 w 1983014"/>
                <a:gd name="connsiteY24" fmla="*/ 172515 h 2991507"/>
                <a:gd name="connsiteX25" fmla="*/ 642466 w 1983014"/>
                <a:gd name="connsiteY25" fmla="*/ 0 h 2991507"/>
                <a:gd name="connsiteX26" fmla="*/ 761688 w 1983014"/>
                <a:gd name="connsiteY26" fmla="*/ 332056 h 2991507"/>
                <a:gd name="connsiteX27" fmla="*/ 754574 w 1983014"/>
                <a:gd name="connsiteY27" fmla="*/ 678085 h 2991507"/>
                <a:gd name="connsiteX28" fmla="*/ 577472 w 1983014"/>
                <a:gd name="connsiteY28" fmla="*/ 1005788 h 2991507"/>
                <a:gd name="connsiteX29" fmla="*/ 579946 w 1983014"/>
                <a:gd name="connsiteY29" fmla="*/ 1049853 h 2991507"/>
                <a:gd name="connsiteX30" fmla="*/ 998684 w 1983014"/>
                <a:gd name="connsiteY30" fmla="*/ 813397 h 2991507"/>
                <a:gd name="connsiteX31" fmla="*/ 1491078 w 1983014"/>
                <a:gd name="connsiteY31" fmla="*/ 701311 h 2991507"/>
                <a:gd name="connsiteX32" fmla="*/ 1503680 w 1983014"/>
                <a:gd name="connsiteY32" fmla="*/ 708401 h 2991507"/>
                <a:gd name="connsiteX0" fmla="*/ 1503680 w 1983014"/>
                <a:gd name="connsiteY0" fmla="*/ 708401 h 2991507"/>
                <a:gd name="connsiteX1" fmla="*/ 1441087 w 1983014"/>
                <a:gd name="connsiteY1" fmla="*/ 919813 h 2991507"/>
                <a:gd name="connsiteX2" fmla="*/ 1219884 w 1983014"/>
                <a:gd name="connsiteY2" fmla="*/ 1213129 h 2991507"/>
                <a:gd name="connsiteX3" fmla="*/ 939003 w 1983014"/>
                <a:gd name="connsiteY3" fmla="*/ 1450576 h 2991507"/>
                <a:gd name="connsiteX4" fmla="*/ 596742 w 1983014"/>
                <a:gd name="connsiteY4" fmla="*/ 1632245 h 2991507"/>
                <a:gd name="connsiteX5" fmla="*/ 767090 w 1983014"/>
                <a:gd name="connsiteY5" fmla="*/ 1653421 h 2991507"/>
                <a:gd name="connsiteX6" fmla="*/ 1304704 w 1983014"/>
                <a:gd name="connsiteY6" fmla="*/ 1655250 h 2991507"/>
                <a:gd name="connsiteX7" fmla="*/ 1704796 w 1983014"/>
                <a:gd name="connsiteY7" fmla="*/ 1749816 h 2991507"/>
                <a:gd name="connsiteX8" fmla="*/ 1962085 w 1983014"/>
                <a:gd name="connsiteY8" fmla="*/ 1866208 h 2991507"/>
                <a:gd name="connsiteX9" fmla="*/ 1935959 w 1983014"/>
                <a:gd name="connsiteY9" fmla="*/ 1943962 h 2991507"/>
                <a:gd name="connsiteX10" fmla="*/ 1682972 w 1983014"/>
                <a:gd name="connsiteY10" fmla="*/ 2106263 h 2991507"/>
                <a:gd name="connsiteX11" fmla="*/ 1282880 w 1983014"/>
                <a:gd name="connsiteY11" fmla="*/ 2208104 h 2991507"/>
                <a:gd name="connsiteX12" fmla="*/ 965565 w 1983014"/>
                <a:gd name="connsiteY12" fmla="*/ 2195250 h 2991507"/>
                <a:gd name="connsiteX13" fmla="*/ 608473 w 1983014"/>
                <a:gd name="connsiteY13" fmla="*/ 2089164 h 2991507"/>
                <a:gd name="connsiteX14" fmla="*/ 351679 w 1983014"/>
                <a:gd name="connsiteY14" fmla="*/ 1949541 h 2991507"/>
                <a:gd name="connsiteX15" fmla="*/ 321952 w 1983014"/>
                <a:gd name="connsiteY15" fmla="*/ 2002232 h 2991507"/>
                <a:gd name="connsiteX16" fmla="*/ 370914 w 1983014"/>
                <a:gd name="connsiteY16" fmla="*/ 2395326 h 2991507"/>
                <a:gd name="connsiteX17" fmla="*/ 456229 w 1983014"/>
                <a:gd name="connsiteY17" fmla="*/ 2772335 h 2991507"/>
                <a:gd name="connsiteX18" fmla="*/ 495013 w 1983014"/>
                <a:gd name="connsiteY18" fmla="*/ 2891702 h 2991507"/>
                <a:gd name="connsiteX19" fmla="*/ 250492 w 1983014"/>
                <a:gd name="connsiteY19" fmla="*/ 2991507 h 2991507"/>
                <a:gd name="connsiteX20" fmla="*/ 78078 w 1983014"/>
                <a:gd name="connsiteY20" fmla="*/ 2358824 h 2991507"/>
                <a:gd name="connsiteX21" fmla="*/ 129 w 1983014"/>
                <a:gd name="connsiteY21" fmla="*/ 1690577 h 2991507"/>
                <a:gd name="connsiteX22" fmla="*/ 119976 w 1983014"/>
                <a:gd name="connsiteY22" fmla="*/ 908009 h 2991507"/>
                <a:gd name="connsiteX23" fmla="*/ 308108 w 1983014"/>
                <a:gd name="connsiteY23" fmla="*/ 433148 h 2991507"/>
                <a:gd name="connsiteX24" fmla="*/ 473615 w 1983014"/>
                <a:gd name="connsiteY24" fmla="*/ 172515 h 2991507"/>
                <a:gd name="connsiteX25" fmla="*/ 642466 w 1983014"/>
                <a:gd name="connsiteY25" fmla="*/ 0 h 2991507"/>
                <a:gd name="connsiteX26" fmla="*/ 761688 w 1983014"/>
                <a:gd name="connsiteY26" fmla="*/ 332056 h 2991507"/>
                <a:gd name="connsiteX27" fmla="*/ 754574 w 1983014"/>
                <a:gd name="connsiteY27" fmla="*/ 678085 h 2991507"/>
                <a:gd name="connsiteX28" fmla="*/ 577472 w 1983014"/>
                <a:gd name="connsiteY28" fmla="*/ 1005788 h 2991507"/>
                <a:gd name="connsiteX29" fmla="*/ 579946 w 1983014"/>
                <a:gd name="connsiteY29" fmla="*/ 1049853 h 2991507"/>
                <a:gd name="connsiteX30" fmla="*/ 998684 w 1983014"/>
                <a:gd name="connsiteY30" fmla="*/ 813397 h 2991507"/>
                <a:gd name="connsiteX31" fmla="*/ 1491078 w 1983014"/>
                <a:gd name="connsiteY31" fmla="*/ 701311 h 2991507"/>
                <a:gd name="connsiteX32" fmla="*/ 1503680 w 1983014"/>
                <a:gd name="connsiteY32" fmla="*/ 708401 h 2991507"/>
                <a:gd name="connsiteX0" fmla="*/ 1503680 w 1983014"/>
                <a:gd name="connsiteY0" fmla="*/ 708401 h 2991507"/>
                <a:gd name="connsiteX1" fmla="*/ 1441087 w 1983014"/>
                <a:gd name="connsiteY1" fmla="*/ 919813 h 2991507"/>
                <a:gd name="connsiteX2" fmla="*/ 1219884 w 1983014"/>
                <a:gd name="connsiteY2" fmla="*/ 1213129 h 2991507"/>
                <a:gd name="connsiteX3" fmla="*/ 939003 w 1983014"/>
                <a:gd name="connsiteY3" fmla="*/ 1450576 h 2991507"/>
                <a:gd name="connsiteX4" fmla="*/ 596742 w 1983014"/>
                <a:gd name="connsiteY4" fmla="*/ 1632245 h 2991507"/>
                <a:gd name="connsiteX5" fmla="*/ 767090 w 1983014"/>
                <a:gd name="connsiteY5" fmla="*/ 1653421 h 2991507"/>
                <a:gd name="connsiteX6" fmla="*/ 1304704 w 1983014"/>
                <a:gd name="connsiteY6" fmla="*/ 1655250 h 2991507"/>
                <a:gd name="connsiteX7" fmla="*/ 1704796 w 1983014"/>
                <a:gd name="connsiteY7" fmla="*/ 1749816 h 2991507"/>
                <a:gd name="connsiteX8" fmla="*/ 1962085 w 1983014"/>
                <a:gd name="connsiteY8" fmla="*/ 1866208 h 2991507"/>
                <a:gd name="connsiteX9" fmla="*/ 1935959 w 1983014"/>
                <a:gd name="connsiteY9" fmla="*/ 1943962 h 2991507"/>
                <a:gd name="connsiteX10" fmla="*/ 1682972 w 1983014"/>
                <a:gd name="connsiteY10" fmla="*/ 2106263 h 2991507"/>
                <a:gd name="connsiteX11" fmla="*/ 1282880 w 1983014"/>
                <a:gd name="connsiteY11" fmla="*/ 2208104 h 2991507"/>
                <a:gd name="connsiteX12" fmla="*/ 965565 w 1983014"/>
                <a:gd name="connsiteY12" fmla="*/ 2195250 h 2991507"/>
                <a:gd name="connsiteX13" fmla="*/ 608473 w 1983014"/>
                <a:gd name="connsiteY13" fmla="*/ 2089164 h 2991507"/>
                <a:gd name="connsiteX14" fmla="*/ 351679 w 1983014"/>
                <a:gd name="connsiteY14" fmla="*/ 1949541 h 2991507"/>
                <a:gd name="connsiteX15" fmla="*/ 321952 w 1983014"/>
                <a:gd name="connsiteY15" fmla="*/ 2002232 h 2991507"/>
                <a:gd name="connsiteX16" fmla="*/ 370914 w 1983014"/>
                <a:gd name="connsiteY16" fmla="*/ 2395326 h 2991507"/>
                <a:gd name="connsiteX17" fmla="*/ 456229 w 1983014"/>
                <a:gd name="connsiteY17" fmla="*/ 2772335 h 2991507"/>
                <a:gd name="connsiteX18" fmla="*/ 552973 w 1983014"/>
                <a:gd name="connsiteY18" fmla="*/ 2882494 h 2991507"/>
                <a:gd name="connsiteX19" fmla="*/ 250492 w 1983014"/>
                <a:gd name="connsiteY19" fmla="*/ 2991507 h 2991507"/>
                <a:gd name="connsiteX20" fmla="*/ 78078 w 1983014"/>
                <a:gd name="connsiteY20" fmla="*/ 2358824 h 2991507"/>
                <a:gd name="connsiteX21" fmla="*/ 129 w 1983014"/>
                <a:gd name="connsiteY21" fmla="*/ 1690577 h 2991507"/>
                <a:gd name="connsiteX22" fmla="*/ 119976 w 1983014"/>
                <a:gd name="connsiteY22" fmla="*/ 908009 h 2991507"/>
                <a:gd name="connsiteX23" fmla="*/ 308108 w 1983014"/>
                <a:gd name="connsiteY23" fmla="*/ 433148 h 2991507"/>
                <a:gd name="connsiteX24" fmla="*/ 473615 w 1983014"/>
                <a:gd name="connsiteY24" fmla="*/ 172515 h 2991507"/>
                <a:gd name="connsiteX25" fmla="*/ 642466 w 1983014"/>
                <a:gd name="connsiteY25" fmla="*/ 0 h 2991507"/>
                <a:gd name="connsiteX26" fmla="*/ 761688 w 1983014"/>
                <a:gd name="connsiteY26" fmla="*/ 332056 h 2991507"/>
                <a:gd name="connsiteX27" fmla="*/ 754574 w 1983014"/>
                <a:gd name="connsiteY27" fmla="*/ 678085 h 2991507"/>
                <a:gd name="connsiteX28" fmla="*/ 577472 w 1983014"/>
                <a:gd name="connsiteY28" fmla="*/ 1005788 h 2991507"/>
                <a:gd name="connsiteX29" fmla="*/ 579946 w 1983014"/>
                <a:gd name="connsiteY29" fmla="*/ 1049853 h 2991507"/>
                <a:gd name="connsiteX30" fmla="*/ 998684 w 1983014"/>
                <a:gd name="connsiteY30" fmla="*/ 813397 h 2991507"/>
                <a:gd name="connsiteX31" fmla="*/ 1491078 w 1983014"/>
                <a:gd name="connsiteY31" fmla="*/ 701311 h 2991507"/>
                <a:gd name="connsiteX32" fmla="*/ 1503680 w 1983014"/>
                <a:gd name="connsiteY32" fmla="*/ 708401 h 2991507"/>
                <a:gd name="connsiteX0" fmla="*/ 1503680 w 1983014"/>
                <a:gd name="connsiteY0" fmla="*/ 708401 h 2991507"/>
                <a:gd name="connsiteX1" fmla="*/ 1441087 w 1983014"/>
                <a:gd name="connsiteY1" fmla="*/ 919813 h 2991507"/>
                <a:gd name="connsiteX2" fmla="*/ 1219884 w 1983014"/>
                <a:gd name="connsiteY2" fmla="*/ 1213129 h 2991507"/>
                <a:gd name="connsiteX3" fmla="*/ 939003 w 1983014"/>
                <a:gd name="connsiteY3" fmla="*/ 1450576 h 2991507"/>
                <a:gd name="connsiteX4" fmla="*/ 596742 w 1983014"/>
                <a:gd name="connsiteY4" fmla="*/ 1632245 h 2991507"/>
                <a:gd name="connsiteX5" fmla="*/ 767090 w 1983014"/>
                <a:gd name="connsiteY5" fmla="*/ 1653421 h 2991507"/>
                <a:gd name="connsiteX6" fmla="*/ 1304704 w 1983014"/>
                <a:gd name="connsiteY6" fmla="*/ 1655250 h 2991507"/>
                <a:gd name="connsiteX7" fmla="*/ 1704796 w 1983014"/>
                <a:gd name="connsiteY7" fmla="*/ 1749816 h 2991507"/>
                <a:gd name="connsiteX8" fmla="*/ 1962085 w 1983014"/>
                <a:gd name="connsiteY8" fmla="*/ 1866208 h 2991507"/>
                <a:gd name="connsiteX9" fmla="*/ 1935959 w 1983014"/>
                <a:gd name="connsiteY9" fmla="*/ 1943962 h 2991507"/>
                <a:gd name="connsiteX10" fmla="*/ 1682972 w 1983014"/>
                <a:gd name="connsiteY10" fmla="*/ 2106263 h 2991507"/>
                <a:gd name="connsiteX11" fmla="*/ 1282880 w 1983014"/>
                <a:gd name="connsiteY11" fmla="*/ 2208104 h 2991507"/>
                <a:gd name="connsiteX12" fmla="*/ 965565 w 1983014"/>
                <a:gd name="connsiteY12" fmla="*/ 2195250 h 2991507"/>
                <a:gd name="connsiteX13" fmla="*/ 608473 w 1983014"/>
                <a:gd name="connsiteY13" fmla="*/ 2089164 h 2991507"/>
                <a:gd name="connsiteX14" fmla="*/ 351679 w 1983014"/>
                <a:gd name="connsiteY14" fmla="*/ 1949541 h 2991507"/>
                <a:gd name="connsiteX15" fmla="*/ 321952 w 1983014"/>
                <a:gd name="connsiteY15" fmla="*/ 2002232 h 2991507"/>
                <a:gd name="connsiteX16" fmla="*/ 370914 w 1983014"/>
                <a:gd name="connsiteY16" fmla="*/ 2395326 h 2991507"/>
                <a:gd name="connsiteX17" fmla="*/ 488935 w 1983014"/>
                <a:gd name="connsiteY17" fmla="*/ 2732957 h 2991507"/>
                <a:gd name="connsiteX18" fmla="*/ 552973 w 1983014"/>
                <a:gd name="connsiteY18" fmla="*/ 2882494 h 2991507"/>
                <a:gd name="connsiteX19" fmla="*/ 250492 w 1983014"/>
                <a:gd name="connsiteY19" fmla="*/ 2991507 h 2991507"/>
                <a:gd name="connsiteX20" fmla="*/ 78078 w 1983014"/>
                <a:gd name="connsiteY20" fmla="*/ 2358824 h 2991507"/>
                <a:gd name="connsiteX21" fmla="*/ 129 w 1983014"/>
                <a:gd name="connsiteY21" fmla="*/ 1690577 h 2991507"/>
                <a:gd name="connsiteX22" fmla="*/ 119976 w 1983014"/>
                <a:gd name="connsiteY22" fmla="*/ 908009 h 2991507"/>
                <a:gd name="connsiteX23" fmla="*/ 308108 w 1983014"/>
                <a:gd name="connsiteY23" fmla="*/ 433148 h 2991507"/>
                <a:gd name="connsiteX24" fmla="*/ 473615 w 1983014"/>
                <a:gd name="connsiteY24" fmla="*/ 172515 h 2991507"/>
                <a:gd name="connsiteX25" fmla="*/ 642466 w 1983014"/>
                <a:gd name="connsiteY25" fmla="*/ 0 h 2991507"/>
                <a:gd name="connsiteX26" fmla="*/ 761688 w 1983014"/>
                <a:gd name="connsiteY26" fmla="*/ 332056 h 2991507"/>
                <a:gd name="connsiteX27" fmla="*/ 754574 w 1983014"/>
                <a:gd name="connsiteY27" fmla="*/ 678085 h 2991507"/>
                <a:gd name="connsiteX28" fmla="*/ 577472 w 1983014"/>
                <a:gd name="connsiteY28" fmla="*/ 1005788 h 2991507"/>
                <a:gd name="connsiteX29" fmla="*/ 579946 w 1983014"/>
                <a:gd name="connsiteY29" fmla="*/ 1049853 h 2991507"/>
                <a:gd name="connsiteX30" fmla="*/ 998684 w 1983014"/>
                <a:gd name="connsiteY30" fmla="*/ 813397 h 2991507"/>
                <a:gd name="connsiteX31" fmla="*/ 1491078 w 1983014"/>
                <a:gd name="connsiteY31" fmla="*/ 701311 h 2991507"/>
                <a:gd name="connsiteX32" fmla="*/ 1503680 w 1983014"/>
                <a:gd name="connsiteY32" fmla="*/ 708401 h 2991507"/>
                <a:gd name="connsiteX0" fmla="*/ 1503680 w 1983014"/>
                <a:gd name="connsiteY0" fmla="*/ 708401 h 2991507"/>
                <a:gd name="connsiteX1" fmla="*/ 1441087 w 1983014"/>
                <a:gd name="connsiteY1" fmla="*/ 919813 h 2991507"/>
                <a:gd name="connsiteX2" fmla="*/ 1219884 w 1983014"/>
                <a:gd name="connsiteY2" fmla="*/ 1213129 h 2991507"/>
                <a:gd name="connsiteX3" fmla="*/ 939003 w 1983014"/>
                <a:gd name="connsiteY3" fmla="*/ 1450576 h 2991507"/>
                <a:gd name="connsiteX4" fmla="*/ 596742 w 1983014"/>
                <a:gd name="connsiteY4" fmla="*/ 1632245 h 2991507"/>
                <a:gd name="connsiteX5" fmla="*/ 767090 w 1983014"/>
                <a:gd name="connsiteY5" fmla="*/ 1653421 h 2991507"/>
                <a:gd name="connsiteX6" fmla="*/ 1304704 w 1983014"/>
                <a:gd name="connsiteY6" fmla="*/ 1655250 h 2991507"/>
                <a:gd name="connsiteX7" fmla="*/ 1704796 w 1983014"/>
                <a:gd name="connsiteY7" fmla="*/ 1749816 h 2991507"/>
                <a:gd name="connsiteX8" fmla="*/ 1962085 w 1983014"/>
                <a:gd name="connsiteY8" fmla="*/ 1866208 h 2991507"/>
                <a:gd name="connsiteX9" fmla="*/ 1935959 w 1983014"/>
                <a:gd name="connsiteY9" fmla="*/ 1943962 h 2991507"/>
                <a:gd name="connsiteX10" fmla="*/ 1682972 w 1983014"/>
                <a:gd name="connsiteY10" fmla="*/ 2106263 h 2991507"/>
                <a:gd name="connsiteX11" fmla="*/ 1282880 w 1983014"/>
                <a:gd name="connsiteY11" fmla="*/ 2208104 h 2991507"/>
                <a:gd name="connsiteX12" fmla="*/ 965565 w 1983014"/>
                <a:gd name="connsiteY12" fmla="*/ 2195250 h 2991507"/>
                <a:gd name="connsiteX13" fmla="*/ 608473 w 1983014"/>
                <a:gd name="connsiteY13" fmla="*/ 2089164 h 2991507"/>
                <a:gd name="connsiteX14" fmla="*/ 351679 w 1983014"/>
                <a:gd name="connsiteY14" fmla="*/ 1949541 h 2991507"/>
                <a:gd name="connsiteX15" fmla="*/ 321952 w 1983014"/>
                <a:gd name="connsiteY15" fmla="*/ 2002232 h 2991507"/>
                <a:gd name="connsiteX16" fmla="*/ 396789 w 1983014"/>
                <a:gd name="connsiteY16" fmla="*/ 2349194 h 2991507"/>
                <a:gd name="connsiteX17" fmla="*/ 488935 w 1983014"/>
                <a:gd name="connsiteY17" fmla="*/ 2732957 h 2991507"/>
                <a:gd name="connsiteX18" fmla="*/ 552973 w 1983014"/>
                <a:gd name="connsiteY18" fmla="*/ 2882494 h 2991507"/>
                <a:gd name="connsiteX19" fmla="*/ 250492 w 1983014"/>
                <a:gd name="connsiteY19" fmla="*/ 2991507 h 2991507"/>
                <a:gd name="connsiteX20" fmla="*/ 78078 w 1983014"/>
                <a:gd name="connsiteY20" fmla="*/ 2358824 h 2991507"/>
                <a:gd name="connsiteX21" fmla="*/ 129 w 1983014"/>
                <a:gd name="connsiteY21" fmla="*/ 1690577 h 2991507"/>
                <a:gd name="connsiteX22" fmla="*/ 119976 w 1983014"/>
                <a:gd name="connsiteY22" fmla="*/ 908009 h 2991507"/>
                <a:gd name="connsiteX23" fmla="*/ 308108 w 1983014"/>
                <a:gd name="connsiteY23" fmla="*/ 433148 h 2991507"/>
                <a:gd name="connsiteX24" fmla="*/ 473615 w 1983014"/>
                <a:gd name="connsiteY24" fmla="*/ 172515 h 2991507"/>
                <a:gd name="connsiteX25" fmla="*/ 642466 w 1983014"/>
                <a:gd name="connsiteY25" fmla="*/ 0 h 2991507"/>
                <a:gd name="connsiteX26" fmla="*/ 761688 w 1983014"/>
                <a:gd name="connsiteY26" fmla="*/ 332056 h 2991507"/>
                <a:gd name="connsiteX27" fmla="*/ 754574 w 1983014"/>
                <a:gd name="connsiteY27" fmla="*/ 678085 h 2991507"/>
                <a:gd name="connsiteX28" fmla="*/ 577472 w 1983014"/>
                <a:gd name="connsiteY28" fmla="*/ 1005788 h 2991507"/>
                <a:gd name="connsiteX29" fmla="*/ 579946 w 1983014"/>
                <a:gd name="connsiteY29" fmla="*/ 1049853 h 2991507"/>
                <a:gd name="connsiteX30" fmla="*/ 998684 w 1983014"/>
                <a:gd name="connsiteY30" fmla="*/ 813397 h 2991507"/>
                <a:gd name="connsiteX31" fmla="*/ 1491078 w 1983014"/>
                <a:gd name="connsiteY31" fmla="*/ 701311 h 2991507"/>
                <a:gd name="connsiteX32" fmla="*/ 1503680 w 1983014"/>
                <a:gd name="connsiteY32" fmla="*/ 708401 h 2991507"/>
                <a:gd name="connsiteX0" fmla="*/ 1503680 w 1983014"/>
                <a:gd name="connsiteY0" fmla="*/ 708401 h 2991507"/>
                <a:gd name="connsiteX1" fmla="*/ 1441087 w 1983014"/>
                <a:gd name="connsiteY1" fmla="*/ 919813 h 2991507"/>
                <a:gd name="connsiteX2" fmla="*/ 1219884 w 1983014"/>
                <a:gd name="connsiteY2" fmla="*/ 1213129 h 2991507"/>
                <a:gd name="connsiteX3" fmla="*/ 939003 w 1983014"/>
                <a:gd name="connsiteY3" fmla="*/ 1450576 h 2991507"/>
                <a:gd name="connsiteX4" fmla="*/ 596742 w 1983014"/>
                <a:gd name="connsiteY4" fmla="*/ 1632245 h 2991507"/>
                <a:gd name="connsiteX5" fmla="*/ 767090 w 1983014"/>
                <a:gd name="connsiteY5" fmla="*/ 1653421 h 2991507"/>
                <a:gd name="connsiteX6" fmla="*/ 1304704 w 1983014"/>
                <a:gd name="connsiteY6" fmla="*/ 1655250 h 2991507"/>
                <a:gd name="connsiteX7" fmla="*/ 1704796 w 1983014"/>
                <a:gd name="connsiteY7" fmla="*/ 1749816 h 2991507"/>
                <a:gd name="connsiteX8" fmla="*/ 1962085 w 1983014"/>
                <a:gd name="connsiteY8" fmla="*/ 1866208 h 2991507"/>
                <a:gd name="connsiteX9" fmla="*/ 1935959 w 1983014"/>
                <a:gd name="connsiteY9" fmla="*/ 1943962 h 2991507"/>
                <a:gd name="connsiteX10" fmla="*/ 1682972 w 1983014"/>
                <a:gd name="connsiteY10" fmla="*/ 2106263 h 2991507"/>
                <a:gd name="connsiteX11" fmla="*/ 1282880 w 1983014"/>
                <a:gd name="connsiteY11" fmla="*/ 2208104 h 2991507"/>
                <a:gd name="connsiteX12" fmla="*/ 965565 w 1983014"/>
                <a:gd name="connsiteY12" fmla="*/ 2195250 h 2991507"/>
                <a:gd name="connsiteX13" fmla="*/ 608473 w 1983014"/>
                <a:gd name="connsiteY13" fmla="*/ 2089164 h 2991507"/>
                <a:gd name="connsiteX14" fmla="*/ 351679 w 1983014"/>
                <a:gd name="connsiteY14" fmla="*/ 1949541 h 2991507"/>
                <a:gd name="connsiteX15" fmla="*/ 342833 w 1983014"/>
                <a:gd name="connsiteY15" fmla="*/ 1997936 h 2991507"/>
                <a:gd name="connsiteX16" fmla="*/ 396789 w 1983014"/>
                <a:gd name="connsiteY16" fmla="*/ 2349194 h 2991507"/>
                <a:gd name="connsiteX17" fmla="*/ 488935 w 1983014"/>
                <a:gd name="connsiteY17" fmla="*/ 2732957 h 2991507"/>
                <a:gd name="connsiteX18" fmla="*/ 552973 w 1983014"/>
                <a:gd name="connsiteY18" fmla="*/ 2882494 h 2991507"/>
                <a:gd name="connsiteX19" fmla="*/ 250492 w 1983014"/>
                <a:gd name="connsiteY19" fmla="*/ 2991507 h 2991507"/>
                <a:gd name="connsiteX20" fmla="*/ 78078 w 1983014"/>
                <a:gd name="connsiteY20" fmla="*/ 2358824 h 2991507"/>
                <a:gd name="connsiteX21" fmla="*/ 129 w 1983014"/>
                <a:gd name="connsiteY21" fmla="*/ 1690577 h 2991507"/>
                <a:gd name="connsiteX22" fmla="*/ 119976 w 1983014"/>
                <a:gd name="connsiteY22" fmla="*/ 908009 h 2991507"/>
                <a:gd name="connsiteX23" fmla="*/ 308108 w 1983014"/>
                <a:gd name="connsiteY23" fmla="*/ 433148 h 2991507"/>
                <a:gd name="connsiteX24" fmla="*/ 473615 w 1983014"/>
                <a:gd name="connsiteY24" fmla="*/ 172515 h 2991507"/>
                <a:gd name="connsiteX25" fmla="*/ 642466 w 1983014"/>
                <a:gd name="connsiteY25" fmla="*/ 0 h 2991507"/>
                <a:gd name="connsiteX26" fmla="*/ 761688 w 1983014"/>
                <a:gd name="connsiteY26" fmla="*/ 332056 h 2991507"/>
                <a:gd name="connsiteX27" fmla="*/ 754574 w 1983014"/>
                <a:gd name="connsiteY27" fmla="*/ 678085 h 2991507"/>
                <a:gd name="connsiteX28" fmla="*/ 577472 w 1983014"/>
                <a:gd name="connsiteY28" fmla="*/ 1005788 h 2991507"/>
                <a:gd name="connsiteX29" fmla="*/ 579946 w 1983014"/>
                <a:gd name="connsiteY29" fmla="*/ 1049853 h 2991507"/>
                <a:gd name="connsiteX30" fmla="*/ 998684 w 1983014"/>
                <a:gd name="connsiteY30" fmla="*/ 813397 h 2991507"/>
                <a:gd name="connsiteX31" fmla="*/ 1491078 w 1983014"/>
                <a:gd name="connsiteY31" fmla="*/ 701311 h 2991507"/>
                <a:gd name="connsiteX32" fmla="*/ 1503680 w 1983014"/>
                <a:gd name="connsiteY32" fmla="*/ 708401 h 2991507"/>
                <a:gd name="connsiteX0" fmla="*/ 1503680 w 1983014"/>
                <a:gd name="connsiteY0" fmla="*/ 708401 h 2991507"/>
                <a:gd name="connsiteX1" fmla="*/ 1441087 w 1983014"/>
                <a:gd name="connsiteY1" fmla="*/ 919813 h 2991507"/>
                <a:gd name="connsiteX2" fmla="*/ 1219884 w 1983014"/>
                <a:gd name="connsiteY2" fmla="*/ 1213129 h 2991507"/>
                <a:gd name="connsiteX3" fmla="*/ 939003 w 1983014"/>
                <a:gd name="connsiteY3" fmla="*/ 1450576 h 2991507"/>
                <a:gd name="connsiteX4" fmla="*/ 596742 w 1983014"/>
                <a:gd name="connsiteY4" fmla="*/ 1632245 h 2991507"/>
                <a:gd name="connsiteX5" fmla="*/ 767090 w 1983014"/>
                <a:gd name="connsiteY5" fmla="*/ 1653421 h 2991507"/>
                <a:gd name="connsiteX6" fmla="*/ 1304704 w 1983014"/>
                <a:gd name="connsiteY6" fmla="*/ 1655250 h 2991507"/>
                <a:gd name="connsiteX7" fmla="*/ 1704796 w 1983014"/>
                <a:gd name="connsiteY7" fmla="*/ 1749816 h 2991507"/>
                <a:gd name="connsiteX8" fmla="*/ 1962085 w 1983014"/>
                <a:gd name="connsiteY8" fmla="*/ 1866208 h 2991507"/>
                <a:gd name="connsiteX9" fmla="*/ 1935959 w 1983014"/>
                <a:gd name="connsiteY9" fmla="*/ 1943962 h 2991507"/>
                <a:gd name="connsiteX10" fmla="*/ 1682972 w 1983014"/>
                <a:gd name="connsiteY10" fmla="*/ 2106263 h 2991507"/>
                <a:gd name="connsiteX11" fmla="*/ 1282880 w 1983014"/>
                <a:gd name="connsiteY11" fmla="*/ 2208104 h 2991507"/>
                <a:gd name="connsiteX12" fmla="*/ 965565 w 1983014"/>
                <a:gd name="connsiteY12" fmla="*/ 2195250 h 2991507"/>
                <a:gd name="connsiteX13" fmla="*/ 608473 w 1983014"/>
                <a:gd name="connsiteY13" fmla="*/ 2089164 h 2991507"/>
                <a:gd name="connsiteX14" fmla="*/ 351679 w 1983014"/>
                <a:gd name="connsiteY14" fmla="*/ 1949541 h 2991507"/>
                <a:gd name="connsiteX15" fmla="*/ 342833 w 1983014"/>
                <a:gd name="connsiteY15" fmla="*/ 1997936 h 2991507"/>
                <a:gd name="connsiteX16" fmla="*/ 396789 w 1983014"/>
                <a:gd name="connsiteY16" fmla="*/ 2349194 h 2991507"/>
                <a:gd name="connsiteX17" fmla="*/ 488935 w 1983014"/>
                <a:gd name="connsiteY17" fmla="*/ 2732957 h 2991507"/>
                <a:gd name="connsiteX18" fmla="*/ 552973 w 1983014"/>
                <a:gd name="connsiteY18" fmla="*/ 2882494 h 2991507"/>
                <a:gd name="connsiteX19" fmla="*/ 250492 w 1983014"/>
                <a:gd name="connsiteY19" fmla="*/ 2991507 h 2991507"/>
                <a:gd name="connsiteX20" fmla="*/ 78078 w 1983014"/>
                <a:gd name="connsiteY20" fmla="*/ 2358824 h 2991507"/>
                <a:gd name="connsiteX21" fmla="*/ 129 w 1983014"/>
                <a:gd name="connsiteY21" fmla="*/ 1690577 h 2991507"/>
                <a:gd name="connsiteX22" fmla="*/ 119976 w 1983014"/>
                <a:gd name="connsiteY22" fmla="*/ 908009 h 2991507"/>
                <a:gd name="connsiteX23" fmla="*/ 308108 w 1983014"/>
                <a:gd name="connsiteY23" fmla="*/ 433148 h 2991507"/>
                <a:gd name="connsiteX24" fmla="*/ 473615 w 1983014"/>
                <a:gd name="connsiteY24" fmla="*/ 172515 h 2991507"/>
                <a:gd name="connsiteX25" fmla="*/ 642466 w 1983014"/>
                <a:gd name="connsiteY25" fmla="*/ 0 h 2991507"/>
                <a:gd name="connsiteX26" fmla="*/ 761688 w 1983014"/>
                <a:gd name="connsiteY26" fmla="*/ 332056 h 2991507"/>
                <a:gd name="connsiteX27" fmla="*/ 754574 w 1983014"/>
                <a:gd name="connsiteY27" fmla="*/ 678085 h 2991507"/>
                <a:gd name="connsiteX28" fmla="*/ 577472 w 1983014"/>
                <a:gd name="connsiteY28" fmla="*/ 1005788 h 2991507"/>
                <a:gd name="connsiteX29" fmla="*/ 579946 w 1983014"/>
                <a:gd name="connsiteY29" fmla="*/ 1049853 h 2991507"/>
                <a:gd name="connsiteX30" fmla="*/ 998684 w 1983014"/>
                <a:gd name="connsiteY30" fmla="*/ 813397 h 2991507"/>
                <a:gd name="connsiteX31" fmla="*/ 1491078 w 1983014"/>
                <a:gd name="connsiteY31" fmla="*/ 701311 h 2991507"/>
                <a:gd name="connsiteX32" fmla="*/ 1503680 w 1983014"/>
                <a:gd name="connsiteY32" fmla="*/ 708401 h 2991507"/>
                <a:gd name="connsiteX0" fmla="*/ 1503750 w 1983084"/>
                <a:gd name="connsiteY0" fmla="*/ 708401 h 2991507"/>
                <a:gd name="connsiteX1" fmla="*/ 1441157 w 1983084"/>
                <a:gd name="connsiteY1" fmla="*/ 919813 h 2991507"/>
                <a:gd name="connsiteX2" fmla="*/ 1219954 w 1983084"/>
                <a:gd name="connsiteY2" fmla="*/ 1213129 h 2991507"/>
                <a:gd name="connsiteX3" fmla="*/ 939073 w 1983084"/>
                <a:gd name="connsiteY3" fmla="*/ 1450576 h 2991507"/>
                <a:gd name="connsiteX4" fmla="*/ 596812 w 1983084"/>
                <a:gd name="connsiteY4" fmla="*/ 1632245 h 2991507"/>
                <a:gd name="connsiteX5" fmla="*/ 767160 w 1983084"/>
                <a:gd name="connsiteY5" fmla="*/ 1653421 h 2991507"/>
                <a:gd name="connsiteX6" fmla="*/ 1304774 w 1983084"/>
                <a:gd name="connsiteY6" fmla="*/ 1655250 h 2991507"/>
                <a:gd name="connsiteX7" fmla="*/ 1704866 w 1983084"/>
                <a:gd name="connsiteY7" fmla="*/ 1749816 h 2991507"/>
                <a:gd name="connsiteX8" fmla="*/ 1962155 w 1983084"/>
                <a:gd name="connsiteY8" fmla="*/ 1866208 h 2991507"/>
                <a:gd name="connsiteX9" fmla="*/ 1936029 w 1983084"/>
                <a:gd name="connsiteY9" fmla="*/ 1943962 h 2991507"/>
                <a:gd name="connsiteX10" fmla="*/ 1683042 w 1983084"/>
                <a:gd name="connsiteY10" fmla="*/ 2106263 h 2991507"/>
                <a:gd name="connsiteX11" fmla="*/ 1282950 w 1983084"/>
                <a:gd name="connsiteY11" fmla="*/ 2208104 h 2991507"/>
                <a:gd name="connsiteX12" fmla="*/ 965635 w 1983084"/>
                <a:gd name="connsiteY12" fmla="*/ 2195250 h 2991507"/>
                <a:gd name="connsiteX13" fmla="*/ 608543 w 1983084"/>
                <a:gd name="connsiteY13" fmla="*/ 2089164 h 2991507"/>
                <a:gd name="connsiteX14" fmla="*/ 351749 w 1983084"/>
                <a:gd name="connsiteY14" fmla="*/ 1949541 h 2991507"/>
                <a:gd name="connsiteX15" fmla="*/ 342903 w 1983084"/>
                <a:gd name="connsiteY15" fmla="*/ 1997936 h 2991507"/>
                <a:gd name="connsiteX16" fmla="*/ 396859 w 1983084"/>
                <a:gd name="connsiteY16" fmla="*/ 2349194 h 2991507"/>
                <a:gd name="connsiteX17" fmla="*/ 489005 w 1983084"/>
                <a:gd name="connsiteY17" fmla="*/ 2732957 h 2991507"/>
                <a:gd name="connsiteX18" fmla="*/ 553043 w 1983084"/>
                <a:gd name="connsiteY18" fmla="*/ 2882494 h 2991507"/>
                <a:gd name="connsiteX19" fmla="*/ 250562 w 1983084"/>
                <a:gd name="connsiteY19" fmla="*/ 2991507 h 2991507"/>
                <a:gd name="connsiteX20" fmla="*/ 63305 w 1983084"/>
                <a:gd name="connsiteY20" fmla="*/ 2363639 h 2991507"/>
                <a:gd name="connsiteX21" fmla="*/ 199 w 1983084"/>
                <a:gd name="connsiteY21" fmla="*/ 1690577 h 2991507"/>
                <a:gd name="connsiteX22" fmla="*/ 120046 w 1983084"/>
                <a:gd name="connsiteY22" fmla="*/ 908009 h 2991507"/>
                <a:gd name="connsiteX23" fmla="*/ 308178 w 1983084"/>
                <a:gd name="connsiteY23" fmla="*/ 433148 h 2991507"/>
                <a:gd name="connsiteX24" fmla="*/ 473685 w 1983084"/>
                <a:gd name="connsiteY24" fmla="*/ 172515 h 2991507"/>
                <a:gd name="connsiteX25" fmla="*/ 642536 w 1983084"/>
                <a:gd name="connsiteY25" fmla="*/ 0 h 2991507"/>
                <a:gd name="connsiteX26" fmla="*/ 761758 w 1983084"/>
                <a:gd name="connsiteY26" fmla="*/ 332056 h 2991507"/>
                <a:gd name="connsiteX27" fmla="*/ 754644 w 1983084"/>
                <a:gd name="connsiteY27" fmla="*/ 678085 h 2991507"/>
                <a:gd name="connsiteX28" fmla="*/ 577542 w 1983084"/>
                <a:gd name="connsiteY28" fmla="*/ 1005788 h 2991507"/>
                <a:gd name="connsiteX29" fmla="*/ 580016 w 1983084"/>
                <a:gd name="connsiteY29" fmla="*/ 1049853 h 2991507"/>
                <a:gd name="connsiteX30" fmla="*/ 998754 w 1983084"/>
                <a:gd name="connsiteY30" fmla="*/ 813397 h 2991507"/>
                <a:gd name="connsiteX31" fmla="*/ 1491148 w 1983084"/>
                <a:gd name="connsiteY31" fmla="*/ 701311 h 2991507"/>
                <a:gd name="connsiteX32" fmla="*/ 1503750 w 1983084"/>
                <a:gd name="connsiteY32" fmla="*/ 708401 h 2991507"/>
                <a:gd name="connsiteX0" fmla="*/ 1503751 w 1983085"/>
                <a:gd name="connsiteY0" fmla="*/ 708401 h 2991507"/>
                <a:gd name="connsiteX1" fmla="*/ 1441158 w 1983085"/>
                <a:gd name="connsiteY1" fmla="*/ 919813 h 2991507"/>
                <a:gd name="connsiteX2" fmla="*/ 1219955 w 1983085"/>
                <a:gd name="connsiteY2" fmla="*/ 1213129 h 2991507"/>
                <a:gd name="connsiteX3" fmla="*/ 939074 w 1983085"/>
                <a:gd name="connsiteY3" fmla="*/ 1450576 h 2991507"/>
                <a:gd name="connsiteX4" fmla="*/ 596813 w 1983085"/>
                <a:gd name="connsiteY4" fmla="*/ 1632245 h 2991507"/>
                <a:gd name="connsiteX5" fmla="*/ 767161 w 1983085"/>
                <a:gd name="connsiteY5" fmla="*/ 1653421 h 2991507"/>
                <a:gd name="connsiteX6" fmla="*/ 1304775 w 1983085"/>
                <a:gd name="connsiteY6" fmla="*/ 1655250 h 2991507"/>
                <a:gd name="connsiteX7" fmla="*/ 1704867 w 1983085"/>
                <a:gd name="connsiteY7" fmla="*/ 1749816 h 2991507"/>
                <a:gd name="connsiteX8" fmla="*/ 1962156 w 1983085"/>
                <a:gd name="connsiteY8" fmla="*/ 1866208 h 2991507"/>
                <a:gd name="connsiteX9" fmla="*/ 1936030 w 1983085"/>
                <a:gd name="connsiteY9" fmla="*/ 1943962 h 2991507"/>
                <a:gd name="connsiteX10" fmla="*/ 1683043 w 1983085"/>
                <a:gd name="connsiteY10" fmla="*/ 2106263 h 2991507"/>
                <a:gd name="connsiteX11" fmla="*/ 1282951 w 1983085"/>
                <a:gd name="connsiteY11" fmla="*/ 2208104 h 2991507"/>
                <a:gd name="connsiteX12" fmla="*/ 965636 w 1983085"/>
                <a:gd name="connsiteY12" fmla="*/ 2195250 h 2991507"/>
                <a:gd name="connsiteX13" fmla="*/ 608544 w 1983085"/>
                <a:gd name="connsiteY13" fmla="*/ 2089164 h 2991507"/>
                <a:gd name="connsiteX14" fmla="*/ 351750 w 1983085"/>
                <a:gd name="connsiteY14" fmla="*/ 1949541 h 2991507"/>
                <a:gd name="connsiteX15" fmla="*/ 342904 w 1983085"/>
                <a:gd name="connsiteY15" fmla="*/ 1997936 h 2991507"/>
                <a:gd name="connsiteX16" fmla="*/ 396860 w 1983085"/>
                <a:gd name="connsiteY16" fmla="*/ 2349194 h 2991507"/>
                <a:gd name="connsiteX17" fmla="*/ 509109 w 1983085"/>
                <a:gd name="connsiteY17" fmla="*/ 2762247 h 2991507"/>
                <a:gd name="connsiteX18" fmla="*/ 553044 w 1983085"/>
                <a:gd name="connsiteY18" fmla="*/ 2882494 h 2991507"/>
                <a:gd name="connsiteX19" fmla="*/ 250563 w 1983085"/>
                <a:gd name="connsiteY19" fmla="*/ 2991507 h 2991507"/>
                <a:gd name="connsiteX20" fmla="*/ 63306 w 1983085"/>
                <a:gd name="connsiteY20" fmla="*/ 2363639 h 2991507"/>
                <a:gd name="connsiteX21" fmla="*/ 200 w 1983085"/>
                <a:gd name="connsiteY21" fmla="*/ 1690577 h 2991507"/>
                <a:gd name="connsiteX22" fmla="*/ 120047 w 1983085"/>
                <a:gd name="connsiteY22" fmla="*/ 908009 h 2991507"/>
                <a:gd name="connsiteX23" fmla="*/ 308179 w 1983085"/>
                <a:gd name="connsiteY23" fmla="*/ 433148 h 2991507"/>
                <a:gd name="connsiteX24" fmla="*/ 473686 w 1983085"/>
                <a:gd name="connsiteY24" fmla="*/ 172515 h 2991507"/>
                <a:gd name="connsiteX25" fmla="*/ 642537 w 1983085"/>
                <a:gd name="connsiteY25" fmla="*/ 0 h 2991507"/>
                <a:gd name="connsiteX26" fmla="*/ 761759 w 1983085"/>
                <a:gd name="connsiteY26" fmla="*/ 332056 h 2991507"/>
                <a:gd name="connsiteX27" fmla="*/ 754645 w 1983085"/>
                <a:gd name="connsiteY27" fmla="*/ 678085 h 2991507"/>
                <a:gd name="connsiteX28" fmla="*/ 577543 w 1983085"/>
                <a:gd name="connsiteY28" fmla="*/ 1005788 h 2991507"/>
                <a:gd name="connsiteX29" fmla="*/ 580017 w 1983085"/>
                <a:gd name="connsiteY29" fmla="*/ 1049853 h 2991507"/>
                <a:gd name="connsiteX30" fmla="*/ 998755 w 1983085"/>
                <a:gd name="connsiteY30" fmla="*/ 813397 h 2991507"/>
                <a:gd name="connsiteX31" fmla="*/ 1491149 w 1983085"/>
                <a:gd name="connsiteY31" fmla="*/ 701311 h 2991507"/>
                <a:gd name="connsiteX32" fmla="*/ 1503751 w 1983085"/>
                <a:gd name="connsiteY32" fmla="*/ 708401 h 2991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983085" h="2991507">
                  <a:moveTo>
                    <a:pt x="1503751" y="708401"/>
                  </a:moveTo>
                  <a:cubicBezTo>
                    <a:pt x="1523712" y="737061"/>
                    <a:pt x="1480707" y="845173"/>
                    <a:pt x="1441158" y="919813"/>
                  </a:cubicBezTo>
                  <a:cubicBezTo>
                    <a:pt x="1395959" y="1005116"/>
                    <a:pt x="1303636" y="1124669"/>
                    <a:pt x="1219955" y="1213129"/>
                  </a:cubicBezTo>
                  <a:cubicBezTo>
                    <a:pt x="1136275" y="1301590"/>
                    <a:pt x="1042931" y="1380723"/>
                    <a:pt x="939074" y="1450576"/>
                  </a:cubicBezTo>
                  <a:cubicBezTo>
                    <a:pt x="835217" y="1520429"/>
                    <a:pt x="606345" y="1620692"/>
                    <a:pt x="596813" y="1632245"/>
                  </a:cubicBezTo>
                  <a:cubicBezTo>
                    <a:pt x="587281" y="1643798"/>
                    <a:pt x="649167" y="1649587"/>
                    <a:pt x="767161" y="1653421"/>
                  </a:cubicBezTo>
                  <a:cubicBezTo>
                    <a:pt x="885155" y="1657255"/>
                    <a:pt x="1148491" y="1639184"/>
                    <a:pt x="1304775" y="1655250"/>
                  </a:cubicBezTo>
                  <a:cubicBezTo>
                    <a:pt x="1461059" y="1671316"/>
                    <a:pt x="1595303" y="1714658"/>
                    <a:pt x="1704867" y="1749816"/>
                  </a:cubicBezTo>
                  <a:cubicBezTo>
                    <a:pt x="1814430" y="1784976"/>
                    <a:pt x="1923629" y="1833850"/>
                    <a:pt x="1962156" y="1866208"/>
                  </a:cubicBezTo>
                  <a:cubicBezTo>
                    <a:pt x="2000683" y="1898565"/>
                    <a:pt x="1982548" y="1903952"/>
                    <a:pt x="1936030" y="1943962"/>
                  </a:cubicBezTo>
                  <a:cubicBezTo>
                    <a:pt x="1889511" y="1983971"/>
                    <a:pt x="1791890" y="2062239"/>
                    <a:pt x="1683043" y="2106263"/>
                  </a:cubicBezTo>
                  <a:cubicBezTo>
                    <a:pt x="1574197" y="2150286"/>
                    <a:pt x="1402519" y="2193274"/>
                    <a:pt x="1282951" y="2208104"/>
                  </a:cubicBezTo>
                  <a:cubicBezTo>
                    <a:pt x="1163382" y="2222935"/>
                    <a:pt x="1078036" y="2215074"/>
                    <a:pt x="965636" y="2195250"/>
                  </a:cubicBezTo>
                  <a:cubicBezTo>
                    <a:pt x="853235" y="2175427"/>
                    <a:pt x="710858" y="2130115"/>
                    <a:pt x="608544" y="2089164"/>
                  </a:cubicBezTo>
                  <a:cubicBezTo>
                    <a:pt x="506230" y="2048213"/>
                    <a:pt x="368968" y="1961518"/>
                    <a:pt x="351750" y="1949541"/>
                  </a:cubicBezTo>
                  <a:cubicBezTo>
                    <a:pt x="334532" y="1937564"/>
                    <a:pt x="335386" y="1931327"/>
                    <a:pt x="342904" y="1997936"/>
                  </a:cubicBezTo>
                  <a:cubicBezTo>
                    <a:pt x="350422" y="2064545"/>
                    <a:pt x="369159" y="2221809"/>
                    <a:pt x="396860" y="2349194"/>
                  </a:cubicBezTo>
                  <a:cubicBezTo>
                    <a:pt x="424561" y="2476579"/>
                    <a:pt x="467735" y="2639985"/>
                    <a:pt x="509109" y="2762247"/>
                  </a:cubicBezTo>
                  <a:lnTo>
                    <a:pt x="553044" y="2882494"/>
                  </a:lnTo>
                  <a:cubicBezTo>
                    <a:pt x="473777" y="2939687"/>
                    <a:pt x="326860" y="2968014"/>
                    <a:pt x="250563" y="2991507"/>
                  </a:cubicBezTo>
                  <a:cubicBezTo>
                    <a:pt x="170949" y="2783480"/>
                    <a:pt x="105033" y="2580461"/>
                    <a:pt x="63306" y="2363639"/>
                  </a:cubicBezTo>
                  <a:cubicBezTo>
                    <a:pt x="21579" y="2146817"/>
                    <a:pt x="-2461" y="1929490"/>
                    <a:pt x="200" y="1690577"/>
                  </a:cubicBezTo>
                  <a:cubicBezTo>
                    <a:pt x="2859" y="1451663"/>
                    <a:pt x="68717" y="1117581"/>
                    <a:pt x="120047" y="908009"/>
                  </a:cubicBezTo>
                  <a:cubicBezTo>
                    <a:pt x="171377" y="698438"/>
                    <a:pt x="249239" y="555730"/>
                    <a:pt x="308179" y="433148"/>
                  </a:cubicBezTo>
                  <a:cubicBezTo>
                    <a:pt x="367119" y="310566"/>
                    <a:pt x="414822" y="245163"/>
                    <a:pt x="473686" y="172515"/>
                  </a:cubicBezTo>
                  <a:cubicBezTo>
                    <a:pt x="525192" y="108949"/>
                    <a:pt x="595112" y="17610"/>
                    <a:pt x="642537" y="0"/>
                  </a:cubicBezTo>
                  <a:cubicBezTo>
                    <a:pt x="709556" y="115352"/>
                    <a:pt x="737990" y="210065"/>
                    <a:pt x="761759" y="332056"/>
                  </a:cubicBezTo>
                  <a:cubicBezTo>
                    <a:pt x="780973" y="477891"/>
                    <a:pt x="781276" y="547748"/>
                    <a:pt x="754645" y="678085"/>
                  </a:cubicBezTo>
                  <a:cubicBezTo>
                    <a:pt x="727497" y="810951"/>
                    <a:pt x="606647" y="943826"/>
                    <a:pt x="577543" y="1005788"/>
                  </a:cubicBezTo>
                  <a:cubicBezTo>
                    <a:pt x="548438" y="1067749"/>
                    <a:pt x="509816" y="1081918"/>
                    <a:pt x="580017" y="1049853"/>
                  </a:cubicBezTo>
                  <a:cubicBezTo>
                    <a:pt x="650219" y="1017789"/>
                    <a:pt x="846899" y="871489"/>
                    <a:pt x="998755" y="813397"/>
                  </a:cubicBezTo>
                  <a:cubicBezTo>
                    <a:pt x="1150609" y="755308"/>
                    <a:pt x="1446228" y="697135"/>
                    <a:pt x="1491149" y="701311"/>
                  </a:cubicBezTo>
                  <a:cubicBezTo>
                    <a:pt x="1496764" y="701833"/>
                    <a:pt x="1500901" y="704307"/>
                    <a:pt x="1503751" y="708401"/>
                  </a:cubicBezTo>
                  <a:close/>
                </a:path>
              </a:pathLst>
            </a:custGeom>
            <a:solidFill>
              <a:schemeClr val="accent4">
                <a:lumMod val="40000"/>
                <a:lumOff val="60000"/>
                <a:alpha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30" name="Freeform: Shape 29">
            <a:extLst>
              <a:ext uri="{FF2B5EF4-FFF2-40B4-BE49-F238E27FC236}">
                <a16:creationId xmlns:a16="http://schemas.microsoft.com/office/drawing/2014/main" id="{5D6199EE-1384-133B-5837-667F784AC7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757206">
            <a:off x="749174" y="6117230"/>
            <a:ext cx="1474845" cy="764257"/>
          </a:xfrm>
          <a:custGeom>
            <a:avLst/>
            <a:gdLst>
              <a:gd name="connsiteX0" fmla="*/ 285556 w 1474845"/>
              <a:gd name="connsiteY0" fmla="*/ 144638 h 764257"/>
              <a:gd name="connsiteX1" fmla="*/ 913088 w 1474845"/>
              <a:gd name="connsiteY1" fmla="*/ 6695 h 764257"/>
              <a:gd name="connsiteX2" fmla="*/ 1248153 w 1474845"/>
              <a:gd name="connsiteY2" fmla="*/ 145972 h 764257"/>
              <a:gd name="connsiteX3" fmla="*/ 1442152 w 1474845"/>
              <a:gd name="connsiteY3" fmla="*/ 331644 h 764257"/>
              <a:gd name="connsiteX4" fmla="*/ 1474845 w 1474845"/>
              <a:gd name="connsiteY4" fmla="*/ 379730 h 764257"/>
              <a:gd name="connsiteX5" fmla="*/ 1152560 w 1474845"/>
              <a:gd name="connsiteY5" fmla="*/ 560491 h 764257"/>
              <a:gd name="connsiteX6" fmla="*/ 1127333 w 1474845"/>
              <a:gd name="connsiteY6" fmla="*/ 511455 h 764257"/>
              <a:gd name="connsiteX7" fmla="*/ 863360 w 1474845"/>
              <a:gd name="connsiteY7" fmla="*/ 347872 h 764257"/>
              <a:gd name="connsiteX8" fmla="*/ 616287 w 1474845"/>
              <a:gd name="connsiteY8" fmla="*/ 375083 h 764257"/>
              <a:gd name="connsiteX9" fmla="*/ 408457 w 1474845"/>
              <a:gd name="connsiteY9" fmla="*/ 532495 h 764257"/>
              <a:gd name="connsiteX10" fmla="*/ 346745 w 1474845"/>
              <a:gd name="connsiteY10" fmla="*/ 743373 h 764257"/>
              <a:gd name="connsiteX11" fmla="*/ 0 w 1474845"/>
              <a:gd name="connsiteY11" fmla="*/ 762914 h 764257"/>
              <a:gd name="connsiteX12" fmla="*/ 23053 w 1474845"/>
              <a:gd name="connsiteY12" fmla="*/ 553082 h 764257"/>
              <a:gd name="connsiteX13" fmla="*/ 285556 w 1474845"/>
              <a:gd name="connsiteY13" fmla="*/ 144638 h 764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74845" h="764257">
                <a:moveTo>
                  <a:pt x="285556" y="144638"/>
                </a:moveTo>
                <a:cubicBezTo>
                  <a:pt x="463342" y="38940"/>
                  <a:pt x="663205" y="-20872"/>
                  <a:pt x="913088" y="6695"/>
                </a:cubicBezTo>
                <a:cubicBezTo>
                  <a:pt x="1047001" y="8703"/>
                  <a:pt x="1152359" y="80612"/>
                  <a:pt x="1248153" y="145972"/>
                </a:cubicBezTo>
                <a:cubicBezTo>
                  <a:pt x="1319998" y="194992"/>
                  <a:pt x="1389950" y="263543"/>
                  <a:pt x="1442152" y="331644"/>
                </a:cubicBezTo>
                <a:lnTo>
                  <a:pt x="1474845" y="379730"/>
                </a:lnTo>
                <a:lnTo>
                  <a:pt x="1152560" y="560491"/>
                </a:lnTo>
                <a:lnTo>
                  <a:pt x="1127333" y="511455"/>
                </a:lnTo>
                <a:cubicBezTo>
                  <a:pt x="1074820" y="449767"/>
                  <a:pt x="948534" y="370600"/>
                  <a:pt x="863360" y="347872"/>
                </a:cubicBezTo>
                <a:cubicBezTo>
                  <a:pt x="778186" y="325143"/>
                  <a:pt x="692105" y="344313"/>
                  <a:pt x="616287" y="375083"/>
                </a:cubicBezTo>
                <a:cubicBezTo>
                  <a:pt x="540470" y="405853"/>
                  <a:pt x="453380" y="471113"/>
                  <a:pt x="408457" y="532495"/>
                </a:cubicBezTo>
                <a:cubicBezTo>
                  <a:pt x="363532" y="593876"/>
                  <a:pt x="371516" y="631267"/>
                  <a:pt x="346745" y="743373"/>
                </a:cubicBezTo>
                <a:cubicBezTo>
                  <a:pt x="234179" y="751069"/>
                  <a:pt x="32832" y="769336"/>
                  <a:pt x="0" y="762914"/>
                </a:cubicBezTo>
                <a:cubicBezTo>
                  <a:pt x="3468" y="683930"/>
                  <a:pt x="4118" y="680211"/>
                  <a:pt x="23053" y="553082"/>
                </a:cubicBezTo>
                <a:cubicBezTo>
                  <a:pt x="41208" y="469151"/>
                  <a:pt x="144239" y="236822"/>
                  <a:pt x="285556" y="144638"/>
                </a:cubicBezTo>
                <a:close/>
              </a:path>
            </a:pathLst>
          </a:cu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Shape 31">
            <a:extLst>
              <a:ext uri="{FF2B5EF4-FFF2-40B4-BE49-F238E27FC236}">
                <a16:creationId xmlns:a16="http://schemas.microsoft.com/office/drawing/2014/main" id="{2D81E1C3-5651-BE91-B266-92A08D0DD1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370261">
            <a:off x="1843931" y="5486909"/>
            <a:ext cx="367586" cy="370105"/>
          </a:xfrm>
          <a:custGeom>
            <a:avLst/>
            <a:gdLst>
              <a:gd name="connsiteX0" fmla="*/ 2531073 w 4828010"/>
              <a:gd name="connsiteY0" fmla="*/ 0 h 4873559"/>
              <a:gd name="connsiteX1" fmla="*/ 3937963 w 4828010"/>
              <a:gd name="connsiteY1" fmla="*/ 437433 h 4873559"/>
              <a:gd name="connsiteX2" fmla="*/ 4806231 w 4828010"/>
              <a:gd name="connsiteY2" fmla="*/ 1773180 h 4873559"/>
              <a:gd name="connsiteX3" fmla="*/ 4448644 w 4828010"/>
              <a:gd name="connsiteY3" fmla="*/ 3933235 h 4873559"/>
              <a:gd name="connsiteX4" fmla="*/ 3192542 w 4828010"/>
              <a:gd name="connsiteY4" fmla="*/ 4716168 h 4873559"/>
              <a:gd name="connsiteX5" fmla="*/ 937448 w 4828010"/>
              <a:gd name="connsiteY5" fmla="*/ 4547691 h 4873559"/>
              <a:gd name="connsiteX6" fmla="*/ 12348 w 4828010"/>
              <a:gd name="connsiteY6" fmla="*/ 3026750 h 4873559"/>
              <a:gd name="connsiteX7" fmla="*/ 553508 w 4828010"/>
              <a:gd name="connsiteY7" fmla="*/ 740383 h 4873559"/>
              <a:gd name="connsiteX8" fmla="*/ 2531073 w 4828010"/>
              <a:gd name="connsiteY8" fmla="*/ 0 h 4873559"/>
              <a:gd name="connsiteX0" fmla="*/ 2531073 w 4828010"/>
              <a:gd name="connsiteY0" fmla="*/ 0 h 4853896"/>
              <a:gd name="connsiteX1" fmla="*/ 3937963 w 4828010"/>
              <a:gd name="connsiteY1" fmla="*/ 437433 h 4853896"/>
              <a:gd name="connsiteX2" fmla="*/ 4806231 w 4828010"/>
              <a:gd name="connsiteY2" fmla="*/ 1773180 h 4853896"/>
              <a:gd name="connsiteX3" fmla="*/ 4448644 w 4828010"/>
              <a:gd name="connsiteY3" fmla="*/ 3933235 h 4853896"/>
              <a:gd name="connsiteX4" fmla="*/ 3192542 w 4828010"/>
              <a:gd name="connsiteY4" fmla="*/ 4716168 h 4853896"/>
              <a:gd name="connsiteX5" fmla="*/ 1075671 w 4828010"/>
              <a:gd name="connsiteY5" fmla="*/ 4473263 h 4853896"/>
              <a:gd name="connsiteX6" fmla="*/ 12348 w 4828010"/>
              <a:gd name="connsiteY6" fmla="*/ 3026750 h 4853896"/>
              <a:gd name="connsiteX7" fmla="*/ 553508 w 4828010"/>
              <a:gd name="connsiteY7" fmla="*/ 740383 h 4853896"/>
              <a:gd name="connsiteX8" fmla="*/ 2531073 w 4828010"/>
              <a:gd name="connsiteY8" fmla="*/ 0 h 4853896"/>
              <a:gd name="connsiteX0" fmla="*/ 2531073 w 4828010"/>
              <a:gd name="connsiteY0" fmla="*/ 0 h 4852652"/>
              <a:gd name="connsiteX1" fmla="*/ 3937963 w 4828010"/>
              <a:gd name="connsiteY1" fmla="*/ 437433 h 4852652"/>
              <a:gd name="connsiteX2" fmla="*/ 4806231 w 4828010"/>
              <a:gd name="connsiteY2" fmla="*/ 1773180 h 4852652"/>
              <a:gd name="connsiteX3" fmla="*/ 4448644 w 4828010"/>
              <a:gd name="connsiteY3" fmla="*/ 3933235 h 4852652"/>
              <a:gd name="connsiteX4" fmla="*/ 3192542 w 4828010"/>
              <a:gd name="connsiteY4" fmla="*/ 4716168 h 4852652"/>
              <a:gd name="connsiteX5" fmla="*/ 1160732 w 4828010"/>
              <a:gd name="connsiteY5" fmla="*/ 4467947 h 4852652"/>
              <a:gd name="connsiteX6" fmla="*/ 12348 w 4828010"/>
              <a:gd name="connsiteY6" fmla="*/ 3026750 h 4852652"/>
              <a:gd name="connsiteX7" fmla="*/ 553508 w 4828010"/>
              <a:gd name="connsiteY7" fmla="*/ 740383 h 4852652"/>
              <a:gd name="connsiteX8" fmla="*/ 2531073 w 4828010"/>
              <a:gd name="connsiteY8" fmla="*/ 0 h 4852652"/>
              <a:gd name="connsiteX0" fmla="*/ 2531073 w 4828010"/>
              <a:gd name="connsiteY0" fmla="*/ 0 h 4852652"/>
              <a:gd name="connsiteX1" fmla="*/ 3937963 w 4828010"/>
              <a:gd name="connsiteY1" fmla="*/ 437433 h 4852652"/>
              <a:gd name="connsiteX2" fmla="*/ 4806231 w 4828010"/>
              <a:gd name="connsiteY2" fmla="*/ 1773180 h 4852652"/>
              <a:gd name="connsiteX3" fmla="*/ 4448644 w 4828010"/>
              <a:gd name="connsiteY3" fmla="*/ 3933235 h 4852652"/>
              <a:gd name="connsiteX4" fmla="*/ 3192542 w 4828010"/>
              <a:gd name="connsiteY4" fmla="*/ 4716168 h 4852652"/>
              <a:gd name="connsiteX5" fmla="*/ 1160732 w 4828010"/>
              <a:gd name="connsiteY5" fmla="*/ 4467947 h 4852652"/>
              <a:gd name="connsiteX6" fmla="*/ 12348 w 4828010"/>
              <a:gd name="connsiteY6" fmla="*/ 3026750 h 4852652"/>
              <a:gd name="connsiteX7" fmla="*/ 553508 w 4828010"/>
              <a:gd name="connsiteY7" fmla="*/ 740383 h 4852652"/>
              <a:gd name="connsiteX8" fmla="*/ 2531073 w 4828010"/>
              <a:gd name="connsiteY8" fmla="*/ 0 h 4852652"/>
              <a:gd name="connsiteX0" fmla="*/ 2460239 w 4757176"/>
              <a:gd name="connsiteY0" fmla="*/ 0 h 4850182"/>
              <a:gd name="connsiteX1" fmla="*/ 3867129 w 4757176"/>
              <a:gd name="connsiteY1" fmla="*/ 437433 h 4850182"/>
              <a:gd name="connsiteX2" fmla="*/ 4735397 w 4757176"/>
              <a:gd name="connsiteY2" fmla="*/ 1773180 h 4850182"/>
              <a:gd name="connsiteX3" fmla="*/ 4377810 w 4757176"/>
              <a:gd name="connsiteY3" fmla="*/ 3933235 h 4850182"/>
              <a:gd name="connsiteX4" fmla="*/ 3121708 w 4757176"/>
              <a:gd name="connsiteY4" fmla="*/ 4716168 h 4850182"/>
              <a:gd name="connsiteX5" fmla="*/ 1089898 w 4757176"/>
              <a:gd name="connsiteY5" fmla="*/ 4467947 h 4850182"/>
              <a:gd name="connsiteX6" fmla="*/ 15942 w 4757176"/>
              <a:gd name="connsiteY6" fmla="*/ 3101178 h 4850182"/>
              <a:gd name="connsiteX7" fmla="*/ 482674 w 4757176"/>
              <a:gd name="connsiteY7" fmla="*/ 740383 h 4850182"/>
              <a:gd name="connsiteX8" fmla="*/ 2460239 w 4757176"/>
              <a:gd name="connsiteY8" fmla="*/ 0 h 4850182"/>
              <a:gd name="connsiteX0" fmla="*/ 2460239 w 4757176"/>
              <a:gd name="connsiteY0" fmla="*/ 0 h 4850182"/>
              <a:gd name="connsiteX1" fmla="*/ 3867129 w 4757176"/>
              <a:gd name="connsiteY1" fmla="*/ 437433 h 4850182"/>
              <a:gd name="connsiteX2" fmla="*/ 4735397 w 4757176"/>
              <a:gd name="connsiteY2" fmla="*/ 1773180 h 4850182"/>
              <a:gd name="connsiteX3" fmla="*/ 4377810 w 4757176"/>
              <a:gd name="connsiteY3" fmla="*/ 3933235 h 4850182"/>
              <a:gd name="connsiteX4" fmla="*/ 3121708 w 4757176"/>
              <a:gd name="connsiteY4" fmla="*/ 4716168 h 4850182"/>
              <a:gd name="connsiteX5" fmla="*/ 1089898 w 4757176"/>
              <a:gd name="connsiteY5" fmla="*/ 4467947 h 4850182"/>
              <a:gd name="connsiteX6" fmla="*/ 15942 w 4757176"/>
              <a:gd name="connsiteY6" fmla="*/ 3101178 h 4850182"/>
              <a:gd name="connsiteX7" fmla="*/ 482674 w 4757176"/>
              <a:gd name="connsiteY7" fmla="*/ 740383 h 4850182"/>
              <a:gd name="connsiteX8" fmla="*/ 2460239 w 4757176"/>
              <a:gd name="connsiteY8" fmla="*/ 0 h 4850182"/>
              <a:gd name="connsiteX0" fmla="*/ 2484014 w 4780951"/>
              <a:gd name="connsiteY0" fmla="*/ 0 h 4850182"/>
              <a:gd name="connsiteX1" fmla="*/ 3890904 w 4780951"/>
              <a:gd name="connsiteY1" fmla="*/ 437433 h 4850182"/>
              <a:gd name="connsiteX2" fmla="*/ 4759172 w 4780951"/>
              <a:gd name="connsiteY2" fmla="*/ 1773180 h 4850182"/>
              <a:gd name="connsiteX3" fmla="*/ 4401585 w 4780951"/>
              <a:gd name="connsiteY3" fmla="*/ 3933235 h 4850182"/>
              <a:gd name="connsiteX4" fmla="*/ 3145483 w 4780951"/>
              <a:gd name="connsiteY4" fmla="*/ 4716168 h 4850182"/>
              <a:gd name="connsiteX5" fmla="*/ 1113673 w 4780951"/>
              <a:gd name="connsiteY5" fmla="*/ 4467947 h 4850182"/>
              <a:gd name="connsiteX6" fmla="*/ 39717 w 4780951"/>
              <a:gd name="connsiteY6" fmla="*/ 3101178 h 4850182"/>
              <a:gd name="connsiteX7" fmla="*/ 506449 w 4780951"/>
              <a:gd name="connsiteY7" fmla="*/ 740383 h 4850182"/>
              <a:gd name="connsiteX8" fmla="*/ 2484014 w 4780951"/>
              <a:gd name="connsiteY8" fmla="*/ 0 h 4850182"/>
              <a:gd name="connsiteX0" fmla="*/ 2484014 w 4780127"/>
              <a:gd name="connsiteY0" fmla="*/ 0 h 4850182"/>
              <a:gd name="connsiteX1" fmla="*/ 3890904 w 4780127"/>
              <a:gd name="connsiteY1" fmla="*/ 437433 h 4850182"/>
              <a:gd name="connsiteX2" fmla="*/ 4759172 w 4780127"/>
              <a:gd name="connsiteY2" fmla="*/ 1773180 h 4850182"/>
              <a:gd name="connsiteX3" fmla="*/ 4390953 w 4780127"/>
              <a:gd name="connsiteY3" fmla="*/ 3805644 h 4850182"/>
              <a:gd name="connsiteX4" fmla="*/ 3145483 w 4780127"/>
              <a:gd name="connsiteY4" fmla="*/ 4716168 h 4850182"/>
              <a:gd name="connsiteX5" fmla="*/ 1113673 w 4780127"/>
              <a:gd name="connsiteY5" fmla="*/ 4467947 h 4850182"/>
              <a:gd name="connsiteX6" fmla="*/ 39717 w 4780127"/>
              <a:gd name="connsiteY6" fmla="*/ 3101178 h 4850182"/>
              <a:gd name="connsiteX7" fmla="*/ 506449 w 4780127"/>
              <a:gd name="connsiteY7" fmla="*/ 740383 h 4850182"/>
              <a:gd name="connsiteX8" fmla="*/ 2484014 w 4780127"/>
              <a:gd name="connsiteY8" fmla="*/ 0 h 4850182"/>
              <a:gd name="connsiteX0" fmla="*/ 2484014 w 4778010"/>
              <a:gd name="connsiteY0" fmla="*/ 0 h 4846926"/>
              <a:gd name="connsiteX1" fmla="*/ 3890904 w 4778010"/>
              <a:gd name="connsiteY1" fmla="*/ 437433 h 4846926"/>
              <a:gd name="connsiteX2" fmla="*/ 4759172 w 4778010"/>
              <a:gd name="connsiteY2" fmla="*/ 1773180 h 4846926"/>
              <a:gd name="connsiteX3" fmla="*/ 4390953 w 4778010"/>
              <a:gd name="connsiteY3" fmla="*/ 3805644 h 4846926"/>
              <a:gd name="connsiteX4" fmla="*/ 3343914 w 4778010"/>
              <a:gd name="connsiteY4" fmla="*/ 4712128 h 4846926"/>
              <a:gd name="connsiteX5" fmla="*/ 1113673 w 4778010"/>
              <a:gd name="connsiteY5" fmla="*/ 4467947 h 4846926"/>
              <a:gd name="connsiteX6" fmla="*/ 39717 w 4778010"/>
              <a:gd name="connsiteY6" fmla="*/ 3101178 h 4846926"/>
              <a:gd name="connsiteX7" fmla="*/ 506449 w 4778010"/>
              <a:gd name="connsiteY7" fmla="*/ 740383 h 4846926"/>
              <a:gd name="connsiteX8" fmla="*/ 2484014 w 4778010"/>
              <a:gd name="connsiteY8" fmla="*/ 0 h 4846926"/>
              <a:gd name="connsiteX0" fmla="*/ 2484014 w 4782503"/>
              <a:gd name="connsiteY0" fmla="*/ 0 h 4846926"/>
              <a:gd name="connsiteX1" fmla="*/ 3890904 w 4782503"/>
              <a:gd name="connsiteY1" fmla="*/ 437433 h 4846926"/>
              <a:gd name="connsiteX2" fmla="*/ 4759172 w 4782503"/>
              <a:gd name="connsiteY2" fmla="*/ 1773180 h 4846926"/>
              <a:gd name="connsiteX3" fmla="*/ 4450482 w 4782503"/>
              <a:gd name="connsiteY3" fmla="*/ 3688481 h 4846926"/>
              <a:gd name="connsiteX4" fmla="*/ 3343914 w 4782503"/>
              <a:gd name="connsiteY4" fmla="*/ 4712128 h 4846926"/>
              <a:gd name="connsiteX5" fmla="*/ 1113673 w 4782503"/>
              <a:gd name="connsiteY5" fmla="*/ 4467947 h 4846926"/>
              <a:gd name="connsiteX6" fmla="*/ 39717 w 4782503"/>
              <a:gd name="connsiteY6" fmla="*/ 3101178 h 4846926"/>
              <a:gd name="connsiteX7" fmla="*/ 506449 w 4782503"/>
              <a:gd name="connsiteY7" fmla="*/ 740383 h 4846926"/>
              <a:gd name="connsiteX8" fmla="*/ 2484014 w 4782503"/>
              <a:gd name="connsiteY8" fmla="*/ 0 h 4846926"/>
              <a:gd name="connsiteX0" fmla="*/ 2484014 w 4784889"/>
              <a:gd name="connsiteY0" fmla="*/ 0 h 4846926"/>
              <a:gd name="connsiteX1" fmla="*/ 3890904 w 4784889"/>
              <a:gd name="connsiteY1" fmla="*/ 437433 h 4846926"/>
              <a:gd name="connsiteX2" fmla="*/ 4759172 w 4784889"/>
              <a:gd name="connsiteY2" fmla="*/ 1773180 h 4846926"/>
              <a:gd name="connsiteX3" fmla="*/ 4474294 w 4784889"/>
              <a:gd name="connsiteY3" fmla="*/ 3676361 h 4846926"/>
              <a:gd name="connsiteX4" fmla="*/ 3343914 w 4784889"/>
              <a:gd name="connsiteY4" fmla="*/ 4712128 h 4846926"/>
              <a:gd name="connsiteX5" fmla="*/ 1113673 w 4784889"/>
              <a:gd name="connsiteY5" fmla="*/ 4467947 h 4846926"/>
              <a:gd name="connsiteX6" fmla="*/ 39717 w 4784889"/>
              <a:gd name="connsiteY6" fmla="*/ 3101178 h 4846926"/>
              <a:gd name="connsiteX7" fmla="*/ 506449 w 4784889"/>
              <a:gd name="connsiteY7" fmla="*/ 740383 h 4846926"/>
              <a:gd name="connsiteX8" fmla="*/ 2484014 w 4784889"/>
              <a:gd name="connsiteY8" fmla="*/ 0 h 4846926"/>
              <a:gd name="connsiteX0" fmla="*/ 2484014 w 4784889"/>
              <a:gd name="connsiteY0" fmla="*/ 0 h 4860980"/>
              <a:gd name="connsiteX1" fmla="*/ 3890904 w 4784889"/>
              <a:gd name="connsiteY1" fmla="*/ 437433 h 4860980"/>
              <a:gd name="connsiteX2" fmla="*/ 4759172 w 4784889"/>
              <a:gd name="connsiteY2" fmla="*/ 1773180 h 4860980"/>
              <a:gd name="connsiteX3" fmla="*/ 4474294 w 4784889"/>
              <a:gd name="connsiteY3" fmla="*/ 3676361 h 4860980"/>
              <a:gd name="connsiteX4" fmla="*/ 3343914 w 4784889"/>
              <a:gd name="connsiteY4" fmla="*/ 4712128 h 4860980"/>
              <a:gd name="connsiteX5" fmla="*/ 1097799 w 4784889"/>
              <a:gd name="connsiteY5" fmla="*/ 4524510 h 4860980"/>
              <a:gd name="connsiteX6" fmla="*/ 39717 w 4784889"/>
              <a:gd name="connsiteY6" fmla="*/ 3101178 h 4860980"/>
              <a:gd name="connsiteX7" fmla="*/ 506449 w 4784889"/>
              <a:gd name="connsiteY7" fmla="*/ 740383 h 4860980"/>
              <a:gd name="connsiteX8" fmla="*/ 2484014 w 4784889"/>
              <a:gd name="connsiteY8" fmla="*/ 0 h 4860980"/>
              <a:gd name="connsiteX0" fmla="*/ 2484014 w 4783308"/>
              <a:gd name="connsiteY0" fmla="*/ 0 h 4860981"/>
              <a:gd name="connsiteX1" fmla="*/ 3890904 w 4783308"/>
              <a:gd name="connsiteY1" fmla="*/ 437433 h 4860981"/>
              <a:gd name="connsiteX2" fmla="*/ 4759172 w 4783308"/>
              <a:gd name="connsiteY2" fmla="*/ 1773180 h 4860981"/>
              <a:gd name="connsiteX3" fmla="*/ 4474294 w 4783308"/>
              <a:gd name="connsiteY3" fmla="*/ 3676361 h 4860981"/>
              <a:gd name="connsiteX4" fmla="*/ 3443129 w 4783308"/>
              <a:gd name="connsiteY4" fmla="*/ 4712129 h 4860981"/>
              <a:gd name="connsiteX5" fmla="*/ 1097799 w 4783308"/>
              <a:gd name="connsiteY5" fmla="*/ 4524510 h 4860981"/>
              <a:gd name="connsiteX6" fmla="*/ 39717 w 4783308"/>
              <a:gd name="connsiteY6" fmla="*/ 3101178 h 4860981"/>
              <a:gd name="connsiteX7" fmla="*/ 506449 w 4783308"/>
              <a:gd name="connsiteY7" fmla="*/ 740383 h 4860981"/>
              <a:gd name="connsiteX8" fmla="*/ 2484014 w 4783308"/>
              <a:gd name="connsiteY8" fmla="*/ 0 h 4860981"/>
              <a:gd name="connsiteX0" fmla="*/ 2484014 w 4783308"/>
              <a:gd name="connsiteY0" fmla="*/ 0 h 4821502"/>
              <a:gd name="connsiteX1" fmla="*/ 3890904 w 4783308"/>
              <a:gd name="connsiteY1" fmla="*/ 437433 h 4821502"/>
              <a:gd name="connsiteX2" fmla="*/ 4759172 w 4783308"/>
              <a:gd name="connsiteY2" fmla="*/ 1773180 h 4821502"/>
              <a:gd name="connsiteX3" fmla="*/ 4474294 w 4783308"/>
              <a:gd name="connsiteY3" fmla="*/ 3676361 h 4821502"/>
              <a:gd name="connsiteX4" fmla="*/ 3443129 w 4783308"/>
              <a:gd name="connsiteY4" fmla="*/ 4712129 h 4821502"/>
              <a:gd name="connsiteX5" fmla="*/ 1097799 w 4783308"/>
              <a:gd name="connsiteY5" fmla="*/ 4524510 h 4821502"/>
              <a:gd name="connsiteX6" fmla="*/ 39717 w 4783308"/>
              <a:gd name="connsiteY6" fmla="*/ 3101178 h 4821502"/>
              <a:gd name="connsiteX7" fmla="*/ 506449 w 4783308"/>
              <a:gd name="connsiteY7" fmla="*/ 740383 h 4821502"/>
              <a:gd name="connsiteX8" fmla="*/ 2484014 w 4783308"/>
              <a:gd name="connsiteY8" fmla="*/ 0 h 4821502"/>
              <a:gd name="connsiteX0" fmla="*/ 2484014 w 4783308"/>
              <a:gd name="connsiteY0" fmla="*/ 0 h 4821502"/>
              <a:gd name="connsiteX1" fmla="*/ 3890904 w 4783308"/>
              <a:gd name="connsiteY1" fmla="*/ 437433 h 4821502"/>
              <a:gd name="connsiteX2" fmla="*/ 4759172 w 4783308"/>
              <a:gd name="connsiteY2" fmla="*/ 1773180 h 4821502"/>
              <a:gd name="connsiteX3" fmla="*/ 4474294 w 4783308"/>
              <a:gd name="connsiteY3" fmla="*/ 3676361 h 4821502"/>
              <a:gd name="connsiteX4" fmla="*/ 3443129 w 4783308"/>
              <a:gd name="connsiteY4" fmla="*/ 4712129 h 4821502"/>
              <a:gd name="connsiteX5" fmla="*/ 1097799 w 4783308"/>
              <a:gd name="connsiteY5" fmla="*/ 4524510 h 4821502"/>
              <a:gd name="connsiteX6" fmla="*/ 39717 w 4783308"/>
              <a:gd name="connsiteY6" fmla="*/ 3101178 h 4821502"/>
              <a:gd name="connsiteX7" fmla="*/ 506449 w 4783308"/>
              <a:gd name="connsiteY7" fmla="*/ 740383 h 4821502"/>
              <a:gd name="connsiteX8" fmla="*/ 2484014 w 4783308"/>
              <a:gd name="connsiteY8" fmla="*/ 0 h 4821502"/>
              <a:gd name="connsiteX0" fmla="*/ 2532073 w 4784141"/>
              <a:gd name="connsiteY0" fmla="*/ 0 h 4773425"/>
              <a:gd name="connsiteX1" fmla="*/ 3891737 w 4784141"/>
              <a:gd name="connsiteY1" fmla="*/ 389356 h 4773425"/>
              <a:gd name="connsiteX2" fmla="*/ 4760005 w 4784141"/>
              <a:gd name="connsiteY2" fmla="*/ 1725103 h 4773425"/>
              <a:gd name="connsiteX3" fmla="*/ 4475127 w 4784141"/>
              <a:gd name="connsiteY3" fmla="*/ 3628284 h 4773425"/>
              <a:gd name="connsiteX4" fmla="*/ 3443962 w 4784141"/>
              <a:gd name="connsiteY4" fmla="*/ 4664052 h 4773425"/>
              <a:gd name="connsiteX5" fmla="*/ 1098632 w 4784141"/>
              <a:gd name="connsiteY5" fmla="*/ 4476433 h 4773425"/>
              <a:gd name="connsiteX6" fmla="*/ 40550 w 4784141"/>
              <a:gd name="connsiteY6" fmla="*/ 3053101 h 4773425"/>
              <a:gd name="connsiteX7" fmla="*/ 507282 w 4784141"/>
              <a:gd name="connsiteY7" fmla="*/ 692306 h 4773425"/>
              <a:gd name="connsiteX8" fmla="*/ 2532073 w 4784141"/>
              <a:gd name="connsiteY8" fmla="*/ 0 h 4773425"/>
              <a:gd name="connsiteX0" fmla="*/ 2532073 w 4784141"/>
              <a:gd name="connsiteY0" fmla="*/ 491 h 4773916"/>
              <a:gd name="connsiteX1" fmla="*/ 3891737 w 4784141"/>
              <a:gd name="connsiteY1" fmla="*/ 389847 h 4773916"/>
              <a:gd name="connsiteX2" fmla="*/ 4760005 w 4784141"/>
              <a:gd name="connsiteY2" fmla="*/ 1725594 h 4773916"/>
              <a:gd name="connsiteX3" fmla="*/ 4475127 w 4784141"/>
              <a:gd name="connsiteY3" fmla="*/ 3628775 h 4773916"/>
              <a:gd name="connsiteX4" fmla="*/ 3443962 w 4784141"/>
              <a:gd name="connsiteY4" fmla="*/ 4664543 h 4773916"/>
              <a:gd name="connsiteX5" fmla="*/ 1098632 w 4784141"/>
              <a:gd name="connsiteY5" fmla="*/ 4476924 h 4773916"/>
              <a:gd name="connsiteX6" fmla="*/ 40550 w 4784141"/>
              <a:gd name="connsiteY6" fmla="*/ 3053592 h 4773916"/>
              <a:gd name="connsiteX7" fmla="*/ 507282 w 4784141"/>
              <a:gd name="connsiteY7" fmla="*/ 692797 h 4773916"/>
              <a:gd name="connsiteX8" fmla="*/ 2532073 w 4784141"/>
              <a:gd name="connsiteY8" fmla="*/ 491 h 4773916"/>
              <a:gd name="connsiteX0" fmla="*/ 2532073 w 4784141"/>
              <a:gd name="connsiteY0" fmla="*/ 491 h 4773916"/>
              <a:gd name="connsiteX1" fmla="*/ 3891737 w 4784141"/>
              <a:gd name="connsiteY1" fmla="*/ 389847 h 4773916"/>
              <a:gd name="connsiteX2" fmla="*/ 4760005 w 4784141"/>
              <a:gd name="connsiteY2" fmla="*/ 1725594 h 4773916"/>
              <a:gd name="connsiteX3" fmla="*/ 4475127 w 4784141"/>
              <a:gd name="connsiteY3" fmla="*/ 3628775 h 4773916"/>
              <a:gd name="connsiteX4" fmla="*/ 3443962 w 4784141"/>
              <a:gd name="connsiteY4" fmla="*/ 4664543 h 4773916"/>
              <a:gd name="connsiteX5" fmla="*/ 1098632 w 4784141"/>
              <a:gd name="connsiteY5" fmla="*/ 4476924 h 4773916"/>
              <a:gd name="connsiteX6" fmla="*/ 40550 w 4784141"/>
              <a:gd name="connsiteY6" fmla="*/ 3053592 h 4773916"/>
              <a:gd name="connsiteX7" fmla="*/ 507282 w 4784141"/>
              <a:gd name="connsiteY7" fmla="*/ 692797 h 4773916"/>
              <a:gd name="connsiteX8" fmla="*/ 2532073 w 4784141"/>
              <a:gd name="connsiteY8" fmla="*/ 491 h 4773916"/>
              <a:gd name="connsiteX0" fmla="*/ 2558783 w 4784614"/>
              <a:gd name="connsiteY0" fmla="*/ 525 h 4757924"/>
              <a:gd name="connsiteX1" fmla="*/ 3892210 w 4784614"/>
              <a:gd name="connsiteY1" fmla="*/ 373855 h 4757924"/>
              <a:gd name="connsiteX2" fmla="*/ 4760478 w 4784614"/>
              <a:gd name="connsiteY2" fmla="*/ 1709602 h 4757924"/>
              <a:gd name="connsiteX3" fmla="*/ 4475600 w 4784614"/>
              <a:gd name="connsiteY3" fmla="*/ 3612783 h 4757924"/>
              <a:gd name="connsiteX4" fmla="*/ 3444435 w 4784614"/>
              <a:gd name="connsiteY4" fmla="*/ 4648551 h 4757924"/>
              <a:gd name="connsiteX5" fmla="*/ 1099105 w 4784614"/>
              <a:gd name="connsiteY5" fmla="*/ 4460932 h 4757924"/>
              <a:gd name="connsiteX6" fmla="*/ 41023 w 4784614"/>
              <a:gd name="connsiteY6" fmla="*/ 3037600 h 4757924"/>
              <a:gd name="connsiteX7" fmla="*/ 507755 w 4784614"/>
              <a:gd name="connsiteY7" fmla="*/ 676805 h 4757924"/>
              <a:gd name="connsiteX8" fmla="*/ 2558783 w 4784614"/>
              <a:gd name="connsiteY8" fmla="*/ 525 h 4757924"/>
              <a:gd name="connsiteX0" fmla="*/ 2558783 w 4784614"/>
              <a:gd name="connsiteY0" fmla="*/ 408 h 4757807"/>
              <a:gd name="connsiteX1" fmla="*/ 3907953 w 4784614"/>
              <a:gd name="connsiteY1" fmla="*/ 443183 h 4757807"/>
              <a:gd name="connsiteX2" fmla="*/ 4760478 w 4784614"/>
              <a:gd name="connsiteY2" fmla="*/ 1709485 h 4757807"/>
              <a:gd name="connsiteX3" fmla="*/ 4475600 w 4784614"/>
              <a:gd name="connsiteY3" fmla="*/ 3612666 h 4757807"/>
              <a:gd name="connsiteX4" fmla="*/ 3444435 w 4784614"/>
              <a:gd name="connsiteY4" fmla="*/ 4648434 h 4757807"/>
              <a:gd name="connsiteX5" fmla="*/ 1099105 w 4784614"/>
              <a:gd name="connsiteY5" fmla="*/ 4460815 h 4757807"/>
              <a:gd name="connsiteX6" fmla="*/ 41023 w 4784614"/>
              <a:gd name="connsiteY6" fmla="*/ 3037483 h 4757807"/>
              <a:gd name="connsiteX7" fmla="*/ 507755 w 4784614"/>
              <a:gd name="connsiteY7" fmla="*/ 676688 h 4757807"/>
              <a:gd name="connsiteX8" fmla="*/ 2558783 w 4784614"/>
              <a:gd name="connsiteY8" fmla="*/ 408 h 4757807"/>
              <a:gd name="connsiteX0" fmla="*/ 2675744 w 4786788"/>
              <a:gd name="connsiteY0" fmla="*/ 250 h 4954478"/>
              <a:gd name="connsiteX1" fmla="*/ 3910127 w 4786788"/>
              <a:gd name="connsiteY1" fmla="*/ 639854 h 4954478"/>
              <a:gd name="connsiteX2" fmla="*/ 4762652 w 4786788"/>
              <a:gd name="connsiteY2" fmla="*/ 1906156 h 4954478"/>
              <a:gd name="connsiteX3" fmla="*/ 4477774 w 4786788"/>
              <a:gd name="connsiteY3" fmla="*/ 3809337 h 4954478"/>
              <a:gd name="connsiteX4" fmla="*/ 3446609 w 4786788"/>
              <a:gd name="connsiteY4" fmla="*/ 4845105 h 4954478"/>
              <a:gd name="connsiteX5" fmla="*/ 1101279 w 4786788"/>
              <a:gd name="connsiteY5" fmla="*/ 4657486 h 4954478"/>
              <a:gd name="connsiteX6" fmla="*/ 43197 w 4786788"/>
              <a:gd name="connsiteY6" fmla="*/ 3234154 h 4954478"/>
              <a:gd name="connsiteX7" fmla="*/ 509929 w 4786788"/>
              <a:gd name="connsiteY7" fmla="*/ 873359 h 4954478"/>
              <a:gd name="connsiteX8" fmla="*/ 2675744 w 4786788"/>
              <a:gd name="connsiteY8" fmla="*/ 250 h 4954478"/>
              <a:gd name="connsiteX0" fmla="*/ 2675744 w 4786788"/>
              <a:gd name="connsiteY0" fmla="*/ 250 h 4954478"/>
              <a:gd name="connsiteX1" fmla="*/ 3910127 w 4786788"/>
              <a:gd name="connsiteY1" fmla="*/ 639854 h 4954478"/>
              <a:gd name="connsiteX2" fmla="*/ 4762652 w 4786788"/>
              <a:gd name="connsiteY2" fmla="*/ 1906156 h 4954478"/>
              <a:gd name="connsiteX3" fmla="*/ 4477774 w 4786788"/>
              <a:gd name="connsiteY3" fmla="*/ 3809337 h 4954478"/>
              <a:gd name="connsiteX4" fmla="*/ 3446609 w 4786788"/>
              <a:gd name="connsiteY4" fmla="*/ 4845105 h 4954478"/>
              <a:gd name="connsiteX5" fmla="*/ 1101279 w 4786788"/>
              <a:gd name="connsiteY5" fmla="*/ 4657486 h 4954478"/>
              <a:gd name="connsiteX6" fmla="*/ 43197 w 4786788"/>
              <a:gd name="connsiteY6" fmla="*/ 3234154 h 4954478"/>
              <a:gd name="connsiteX7" fmla="*/ 509929 w 4786788"/>
              <a:gd name="connsiteY7" fmla="*/ 873359 h 4954478"/>
              <a:gd name="connsiteX8" fmla="*/ 2675744 w 4786788"/>
              <a:gd name="connsiteY8" fmla="*/ 250 h 4954478"/>
              <a:gd name="connsiteX0" fmla="*/ 2675744 w 4786788"/>
              <a:gd name="connsiteY0" fmla="*/ 290 h 4954518"/>
              <a:gd name="connsiteX1" fmla="*/ 3910127 w 4786788"/>
              <a:gd name="connsiteY1" fmla="*/ 639894 h 4954518"/>
              <a:gd name="connsiteX2" fmla="*/ 4762652 w 4786788"/>
              <a:gd name="connsiteY2" fmla="*/ 1906196 h 4954518"/>
              <a:gd name="connsiteX3" fmla="*/ 4477774 w 4786788"/>
              <a:gd name="connsiteY3" fmla="*/ 3809377 h 4954518"/>
              <a:gd name="connsiteX4" fmla="*/ 3446609 w 4786788"/>
              <a:gd name="connsiteY4" fmla="*/ 4845145 h 4954518"/>
              <a:gd name="connsiteX5" fmla="*/ 1101279 w 4786788"/>
              <a:gd name="connsiteY5" fmla="*/ 4657526 h 4954518"/>
              <a:gd name="connsiteX6" fmla="*/ 43197 w 4786788"/>
              <a:gd name="connsiteY6" fmla="*/ 3234194 h 4954518"/>
              <a:gd name="connsiteX7" fmla="*/ 509929 w 4786788"/>
              <a:gd name="connsiteY7" fmla="*/ 873399 h 4954518"/>
              <a:gd name="connsiteX8" fmla="*/ 2675744 w 4786788"/>
              <a:gd name="connsiteY8" fmla="*/ 290 h 4954518"/>
              <a:gd name="connsiteX0" fmla="*/ 2675744 w 4786788"/>
              <a:gd name="connsiteY0" fmla="*/ 326 h 4954554"/>
              <a:gd name="connsiteX1" fmla="*/ 3990884 w 4786788"/>
              <a:gd name="connsiteY1" fmla="*/ 591130 h 4954554"/>
              <a:gd name="connsiteX2" fmla="*/ 4762652 w 4786788"/>
              <a:gd name="connsiteY2" fmla="*/ 1906232 h 4954554"/>
              <a:gd name="connsiteX3" fmla="*/ 4477774 w 4786788"/>
              <a:gd name="connsiteY3" fmla="*/ 3809413 h 4954554"/>
              <a:gd name="connsiteX4" fmla="*/ 3446609 w 4786788"/>
              <a:gd name="connsiteY4" fmla="*/ 4845181 h 4954554"/>
              <a:gd name="connsiteX5" fmla="*/ 1101279 w 4786788"/>
              <a:gd name="connsiteY5" fmla="*/ 4657562 h 4954554"/>
              <a:gd name="connsiteX6" fmla="*/ 43197 w 4786788"/>
              <a:gd name="connsiteY6" fmla="*/ 3234230 h 4954554"/>
              <a:gd name="connsiteX7" fmla="*/ 509929 w 4786788"/>
              <a:gd name="connsiteY7" fmla="*/ 873435 h 4954554"/>
              <a:gd name="connsiteX8" fmla="*/ 2675744 w 4786788"/>
              <a:gd name="connsiteY8" fmla="*/ 326 h 4954554"/>
              <a:gd name="connsiteX0" fmla="*/ 2662196 w 4773240"/>
              <a:gd name="connsiteY0" fmla="*/ 326 h 4954554"/>
              <a:gd name="connsiteX1" fmla="*/ 3977336 w 4773240"/>
              <a:gd name="connsiteY1" fmla="*/ 591130 h 4954554"/>
              <a:gd name="connsiteX2" fmla="*/ 4749104 w 4773240"/>
              <a:gd name="connsiteY2" fmla="*/ 1906232 h 4954554"/>
              <a:gd name="connsiteX3" fmla="*/ 4464226 w 4773240"/>
              <a:gd name="connsiteY3" fmla="*/ 3809413 h 4954554"/>
              <a:gd name="connsiteX4" fmla="*/ 3433061 w 4773240"/>
              <a:gd name="connsiteY4" fmla="*/ 4845181 h 4954554"/>
              <a:gd name="connsiteX5" fmla="*/ 1087731 w 4773240"/>
              <a:gd name="connsiteY5" fmla="*/ 4657562 h 4954554"/>
              <a:gd name="connsiteX6" fmla="*/ 29649 w 4773240"/>
              <a:gd name="connsiteY6" fmla="*/ 3234230 h 4954554"/>
              <a:gd name="connsiteX7" fmla="*/ 640977 w 4773240"/>
              <a:gd name="connsiteY7" fmla="*/ 730117 h 4954554"/>
              <a:gd name="connsiteX8" fmla="*/ 2662196 w 4773240"/>
              <a:gd name="connsiteY8" fmla="*/ 326 h 4954554"/>
              <a:gd name="connsiteX0" fmla="*/ 2664762 w 4775806"/>
              <a:gd name="connsiteY0" fmla="*/ 326 h 4954554"/>
              <a:gd name="connsiteX1" fmla="*/ 3979902 w 4775806"/>
              <a:gd name="connsiteY1" fmla="*/ 591130 h 4954554"/>
              <a:gd name="connsiteX2" fmla="*/ 4751670 w 4775806"/>
              <a:gd name="connsiteY2" fmla="*/ 1906232 h 4954554"/>
              <a:gd name="connsiteX3" fmla="*/ 4466792 w 4775806"/>
              <a:gd name="connsiteY3" fmla="*/ 3809413 h 4954554"/>
              <a:gd name="connsiteX4" fmla="*/ 3435627 w 4775806"/>
              <a:gd name="connsiteY4" fmla="*/ 4845181 h 4954554"/>
              <a:gd name="connsiteX5" fmla="*/ 1090297 w 4775806"/>
              <a:gd name="connsiteY5" fmla="*/ 4657562 h 4954554"/>
              <a:gd name="connsiteX6" fmla="*/ 32215 w 4775806"/>
              <a:gd name="connsiteY6" fmla="*/ 3234230 h 4954554"/>
              <a:gd name="connsiteX7" fmla="*/ 607899 w 4775806"/>
              <a:gd name="connsiteY7" fmla="*/ 806182 h 4954554"/>
              <a:gd name="connsiteX8" fmla="*/ 2664762 w 4775806"/>
              <a:gd name="connsiteY8" fmla="*/ 326 h 4954554"/>
              <a:gd name="connsiteX0" fmla="*/ 2673549 w 4784593"/>
              <a:gd name="connsiteY0" fmla="*/ 326 h 4954554"/>
              <a:gd name="connsiteX1" fmla="*/ 3988689 w 4784593"/>
              <a:gd name="connsiteY1" fmla="*/ 591130 h 4954554"/>
              <a:gd name="connsiteX2" fmla="*/ 4760457 w 4784593"/>
              <a:gd name="connsiteY2" fmla="*/ 1906232 h 4954554"/>
              <a:gd name="connsiteX3" fmla="*/ 4475579 w 4784593"/>
              <a:gd name="connsiteY3" fmla="*/ 3809413 h 4954554"/>
              <a:gd name="connsiteX4" fmla="*/ 3444414 w 4784593"/>
              <a:gd name="connsiteY4" fmla="*/ 4845181 h 4954554"/>
              <a:gd name="connsiteX5" fmla="*/ 1099084 w 4784593"/>
              <a:gd name="connsiteY5" fmla="*/ 4657562 h 4954554"/>
              <a:gd name="connsiteX6" fmla="*/ 41002 w 4784593"/>
              <a:gd name="connsiteY6" fmla="*/ 3234230 h 4954554"/>
              <a:gd name="connsiteX7" fmla="*/ 616686 w 4784593"/>
              <a:gd name="connsiteY7" fmla="*/ 806182 h 4954554"/>
              <a:gd name="connsiteX8" fmla="*/ 2673549 w 4784593"/>
              <a:gd name="connsiteY8" fmla="*/ 326 h 4954554"/>
              <a:gd name="connsiteX0" fmla="*/ 2649000 w 4760044"/>
              <a:gd name="connsiteY0" fmla="*/ 326 h 4964273"/>
              <a:gd name="connsiteX1" fmla="*/ 3964140 w 4760044"/>
              <a:gd name="connsiteY1" fmla="*/ 591130 h 4964273"/>
              <a:gd name="connsiteX2" fmla="*/ 4735908 w 4760044"/>
              <a:gd name="connsiteY2" fmla="*/ 1906232 h 4964273"/>
              <a:gd name="connsiteX3" fmla="*/ 4451030 w 4760044"/>
              <a:gd name="connsiteY3" fmla="*/ 3809413 h 4964273"/>
              <a:gd name="connsiteX4" fmla="*/ 3419865 w 4760044"/>
              <a:gd name="connsiteY4" fmla="*/ 4845181 h 4964273"/>
              <a:gd name="connsiteX5" fmla="*/ 1074535 w 4760044"/>
              <a:gd name="connsiteY5" fmla="*/ 4657562 h 4964273"/>
              <a:gd name="connsiteX6" fmla="*/ 33359 w 4760044"/>
              <a:gd name="connsiteY6" fmla="*/ 2995991 h 4964273"/>
              <a:gd name="connsiteX7" fmla="*/ 592137 w 4760044"/>
              <a:gd name="connsiteY7" fmla="*/ 806182 h 4964273"/>
              <a:gd name="connsiteX8" fmla="*/ 2649000 w 4760044"/>
              <a:gd name="connsiteY8" fmla="*/ 326 h 4964273"/>
              <a:gd name="connsiteX0" fmla="*/ 2649000 w 4468508"/>
              <a:gd name="connsiteY0" fmla="*/ 326 h 4964273"/>
              <a:gd name="connsiteX1" fmla="*/ 3964140 w 4468508"/>
              <a:gd name="connsiteY1" fmla="*/ 591130 h 4964273"/>
              <a:gd name="connsiteX2" fmla="*/ 4451030 w 4468508"/>
              <a:gd name="connsiteY2" fmla="*/ 3809413 h 4964273"/>
              <a:gd name="connsiteX3" fmla="*/ 3419865 w 4468508"/>
              <a:gd name="connsiteY3" fmla="*/ 4845181 h 4964273"/>
              <a:gd name="connsiteX4" fmla="*/ 1074535 w 4468508"/>
              <a:gd name="connsiteY4" fmla="*/ 4657562 h 4964273"/>
              <a:gd name="connsiteX5" fmla="*/ 33359 w 4468508"/>
              <a:gd name="connsiteY5" fmla="*/ 2995991 h 4964273"/>
              <a:gd name="connsiteX6" fmla="*/ 592137 w 4468508"/>
              <a:gd name="connsiteY6" fmla="*/ 806182 h 4964273"/>
              <a:gd name="connsiteX7" fmla="*/ 2649000 w 4468508"/>
              <a:gd name="connsiteY7" fmla="*/ 326 h 4964273"/>
              <a:gd name="connsiteX0" fmla="*/ 2788684 w 4608192"/>
              <a:gd name="connsiteY0" fmla="*/ 326 h 4845177"/>
              <a:gd name="connsiteX1" fmla="*/ 4103824 w 4608192"/>
              <a:gd name="connsiteY1" fmla="*/ 591130 h 4845177"/>
              <a:gd name="connsiteX2" fmla="*/ 4590714 w 4608192"/>
              <a:gd name="connsiteY2" fmla="*/ 3809413 h 4845177"/>
              <a:gd name="connsiteX3" fmla="*/ 3559549 w 4608192"/>
              <a:gd name="connsiteY3" fmla="*/ 4845181 h 4845177"/>
              <a:gd name="connsiteX4" fmla="*/ 173043 w 4608192"/>
              <a:gd name="connsiteY4" fmla="*/ 2995991 h 4845177"/>
              <a:gd name="connsiteX5" fmla="*/ 731821 w 4608192"/>
              <a:gd name="connsiteY5" fmla="*/ 806182 h 4845177"/>
              <a:gd name="connsiteX6" fmla="*/ 2788684 w 4608192"/>
              <a:gd name="connsiteY6" fmla="*/ 326 h 4845177"/>
              <a:gd name="connsiteX0" fmla="*/ 2788684 w 4656382"/>
              <a:gd name="connsiteY0" fmla="*/ 326 h 4593408"/>
              <a:gd name="connsiteX1" fmla="*/ 4103824 w 4656382"/>
              <a:gd name="connsiteY1" fmla="*/ 591130 h 4593408"/>
              <a:gd name="connsiteX2" fmla="*/ 4590714 w 4656382"/>
              <a:gd name="connsiteY2" fmla="*/ 3809413 h 4593408"/>
              <a:gd name="connsiteX3" fmla="*/ 2737164 w 4656382"/>
              <a:gd name="connsiteY3" fmla="*/ 4593410 h 4593408"/>
              <a:gd name="connsiteX4" fmla="*/ 173043 w 4656382"/>
              <a:gd name="connsiteY4" fmla="*/ 2995991 h 4593408"/>
              <a:gd name="connsiteX5" fmla="*/ 731821 w 4656382"/>
              <a:gd name="connsiteY5" fmla="*/ 806182 h 4593408"/>
              <a:gd name="connsiteX6" fmla="*/ 2788684 w 4656382"/>
              <a:gd name="connsiteY6" fmla="*/ 326 h 4593408"/>
              <a:gd name="connsiteX0" fmla="*/ 2788684 w 4720632"/>
              <a:gd name="connsiteY0" fmla="*/ 326 h 4593408"/>
              <a:gd name="connsiteX1" fmla="*/ 4103824 w 4720632"/>
              <a:gd name="connsiteY1" fmla="*/ 591130 h 4593408"/>
              <a:gd name="connsiteX2" fmla="*/ 4661706 w 4720632"/>
              <a:gd name="connsiteY2" fmla="*/ 3597011 h 4593408"/>
              <a:gd name="connsiteX3" fmla="*/ 2737164 w 4720632"/>
              <a:gd name="connsiteY3" fmla="*/ 4593410 h 4593408"/>
              <a:gd name="connsiteX4" fmla="*/ 173043 w 4720632"/>
              <a:gd name="connsiteY4" fmla="*/ 2995991 h 4593408"/>
              <a:gd name="connsiteX5" fmla="*/ 731821 w 4720632"/>
              <a:gd name="connsiteY5" fmla="*/ 806182 h 4593408"/>
              <a:gd name="connsiteX6" fmla="*/ 2788684 w 4720632"/>
              <a:gd name="connsiteY6" fmla="*/ 326 h 4593408"/>
              <a:gd name="connsiteX0" fmla="*/ 2615637 w 4547585"/>
              <a:gd name="connsiteY0" fmla="*/ 326 h 4593408"/>
              <a:gd name="connsiteX1" fmla="*/ 3930777 w 4547585"/>
              <a:gd name="connsiteY1" fmla="*/ 591130 h 4593408"/>
              <a:gd name="connsiteX2" fmla="*/ 4488659 w 4547585"/>
              <a:gd name="connsiteY2" fmla="*/ 3597011 h 4593408"/>
              <a:gd name="connsiteX3" fmla="*/ 2564117 w 4547585"/>
              <a:gd name="connsiteY3" fmla="*/ 4593410 h 4593408"/>
              <a:gd name="connsiteX4" fmla="*/ -4 w 4547585"/>
              <a:gd name="connsiteY4" fmla="*/ 2995991 h 4593408"/>
              <a:gd name="connsiteX5" fmla="*/ 2615637 w 4547585"/>
              <a:gd name="connsiteY5" fmla="*/ 326 h 4593408"/>
              <a:gd name="connsiteX0" fmla="*/ 1599114 w 4547585"/>
              <a:gd name="connsiteY0" fmla="*/ 673 h 4392722"/>
              <a:gd name="connsiteX1" fmla="*/ 3930777 w 4547585"/>
              <a:gd name="connsiteY1" fmla="*/ 390444 h 4392722"/>
              <a:gd name="connsiteX2" fmla="*/ 4488659 w 4547585"/>
              <a:gd name="connsiteY2" fmla="*/ 3396325 h 4392722"/>
              <a:gd name="connsiteX3" fmla="*/ 2564117 w 4547585"/>
              <a:gd name="connsiteY3" fmla="*/ 4392724 h 4392722"/>
              <a:gd name="connsiteX4" fmla="*/ -4 w 4547585"/>
              <a:gd name="connsiteY4" fmla="*/ 2795305 h 4392722"/>
              <a:gd name="connsiteX5" fmla="*/ 1599114 w 4547585"/>
              <a:gd name="connsiteY5" fmla="*/ 673 h 4392722"/>
              <a:gd name="connsiteX0" fmla="*/ 1599114 w 4556102"/>
              <a:gd name="connsiteY0" fmla="*/ 673 h 4345138"/>
              <a:gd name="connsiteX1" fmla="*/ 3930777 w 4556102"/>
              <a:gd name="connsiteY1" fmla="*/ 390444 h 4345138"/>
              <a:gd name="connsiteX2" fmla="*/ 4488659 w 4556102"/>
              <a:gd name="connsiteY2" fmla="*/ 3396325 h 4345138"/>
              <a:gd name="connsiteX3" fmla="*/ 2425030 w 4556102"/>
              <a:gd name="connsiteY3" fmla="*/ 4345136 h 4345138"/>
              <a:gd name="connsiteX4" fmla="*/ -4 w 4556102"/>
              <a:gd name="connsiteY4" fmla="*/ 2795305 h 4345138"/>
              <a:gd name="connsiteX5" fmla="*/ 1599114 w 4556102"/>
              <a:gd name="connsiteY5" fmla="*/ 673 h 4345138"/>
              <a:gd name="connsiteX0" fmla="*/ 1308676 w 4265664"/>
              <a:gd name="connsiteY0" fmla="*/ 673 h 4345138"/>
              <a:gd name="connsiteX1" fmla="*/ 3640339 w 4265664"/>
              <a:gd name="connsiteY1" fmla="*/ 390444 h 4345138"/>
              <a:gd name="connsiteX2" fmla="*/ 4198221 w 4265664"/>
              <a:gd name="connsiteY2" fmla="*/ 3396325 h 4345138"/>
              <a:gd name="connsiteX3" fmla="*/ 2134592 w 4265664"/>
              <a:gd name="connsiteY3" fmla="*/ 4345136 h 4345138"/>
              <a:gd name="connsiteX4" fmla="*/ 2 w 4265664"/>
              <a:gd name="connsiteY4" fmla="*/ 2737868 h 4345138"/>
              <a:gd name="connsiteX5" fmla="*/ 1308676 w 4265664"/>
              <a:gd name="connsiteY5" fmla="*/ 673 h 4345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65664" h="4345138">
                <a:moveTo>
                  <a:pt x="1308676" y="673"/>
                </a:moveTo>
                <a:cubicBezTo>
                  <a:pt x="1850442" y="-12337"/>
                  <a:pt x="3307336" y="165670"/>
                  <a:pt x="3640339" y="390444"/>
                </a:cubicBezTo>
                <a:cubicBezTo>
                  <a:pt x="3940677" y="1025292"/>
                  <a:pt x="4449179" y="2737210"/>
                  <a:pt x="4198221" y="3396325"/>
                </a:cubicBezTo>
                <a:cubicBezTo>
                  <a:pt x="3947263" y="4055440"/>
                  <a:pt x="2447418" y="4230167"/>
                  <a:pt x="2134592" y="4345136"/>
                </a:cubicBezTo>
                <a:cubicBezTo>
                  <a:pt x="1398314" y="4209566"/>
                  <a:pt x="471290" y="3411035"/>
                  <a:pt x="2" y="2737868"/>
                </a:cubicBezTo>
                <a:cubicBezTo>
                  <a:pt x="8589" y="1972354"/>
                  <a:pt x="653546" y="401483"/>
                  <a:pt x="1308676" y="673"/>
                </a:cubicBezTo>
                <a:close/>
              </a:path>
            </a:pathLst>
          </a:custGeom>
          <a:solidFill>
            <a:schemeClr val="accent3">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Shape 33">
            <a:extLst>
              <a:ext uri="{FF2B5EF4-FFF2-40B4-BE49-F238E27FC236}">
                <a16:creationId xmlns:a16="http://schemas.microsoft.com/office/drawing/2014/main" id="{5B16611A-C556-98DA-A508-8099091C9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121023" flipH="1">
            <a:off x="10962978" y="5803153"/>
            <a:ext cx="346601" cy="361356"/>
          </a:xfrm>
          <a:custGeom>
            <a:avLst/>
            <a:gdLst>
              <a:gd name="connsiteX0" fmla="*/ 2531073 w 4828010"/>
              <a:gd name="connsiteY0" fmla="*/ 0 h 4873559"/>
              <a:gd name="connsiteX1" fmla="*/ 3937963 w 4828010"/>
              <a:gd name="connsiteY1" fmla="*/ 437433 h 4873559"/>
              <a:gd name="connsiteX2" fmla="*/ 4806231 w 4828010"/>
              <a:gd name="connsiteY2" fmla="*/ 1773180 h 4873559"/>
              <a:gd name="connsiteX3" fmla="*/ 4448644 w 4828010"/>
              <a:gd name="connsiteY3" fmla="*/ 3933235 h 4873559"/>
              <a:gd name="connsiteX4" fmla="*/ 3192542 w 4828010"/>
              <a:gd name="connsiteY4" fmla="*/ 4716168 h 4873559"/>
              <a:gd name="connsiteX5" fmla="*/ 937448 w 4828010"/>
              <a:gd name="connsiteY5" fmla="*/ 4547691 h 4873559"/>
              <a:gd name="connsiteX6" fmla="*/ 12348 w 4828010"/>
              <a:gd name="connsiteY6" fmla="*/ 3026750 h 4873559"/>
              <a:gd name="connsiteX7" fmla="*/ 553508 w 4828010"/>
              <a:gd name="connsiteY7" fmla="*/ 740383 h 4873559"/>
              <a:gd name="connsiteX8" fmla="*/ 2531073 w 4828010"/>
              <a:gd name="connsiteY8" fmla="*/ 0 h 4873559"/>
              <a:gd name="connsiteX0" fmla="*/ 2531073 w 4828010"/>
              <a:gd name="connsiteY0" fmla="*/ 0 h 4853896"/>
              <a:gd name="connsiteX1" fmla="*/ 3937963 w 4828010"/>
              <a:gd name="connsiteY1" fmla="*/ 437433 h 4853896"/>
              <a:gd name="connsiteX2" fmla="*/ 4806231 w 4828010"/>
              <a:gd name="connsiteY2" fmla="*/ 1773180 h 4853896"/>
              <a:gd name="connsiteX3" fmla="*/ 4448644 w 4828010"/>
              <a:gd name="connsiteY3" fmla="*/ 3933235 h 4853896"/>
              <a:gd name="connsiteX4" fmla="*/ 3192542 w 4828010"/>
              <a:gd name="connsiteY4" fmla="*/ 4716168 h 4853896"/>
              <a:gd name="connsiteX5" fmla="*/ 1075671 w 4828010"/>
              <a:gd name="connsiteY5" fmla="*/ 4473263 h 4853896"/>
              <a:gd name="connsiteX6" fmla="*/ 12348 w 4828010"/>
              <a:gd name="connsiteY6" fmla="*/ 3026750 h 4853896"/>
              <a:gd name="connsiteX7" fmla="*/ 553508 w 4828010"/>
              <a:gd name="connsiteY7" fmla="*/ 740383 h 4853896"/>
              <a:gd name="connsiteX8" fmla="*/ 2531073 w 4828010"/>
              <a:gd name="connsiteY8" fmla="*/ 0 h 4853896"/>
              <a:gd name="connsiteX0" fmla="*/ 2531073 w 4828010"/>
              <a:gd name="connsiteY0" fmla="*/ 0 h 4852652"/>
              <a:gd name="connsiteX1" fmla="*/ 3937963 w 4828010"/>
              <a:gd name="connsiteY1" fmla="*/ 437433 h 4852652"/>
              <a:gd name="connsiteX2" fmla="*/ 4806231 w 4828010"/>
              <a:gd name="connsiteY2" fmla="*/ 1773180 h 4852652"/>
              <a:gd name="connsiteX3" fmla="*/ 4448644 w 4828010"/>
              <a:gd name="connsiteY3" fmla="*/ 3933235 h 4852652"/>
              <a:gd name="connsiteX4" fmla="*/ 3192542 w 4828010"/>
              <a:gd name="connsiteY4" fmla="*/ 4716168 h 4852652"/>
              <a:gd name="connsiteX5" fmla="*/ 1160732 w 4828010"/>
              <a:gd name="connsiteY5" fmla="*/ 4467947 h 4852652"/>
              <a:gd name="connsiteX6" fmla="*/ 12348 w 4828010"/>
              <a:gd name="connsiteY6" fmla="*/ 3026750 h 4852652"/>
              <a:gd name="connsiteX7" fmla="*/ 553508 w 4828010"/>
              <a:gd name="connsiteY7" fmla="*/ 740383 h 4852652"/>
              <a:gd name="connsiteX8" fmla="*/ 2531073 w 4828010"/>
              <a:gd name="connsiteY8" fmla="*/ 0 h 4852652"/>
              <a:gd name="connsiteX0" fmla="*/ 2531073 w 4828010"/>
              <a:gd name="connsiteY0" fmla="*/ 0 h 4852652"/>
              <a:gd name="connsiteX1" fmla="*/ 3937963 w 4828010"/>
              <a:gd name="connsiteY1" fmla="*/ 437433 h 4852652"/>
              <a:gd name="connsiteX2" fmla="*/ 4806231 w 4828010"/>
              <a:gd name="connsiteY2" fmla="*/ 1773180 h 4852652"/>
              <a:gd name="connsiteX3" fmla="*/ 4448644 w 4828010"/>
              <a:gd name="connsiteY3" fmla="*/ 3933235 h 4852652"/>
              <a:gd name="connsiteX4" fmla="*/ 3192542 w 4828010"/>
              <a:gd name="connsiteY4" fmla="*/ 4716168 h 4852652"/>
              <a:gd name="connsiteX5" fmla="*/ 1160732 w 4828010"/>
              <a:gd name="connsiteY5" fmla="*/ 4467947 h 4852652"/>
              <a:gd name="connsiteX6" fmla="*/ 12348 w 4828010"/>
              <a:gd name="connsiteY6" fmla="*/ 3026750 h 4852652"/>
              <a:gd name="connsiteX7" fmla="*/ 553508 w 4828010"/>
              <a:gd name="connsiteY7" fmla="*/ 740383 h 4852652"/>
              <a:gd name="connsiteX8" fmla="*/ 2531073 w 4828010"/>
              <a:gd name="connsiteY8" fmla="*/ 0 h 4852652"/>
              <a:gd name="connsiteX0" fmla="*/ 2460239 w 4757176"/>
              <a:gd name="connsiteY0" fmla="*/ 0 h 4850182"/>
              <a:gd name="connsiteX1" fmla="*/ 3867129 w 4757176"/>
              <a:gd name="connsiteY1" fmla="*/ 437433 h 4850182"/>
              <a:gd name="connsiteX2" fmla="*/ 4735397 w 4757176"/>
              <a:gd name="connsiteY2" fmla="*/ 1773180 h 4850182"/>
              <a:gd name="connsiteX3" fmla="*/ 4377810 w 4757176"/>
              <a:gd name="connsiteY3" fmla="*/ 3933235 h 4850182"/>
              <a:gd name="connsiteX4" fmla="*/ 3121708 w 4757176"/>
              <a:gd name="connsiteY4" fmla="*/ 4716168 h 4850182"/>
              <a:gd name="connsiteX5" fmla="*/ 1089898 w 4757176"/>
              <a:gd name="connsiteY5" fmla="*/ 4467947 h 4850182"/>
              <a:gd name="connsiteX6" fmla="*/ 15942 w 4757176"/>
              <a:gd name="connsiteY6" fmla="*/ 3101178 h 4850182"/>
              <a:gd name="connsiteX7" fmla="*/ 482674 w 4757176"/>
              <a:gd name="connsiteY7" fmla="*/ 740383 h 4850182"/>
              <a:gd name="connsiteX8" fmla="*/ 2460239 w 4757176"/>
              <a:gd name="connsiteY8" fmla="*/ 0 h 4850182"/>
              <a:gd name="connsiteX0" fmla="*/ 2460239 w 4757176"/>
              <a:gd name="connsiteY0" fmla="*/ 0 h 4850182"/>
              <a:gd name="connsiteX1" fmla="*/ 3867129 w 4757176"/>
              <a:gd name="connsiteY1" fmla="*/ 437433 h 4850182"/>
              <a:gd name="connsiteX2" fmla="*/ 4735397 w 4757176"/>
              <a:gd name="connsiteY2" fmla="*/ 1773180 h 4850182"/>
              <a:gd name="connsiteX3" fmla="*/ 4377810 w 4757176"/>
              <a:gd name="connsiteY3" fmla="*/ 3933235 h 4850182"/>
              <a:gd name="connsiteX4" fmla="*/ 3121708 w 4757176"/>
              <a:gd name="connsiteY4" fmla="*/ 4716168 h 4850182"/>
              <a:gd name="connsiteX5" fmla="*/ 1089898 w 4757176"/>
              <a:gd name="connsiteY5" fmla="*/ 4467947 h 4850182"/>
              <a:gd name="connsiteX6" fmla="*/ 15942 w 4757176"/>
              <a:gd name="connsiteY6" fmla="*/ 3101178 h 4850182"/>
              <a:gd name="connsiteX7" fmla="*/ 482674 w 4757176"/>
              <a:gd name="connsiteY7" fmla="*/ 740383 h 4850182"/>
              <a:gd name="connsiteX8" fmla="*/ 2460239 w 4757176"/>
              <a:gd name="connsiteY8" fmla="*/ 0 h 4850182"/>
              <a:gd name="connsiteX0" fmla="*/ 2484014 w 4780951"/>
              <a:gd name="connsiteY0" fmla="*/ 0 h 4850182"/>
              <a:gd name="connsiteX1" fmla="*/ 3890904 w 4780951"/>
              <a:gd name="connsiteY1" fmla="*/ 437433 h 4850182"/>
              <a:gd name="connsiteX2" fmla="*/ 4759172 w 4780951"/>
              <a:gd name="connsiteY2" fmla="*/ 1773180 h 4850182"/>
              <a:gd name="connsiteX3" fmla="*/ 4401585 w 4780951"/>
              <a:gd name="connsiteY3" fmla="*/ 3933235 h 4850182"/>
              <a:gd name="connsiteX4" fmla="*/ 3145483 w 4780951"/>
              <a:gd name="connsiteY4" fmla="*/ 4716168 h 4850182"/>
              <a:gd name="connsiteX5" fmla="*/ 1113673 w 4780951"/>
              <a:gd name="connsiteY5" fmla="*/ 4467947 h 4850182"/>
              <a:gd name="connsiteX6" fmla="*/ 39717 w 4780951"/>
              <a:gd name="connsiteY6" fmla="*/ 3101178 h 4850182"/>
              <a:gd name="connsiteX7" fmla="*/ 506449 w 4780951"/>
              <a:gd name="connsiteY7" fmla="*/ 740383 h 4850182"/>
              <a:gd name="connsiteX8" fmla="*/ 2484014 w 4780951"/>
              <a:gd name="connsiteY8" fmla="*/ 0 h 4850182"/>
              <a:gd name="connsiteX0" fmla="*/ 2484014 w 4780127"/>
              <a:gd name="connsiteY0" fmla="*/ 0 h 4850182"/>
              <a:gd name="connsiteX1" fmla="*/ 3890904 w 4780127"/>
              <a:gd name="connsiteY1" fmla="*/ 437433 h 4850182"/>
              <a:gd name="connsiteX2" fmla="*/ 4759172 w 4780127"/>
              <a:gd name="connsiteY2" fmla="*/ 1773180 h 4850182"/>
              <a:gd name="connsiteX3" fmla="*/ 4390953 w 4780127"/>
              <a:gd name="connsiteY3" fmla="*/ 3805644 h 4850182"/>
              <a:gd name="connsiteX4" fmla="*/ 3145483 w 4780127"/>
              <a:gd name="connsiteY4" fmla="*/ 4716168 h 4850182"/>
              <a:gd name="connsiteX5" fmla="*/ 1113673 w 4780127"/>
              <a:gd name="connsiteY5" fmla="*/ 4467947 h 4850182"/>
              <a:gd name="connsiteX6" fmla="*/ 39717 w 4780127"/>
              <a:gd name="connsiteY6" fmla="*/ 3101178 h 4850182"/>
              <a:gd name="connsiteX7" fmla="*/ 506449 w 4780127"/>
              <a:gd name="connsiteY7" fmla="*/ 740383 h 4850182"/>
              <a:gd name="connsiteX8" fmla="*/ 2484014 w 4780127"/>
              <a:gd name="connsiteY8" fmla="*/ 0 h 4850182"/>
              <a:gd name="connsiteX0" fmla="*/ 2484014 w 4778010"/>
              <a:gd name="connsiteY0" fmla="*/ 0 h 4846926"/>
              <a:gd name="connsiteX1" fmla="*/ 3890904 w 4778010"/>
              <a:gd name="connsiteY1" fmla="*/ 437433 h 4846926"/>
              <a:gd name="connsiteX2" fmla="*/ 4759172 w 4778010"/>
              <a:gd name="connsiteY2" fmla="*/ 1773180 h 4846926"/>
              <a:gd name="connsiteX3" fmla="*/ 4390953 w 4778010"/>
              <a:gd name="connsiteY3" fmla="*/ 3805644 h 4846926"/>
              <a:gd name="connsiteX4" fmla="*/ 3343914 w 4778010"/>
              <a:gd name="connsiteY4" fmla="*/ 4712128 h 4846926"/>
              <a:gd name="connsiteX5" fmla="*/ 1113673 w 4778010"/>
              <a:gd name="connsiteY5" fmla="*/ 4467947 h 4846926"/>
              <a:gd name="connsiteX6" fmla="*/ 39717 w 4778010"/>
              <a:gd name="connsiteY6" fmla="*/ 3101178 h 4846926"/>
              <a:gd name="connsiteX7" fmla="*/ 506449 w 4778010"/>
              <a:gd name="connsiteY7" fmla="*/ 740383 h 4846926"/>
              <a:gd name="connsiteX8" fmla="*/ 2484014 w 4778010"/>
              <a:gd name="connsiteY8" fmla="*/ 0 h 4846926"/>
              <a:gd name="connsiteX0" fmla="*/ 2484014 w 4782503"/>
              <a:gd name="connsiteY0" fmla="*/ 0 h 4846926"/>
              <a:gd name="connsiteX1" fmla="*/ 3890904 w 4782503"/>
              <a:gd name="connsiteY1" fmla="*/ 437433 h 4846926"/>
              <a:gd name="connsiteX2" fmla="*/ 4759172 w 4782503"/>
              <a:gd name="connsiteY2" fmla="*/ 1773180 h 4846926"/>
              <a:gd name="connsiteX3" fmla="*/ 4450482 w 4782503"/>
              <a:gd name="connsiteY3" fmla="*/ 3688481 h 4846926"/>
              <a:gd name="connsiteX4" fmla="*/ 3343914 w 4782503"/>
              <a:gd name="connsiteY4" fmla="*/ 4712128 h 4846926"/>
              <a:gd name="connsiteX5" fmla="*/ 1113673 w 4782503"/>
              <a:gd name="connsiteY5" fmla="*/ 4467947 h 4846926"/>
              <a:gd name="connsiteX6" fmla="*/ 39717 w 4782503"/>
              <a:gd name="connsiteY6" fmla="*/ 3101178 h 4846926"/>
              <a:gd name="connsiteX7" fmla="*/ 506449 w 4782503"/>
              <a:gd name="connsiteY7" fmla="*/ 740383 h 4846926"/>
              <a:gd name="connsiteX8" fmla="*/ 2484014 w 4782503"/>
              <a:gd name="connsiteY8" fmla="*/ 0 h 4846926"/>
              <a:gd name="connsiteX0" fmla="*/ 2484014 w 4784889"/>
              <a:gd name="connsiteY0" fmla="*/ 0 h 4846926"/>
              <a:gd name="connsiteX1" fmla="*/ 3890904 w 4784889"/>
              <a:gd name="connsiteY1" fmla="*/ 437433 h 4846926"/>
              <a:gd name="connsiteX2" fmla="*/ 4759172 w 4784889"/>
              <a:gd name="connsiteY2" fmla="*/ 1773180 h 4846926"/>
              <a:gd name="connsiteX3" fmla="*/ 4474294 w 4784889"/>
              <a:gd name="connsiteY3" fmla="*/ 3676361 h 4846926"/>
              <a:gd name="connsiteX4" fmla="*/ 3343914 w 4784889"/>
              <a:gd name="connsiteY4" fmla="*/ 4712128 h 4846926"/>
              <a:gd name="connsiteX5" fmla="*/ 1113673 w 4784889"/>
              <a:gd name="connsiteY5" fmla="*/ 4467947 h 4846926"/>
              <a:gd name="connsiteX6" fmla="*/ 39717 w 4784889"/>
              <a:gd name="connsiteY6" fmla="*/ 3101178 h 4846926"/>
              <a:gd name="connsiteX7" fmla="*/ 506449 w 4784889"/>
              <a:gd name="connsiteY7" fmla="*/ 740383 h 4846926"/>
              <a:gd name="connsiteX8" fmla="*/ 2484014 w 4784889"/>
              <a:gd name="connsiteY8" fmla="*/ 0 h 4846926"/>
              <a:gd name="connsiteX0" fmla="*/ 2484014 w 4784889"/>
              <a:gd name="connsiteY0" fmla="*/ 0 h 4860980"/>
              <a:gd name="connsiteX1" fmla="*/ 3890904 w 4784889"/>
              <a:gd name="connsiteY1" fmla="*/ 437433 h 4860980"/>
              <a:gd name="connsiteX2" fmla="*/ 4759172 w 4784889"/>
              <a:gd name="connsiteY2" fmla="*/ 1773180 h 4860980"/>
              <a:gd name="connsiteX3" fmla="*/ 4474294 w 4784889"/>
              <a:gd name="connsiteY3" fmla="*/ 3676361 h 4860980"/>
              <a:gd name="connsiteX4" fmla="*/ 3343914 w 4784889"/>
              <a:gd name="connsiteY4" fmla="*/ 4712128 h 4860980"/>
              <a:gd name="connsiteX5" fmla="*/ 1097799 w 4784889"/>
              <a:gd name="connsiteY5" fmla="*/ 4524510 h 4860980"/>
              <a:gd name="connsiteX6" fmla="*/ 39717 w 4784889"/>
              <a:gd name="connsiteY6" fmla="*/ 3101178 h 4860980"/>
              <a:gd name="connsiteX7" fmla="*/ 506449 w 4784889"/>
              <a:gd name="connsiteY7" fmla="*/ 740383 h 4860980"/>
              <a:gd name="connsiteX8" fmla="*/ 2484014 w 4784889"/>
              <a:gd name="connsiteY8" fmla="*/ 0 h 4860980"/>
              <a:gd name="connsiteX0" fmla="*/ 2484014 w 4783308"/>
              <a:gd name="connsiteY0" fmla="*/ 0 h 4860981"/>
              <a:gd name="connsiteX1" fmla="*/ 3890904 w 4783308"/>
              <a:gd name="connsiteY1" fmla="*/ 437433 h 4860981"/>
              <a:gd name="connsiteX2" fmla="*/ 4759172 w 4783308"/>
              <a:gd name="connsiteY2" fmla="*/ 1773180 h 4860981"/>
              <a:gd name="connsiteX3" fmla="*/ 4474294 w 4783308"/>
              <a:gd name="connsiteY3" fmla="*/ 3676361 h 4860981"/>
              <a:gd name="connsiteX4" fmla="*/ 3443129 w 4783308"/>
              <a:gd name="connsiteY4" fmla="*/ 4712129 h 4860981"/>
              <a:gd name="connsiteX5" fmla="*/ 1097799 w 4783308"/>
              <a:gd name="connsiteY5" fmla="*/ 4524510 h 4860981"/>
              <a:gd name="connsiteX6" fmla="*/ 39717 w 4783308"/>
              <a:gd name="connsiteY6" fmla="*/ 3101178 h 4860981"/>
              <a:gd name="connsiteX7" fmla="*/ 506449 w 4783308"/>
              <a:gd name="connsiteY7" fmla="*/ 740383 h 4860981"/>
              <a:gd name="connsiteX8" fmla="*/ 2484014 w 4783308"/>
              <a:gd name="connsiteY8" fmla="*/ 0 h 4860981"/>
              <a:gd name="connsiteX0" fmla="*/ 2484014 w 4783308"/>
              <a:gd name="connsiteY0" fmla="*/ 0 h 4821502"/>
              <a:gd name="connsiteX1" fmla="*/ 3890904 w 4783308"/>
              <a:gd name="connsiteY1" fmla="*/ 437433 h 4821502"/>
              <a:gd name="connsiteX2" fmla="*/ 4759172 w 4783308"/>
              <a:gd name="connsiteY2" fmla="*/ 1773180 h 4821502"/>
              <a:gd name="connsiteX3" fmla="*/ 4474294 w 4783308"/>
              <a:gd name="connsiteY3" fmla="*/ 3676361 h 4821502"/>
              <a:gd name="connsiteX4" fmla="*/ 3443129 w 4783308"/>
              <a:gd name="connsiteY4" fmla="*/ 4712129 h 4821502"/>
              <a:gd name="connsiteX5" fmla="*/ 1097799 w 4783308"/>
              <a:gd name="connsiteY5" fmla="*/ 4524510 h 4821502"/>
              <a:gd name="connsiteX6" fmla="*/ 39717 w 4783308"/>
              <a:gd name="connsiteY6" fmla="*/ 3101178 h 4821502"/>
              <a:gd name="connsiteX7" fmla="*/ 506449 w 4783308"/>
              <a:gd name="connsiteY7" fmla="*/ 740383 h 4821502"/>
              <a:gd name="connsiteX8" fmla="*/ 2484014 w 4783308"/>
              <a:gd name="connsiteY8" fmla="*/ 0 h 4821502"/>
              <a:gd name="connsiteX0" fmla="*/ 2484014 w 4783308"/>
              <a:gd name="connsiteY0" fmla="*/ 0 h 4821502"/>
              <a:gd name="connsiteX1" fmla="*/ 3890904 w 4783308"/>
              <a:gd name="connsiteY1" fmla="*/ 437433 h 4821502"/>
              <a:gd name="connsiteX2" fmla="*/ 4759172 w 4783308"/>
              <a:gd name="connsiteY2" fmla="*/ 1773180 h 4821502"/>
              <a:gd name="connsiteX3" fmla="*/ 4474294 w 4783308"/>
              <a:gd name="connsiteY3" fmla="*/ 3676361 h 4821502"/>
              <a:gd name="connsiteX4" fmla="*/ 3443129 w 4783308"/>
              <a:gd name="connsiteY4" fmla="*/ 4712129 h 4821502"/>
              <a:gd name="connsiteX5" fmla="*/ 1097799 w 4783308"/>
              <a:gd name="connsiteY5" fmla="*/ 4524510 h 4821502"/>
              <a:gd name="connsiteX6" fmla="*/ 39717 w 4783308"/>
              <a:gd name="connsiteY6" fmla="*/ 3101178 h 4821502"/>
              <a:gd name="connsiteX7" fmla="*/ 506449 w 4783308"/>
              <a:gd name="connsiteY7" fmla="*/ 740383 h 4821502"/>
              <a:gd name="connsiteX8" fmla="*/ 2484014 w 4783308"/>
              <a:gd name="connsiteY8" fmla="*/ 0 h 4821502"/>
              <a:gd name="connsiteX0" fmla="*/ 2532073 w 4784141"/>
              <a:gd name="connsiteY0" fmla="*/ 0 h 4773425"/>
              <a:gd name="connsiteX1" fmla="*/ 3891737 w 4784141"/>
              <a:gd name="connsiteY1" fmla="*/ 389356 h 4773425"/>
              <a:gd name="connsiteX2" fmla="*/ 4760005 w 4784141"/>
              <a:gd name="connsiteY2" fmla="*/ 1725103 h 4773425"/>
              <a:gd name="connsiteX3" fmla="*/ 4475127 w 4784141"/>
              <a:gd name="connsiteY3" fmla="*/ 3628284 h 4773425"/>
              <a:gd name="connsiteX4" fmla="*/ 3443962 w 4784141"/>
              <a:gd name="connsiteY4" fmla="*/ 4664052 h 4773425"/>
              <a:gd name="connsiteX5" fmla="*/ 1098632 w 4784141"/>
              <a:gd name="connsiteY5" fmla="*/ 4476433 h 4773425"/>
              <a:gd name="connsiteX6" fmla="*/ 40550 w 4784141"/>
              <a:gd name="connsiteY6" fmla="*/ 3053101 h 4773425"/>
              <a:gd name="connsiteX7" fmla="*/ 507282 w 4784141"/>
              <a:gd name="connsiteY7" fmla="*/ 692306 h 4773425"/>
              <a:gd name="connsiteX8" fmla="*/ 2532073 w 4784141"/>
              <a:gd name="connsiteY8" fmla="*/ 0 h 4773425"/>
              <a:gd name="connsiteX0" fmla="*/ 2532073 w 4784141"/>
              <a:gd name="connsiteY0" fmla="*/ 491 h 4773916"/>
              <a:gd name="connsiteX1" fmla="*/ 3891737 w 4784141"/>
              <a:gd name="connsiteY1" fmla="*/ 389847 h 4773916"/>
              <a:gd name="connsiteX2" fmla="*/ 4760005 w 4784141"/>
              <a:gd name="connsiteY2" fmla="*/ 1725594 h 4773916"/>
              <a:gd name="connsiteX3" fmla="*/ 4475127 w 4784141"/>
              <a:gd name="connsiteY3" fmla="*/ 3628775 h 4773916"/>
              <a:gd name="connsiteX4" fmla="*/ 3443962 w 4784141"/>
              <a:gd name="connsiteY4" fmla="*/ 4664543 h 4773916"/>
              <a:gd name="connsiteX5" fmla="*/ 1098632 w 4784141"/>
              <a:gd name="connsiteY5" fmla="*/ 4476924 h 4773916"/>
              <a:gd name="connsiteX6" fmla="*/ 40550 w 4784141"/>
              <a:gd name="connsiteY6" fmla="*/ 3053592 h 4773916"/>
              <a:gd name="connsiteX7" fmla="*/ 507282 w 4784141"/>
              <a:gd name="connsiteY7" fmla="*/ 692797 h 4773916"/>
              <a:gd name="connsiteX8" fmla="*/ 2532073 w 4784141"/>
              <a:gd name="connsiteY8" fmla="*/ 491 h 4773916"/>
              <a:gd name="connsiteX0" fmla="*/ 2532073 w 4784141"/>
              <a:gd name="connsiteY0" fmla="*/ 491 h 4773916"/>
              <a:gd name="connsiteX1" fmla="*/ 3891737 w 4784141"/>
              <a:gd name="connsiteY1" fmla="*/ 389847 h 4773916"/>
              <a:gd name="connsiteX2" fmla="*/ 4760005 w 4784141"/>
              <a:gd name="connsiteY2" fmla="*/ 1725594 h 4773916"/>
              <a:gd name="connsiteX3" fmla="*/ 4475127 w 4784141"/>
              <a:gd name="connsiteY3" fmla="*/ 3628775 h 4773916"/>
              <a:gd name="connsiteX4" fmla="*/ 3443962 w 4784141"/>
              <a:gd name="connsiteY4" fmla="*/ 4664543 h 4773916"/>
              <a:gd name="connsiteX5" fmla="*/ 1098632 w 4784141"/>
              <a:gd name="connsiteY5" fmla="*/ 4476924 h 4773916"/>
              <a:gd name="connsiteX6" fmla="*/ 40550 w 4784141"/>
              <a:gd name="connsiteY6" fmla="*/ 3053592 h 4773916"/>
              <a:gd name="connsiteX7" fmla="*/ 507282 w 4784141"/>
              <a:gd name="connsiteY7" fmla="*/ 692797 h 4773916"/>
              <a:gd name="connsiteX8" fmla="*/ 2532073 w 4784141"/>
              <a:gd name="connsiteY8" fmla="*/ 491 h 4773916"/>
              <a:gd name="connsiteX0" fmla="*/ 2558783 w 4784614"/>
              <a:gd name="connsiteY0" fmla="*/ 525 h 4757924"/>
              <a:gd name="connsiteX1" fmla="*/ 3892210 w 4784614"/>
              <a:gd name="connsiteY1" fmla="*/ 373855 h 4757924"/>
              <a:gd name="connsiteX2" fmla="*/ 4760478 w 4784614"/>
              <a:gd name="connsiteY2" fmla="*/ 1709602 h 4757924"/>
              <a:gd name="connsiteX3" fmla="*/ 4475600 w 4784614"/>
              <a:gd name="connsiteY3" fmla="*/ 3612783 h 4757924"/>
              <a:gd name="connsiteX4" fmla="*/ 3444435 w 4784614"/>
              <a:gd name="connsiteY4" fmla="*/ 4648551 h 4757924"/>
              <a:gd name="connsiteX5" fmla="*/ 1099105 w 4784614"/>
              <a:gd name="connsiteY5" fmla="*/ 4460932 h 4757924"/>
              <a:gd name="connsiteX6" fmla="*/ 41023 w 4784614"/>
              <a:gd name="connsiteY6" fmla="*/ 3037600 h 4757924"/>
              <a:gd name="connsiteX7" fmla="*/ 507755 w 4784614"/>
              <a:gd name="connsiteY7" fmla="*/ 676805 h 4757924"/>
              <a:gd name="connsiteX8" fmla="*/ 2558783 w 4784614"/>
              <a:gd name="connsiteY8" fmla="*/ 525 h 4757924"/>
              <a:gd name="connsiteX0" fmla="*/ 2558783 w 4784614"/>
              <a:gd name="connsiteY0" fmla="*/ 408 h 4757807"/>
              <a:gd name="connsiteX1" fmla="*/ 3907953 w 4784614"/>
              <a:gd name="connsiteY1" fmla="*/ 443183 h 4757807"/>
              <a:gd name="connsiteX2" fmla="*/ 4760478 w 4784614"/>
              <a:gd name="connsiteY2" fmla="*/ 1709485 h 4757807"/>
              <a:gd name="connsiteX3" fmla="*/ 4475600 w 4784614"/>
              <a:gd name="connsiteY3" fmla="*/ 3612666 h 4757807"/>
              <a:gd name="connsiteX4" fmla="*/ 3444435 w 4784614"/>
              <a:gd name="connsiteY4" fmla="*/ 4648434 h 4757807"/>
              <a:gd name="connsiteX5" fmla="*/ 1099105 w 4784614"/>
              <a:gd name="connsiteY5" fmla="*/ 4460815 h 4757807"/>
              <a:gd name="connsiteX6" fmla="*/ 41023 w 4784614"/>
              <a:gd name="connsiteY6" fmla="*/ 3037483 h 4757807"/>
              <a:gd name="connsiteX7" fmla="*/ 507755 w 4784614"/>
              <a:gd name="connsiteY7" fmla="*/ 676688 h 4757807"/>
              <a:gd name="connsiteX8" fmla="*/ 2558783 w 4784614"/>
              <a:gd name="connsiteY8" fmla="*/ 408 h 4757807"/>
              <a:gd name="connsiteX0" fmla="*/ 2675744 w 4786788"/>
              <a:gd name="connsiteY0" fmla="*/ 250 h 4954478"/>
              <a:gd name="connsiteX1" fmla="*/ 3910127 w 4786788"/>
              <a:gd name="connsiteY1" fmla="*/ 639854 h 4954478"/>
              <a:gd name="connsiteX2" fmla="*/ 4762652 w 4786788"/>
              <a:gd name="connsiteY2" fmla="*/ 1906156 h 4954478"/>
              <a:gd name="connsiteX3" fmla="*/ 4477774 w 4786788"/>
              <a:gd name="connsiteY3" fmla="*/ 3809337 h 4954478"/>
              <a:gd name="connsiteX4" fmla="*/ 3446609 w 4786788"/>
              <a:gd name="connsiteY4" fmla="*/ 4845105 h 4954478"/>
              <a:gd name="connsiteX5" fmla="*/ 1101279 w 4786788"/>
              <a:gd name="connsiteY5" fmla="*/ 4657486 h 4954478"/>
              <a:gd name="connsiteX6" fmla="*/ 43197 w 4786788"/>
              <a:gd name="connsiteY6" fmla="*/ 3234154 h 4954478"/>
              <a:gd name="connsiteX7" fmla="*/ 509929 w 4786788"/>
              <a:gd name="connsiteY7" fmla="*/ 873359 h 4954478"/>
              <a:gd name="connsiteX8" fmla="*/ 2675744 w 4786788"/>
              <a:gd name="connsiteY8" fmla="*/ 250 h 4954478"/>
              <a:gd name="connsiteX0" fmla="*/ 2675744 w 4786788"/>
              <a:gd name="connsiteY0" fmla="*/ 250 h 4954478"/>
              <a:gd name="connsiteX1" fmla="*/ 3910127 w 4786788"/>
              <a:gd name="connsiteY1" fmla="*/ 639854 h 4954478"/>
              <a:gd name="connsiteX2" fmla="*/ 4762652 w 4786788"/>
              <a:gd name="connsiteY2" fmla="*/ 1906156 h 4954478"/>
              <a:gd name="connsiteX3" fmla="*/ 4477774 w 4786788"/>
              <a:gd name="connsiteY3" fmla="*/ 3809337 h 4954478"/>
              <a:gd name="connsiteX4" fmla="*/ 3446609 w 4786788"/>
              <a:gd name="connsiteY4" fmla="*/ 4845105 h 4954478"/>
              <a:gd name="connsiteX5" fmla="*/ 1101279 w 4786788"/>
              <a:gd name="connsiteY5" fmla="*/ 4657486 h 4954478"/>
              <a:gd name="connsiteX6" fmla="*/ 43197 w 4786788"/>
              <a:gd name="connsiteY6" fmla="*/ 3234154 h 4954478"/>
              <a:gd name="connsiteX7" fmla="*/ 509929 w 4786788"/>
              <a:gd name="connsiteY7" fmla="*/ 873359 h 4954478"/>
              <a:gd name="connsiteX8" fmla="*/ 2675744 w 4786788"/>
              <a:gd name="connsiteY8" fmla="*/ 250 h 4954478"/>
              <a:gd name="connsiteX0" fmla="*/ 2675744 w 4786788"/>
              <a:gd name="connsiteY0" fmla="*/ 290 h 4954518"/>
              <a:gd name="connsiteX1" fmla="*/ 3910127 w 4786788"/>
              <a:gd name="connsiteY1" fmla="*/ 639894 h 4954518"/>
              <a:gd name="connsiteX2" fmla="*/ 4762652 w 4786788"/>
              <a:gd name="connsiteY2" fmla="*/ 1906196 h 4954518"/>
              <a:gd name="connsiteX3" fmla="*/ 4477774 w 4786788"/>
              <a:gd name="connsiteY3" fmla="*/ 3809377 h 4954518"/>
              <a:gd name="connsiteX4" fmla="*/ 3446609 w 4786788"/>
              <a:gd name="connsiteY4" fmla="*/ 4845145 h 4954518"/>
              <a:gd name="connsiteX5" fmla="*/ 1101279 w 4786788"/>
              <a:gd name="connsiteY5" fmla="*/ 4657526 h 4954518"/>
              <a:gd name="connsiteX6" fmla="*/ 43197 w 4786788"/>
              <a:gd name="connsiteY6" fmla="*/ 3234194 h 4954518"/>
              <a:gd name="connsiteX7" fmla="*/ 509929 w 4786788"/>
              <a:gd name="connsiteY7" fmla="*/ 873399 h 4954518"/>
              <a:gd name="connsiteX8" fmla="*/ 2675744 w 4786788"/>
              <a:gd name="connsiteY8" fmla="*/ 290 h 4954518"/>
              <a:gd name="connsiteX0" fmla="*/ 2675744 w 4786788"/>
              <a:gd name="connsiteY0" fmla="*/ 326 h 4954554"/>
              <a:gd name="connsiteX1" fmla="*/ 3990884 w 4786788"/>
              <a:gd name="connsiteY1" fmla="*/ 591130 h 4954554"/>
              <a:gd name="connsiteX2" fmla="*/ 4762652 w 4786788"/>
              <a:gd name="connsiteY2" fmla="*/ 1906232 h 4954554"/>
              <a:gd name="connsiteX3" fmla="*/ 4477774 w 4786788"/>
              <a:gd name="connsiteY3" fmla="*/ 3809413 h 4954554"/>
              <a:gd name="connsiteX4" fmla="*/ 3446609 w 4786788"/>
              <a:gd name="connsiteY4" fmla="*/ 4845181 h 4954554"/>
              <a:gd name="connsiteX5" fmla="*/ 1101279 w 4786788"/>
              <a:gd name="connsiteY5" fmla="*/ 4657562 h 4954554"/>
              <a:gd name="connsiteX6" fmla="*/ 43197 w 4786788"/>
              <a:gd name="connsiteY6" fmla="*/ 3234230 h 4954554"/>
              <a:gd name="connsiteX7" fmla="*/ 509929 w 4786788"/>
              <a:gd name="connsiteY7" fmla="*/ 873435 h 4954554"/>
              <a:gd name="connsiteX8" fmla="*/ 2675744 w 4786788"/>
              <a:gd name="connsiteY8" fmla="*/ 326 h 4954554"/>
              <a:gd name="connsiteX0" fmla="*/ 2662196 w 4773240"/>
              <a:gd name="connsiteY0" fmla="*/ 326 h 4954554"/>
              <a:gd name="connsiteX1" fmla="*/ 3977336 w 4773240"/>
              <a:gd name="connsiteY1" fmla="*/ 591130 h 4954554"/>
              <a:gd name="connsiteX2" fmla="*/ 4749104 w 4773240"/>
              <a:gd name="connsiteY2" fmla="*/ 1906232 h 4954554"/>
              <a:gd name="connsiteX3" fmla="*/ 4464226 w 4773240"/>
              <a:gd name="connsiteY3" fmla="*/ 3809413 h 4954554"/>
              <a:gd name="connsiteX4" fmla="*/ 3433061 w 4773240"/>
              <a:gd name="connsiteY4" fmla="*/ 4845181 h 4954554"/>
              <a:gd name="connsiteX5" fmla="*/ 1087731 w 4773240"/>
              <a:gd name="connsiteY5" fmla="*/ 4657562 h 4954554"/>
              <a:gd name="connsiteX6" fmla="*/ 29649 w 4773240"/>
              <a:gd name="connsiteY6" fmla="*/ 3234230 h 4954554"/>
              <a:gd name="connsiteX7" fmla="*/ 640977 w 4773240"/>
              <a:gd name="connsiteY7" fmla="*/ 730117 h 4954554"/>
              <a:gd name="connsiteX8" fmla="*/ 2662196 w 4773240"/>
              <a:gd name="connsiteY8" fmla="*/ 326 h 4954554"/>
              <a:gd name="connsiteX0" fmla="*/ 2664762 w 4775806"/>
              <a:gd name="connsiteY0" fmla="*/ 326 h 4954554"/>
              <a:gd name="connsiteX1" fmla="*/ 3979902 w 4775806"/>
              <a:gd name="connsiteY1" fmla="*/ 591130 h 4954554"/>
              <a:gd name="connsiteX2" fmla="*/ 4751670 w 4775806"/>
              <a:gd name="connsiteY2" fmla="*/ 1906232 h 4954554"/>
              <a:gd name="connsiteX3" fmla="*/ 4466792 w 4775806"/>
              <a:gd name="connsiteY3" fmla="*/ 3809413 h 4954554"/>
              <a:gd name="connsiteX4" fmla="*/ 3435627 w 4775806"/>
              <a:gd name="connsiteY4" fmla="*/ 4845181 h 4954554"/>
              <a:gd name="connsiteX5" fmla="*/ 1090297 w 4775806"/>
              <a:gd name="connsiteY5" fmla="*/ 4657562 h 4954554"/>
              <a:gd name="connsiteX6" fmla="*/ 32215 w 4775806"/>
              <a:gd name="connsiteY6" fmla="*/ 3234230 h 4954554"/>
              <a:gd name="connsiteX7" fmla="*/ 607899 w 4775806"/>
              <a:gd name="connsiteY7" fmla="*/ 806182 h 4954554"/>
              <a:gd name="connsiteX8" fmla="*/ 2664762 w 4775806"/>
              <a:gd name="connsiteY8" fmla="*/ 326 h 4954554"/>
              <a:gd name="connsiteX0" fmla="*/ 2673549 w 4784593"/>
              <a:gd name="connsiteY0" fmla="*/ 326 h 4954554"/>
              <a:gd name="connsiteX1" fmla="*/ 3988689 w 4784593"/>
              <a:gd name="connsiteY1" fmla="*/ 591130 h 4954554"/>
              <a:gd name="connsiteX2" fmla="*/ 4760457 w 4784593"/>
              <a:gd name="connsiteY2" fmla="*/ 1906232 h 4954554"/>
              <a:gd name="connsiteX3" fmla="*/ 4475579 w 4784593"/>
              <a:gd name="connsiteY3" fmla="*/ 3809413 h 4954554"/>
              <a:gd name="connsiteX4" fmla="*/ 3444414 w 4784593"/>
              <a:gd name="connsiteY4" fmla="*/ 4845181 h 4954554"/>
              <a:gd name="connsiteX5" fmla="*/ 1099084 w 4784593"/>
              <a:gd name="connsiteY5" fmla="*/ 4657562 h 4954554"/>
              <a:gd name="connsiteX6" fmla="*/ 41002 w 4784593"/>
              <a:gd name="connsiteY6" fmla="*/ 3234230 h 4954554"/>
              <a:gd name="connsiteX7" fmla="*/ 616686 w 4784593"/>
              <a:gd name="connsiteY7" fmla="*/ 806182 h 4954554"/>
              <a:gd name="connsiteX8" fmla="*/ 2673549 w 4784593"/>
              <a:gd name="connsiteY8" fmla="*/ 326 h 4954554"/>
              <a:gd name="connsiteX0" fmla="*/ 2649000 w 4760044"/>
              <a:gd name="connsiteY0" fmla="*/ 326 h 4964273"/>
              <a:gd name="connsiteX1" fmla="*/ 3964140 w 4760044"/>
              <a:gd name="connsiteY1" fmla="*/ 591130 h 4964273"/>
              <a:gd name="connsiteX2" fmla="*/ 4735908 w 4760044"/>
              <a:gd name="connsiteY2" fmla="*/ 1906232 h 4964273"/>
              <a:gd name="connsiteX3" fmla="*/ 4451030 w 4760044"/>
              <a:gd name="connsiteY3" fmla="*/ 3809413 h 4964273"/>
              <a:gd name="connsiteX4" fmla="*/ 3419865 w 4760044"/>
              <a:gd name="connsiteY4" fmla="*/ 4845181 h 4964273"/>
              <a:gd name="connsiteX5" fmla="*/ 1074535 w 4760044"/>
              <a:gd name="connsiteY5" fmla="*/ 4657562 h 4964273"/>
              <a:gd name="connsiteX6" fmla="*/ 33359 w 4760044"/>
              <a:gd name="connsiteY6" fmla="*/ 2995991 h 4964273"/>
              <a:gd name="connsiteX7" fmla="*/ 592137 w 4760044"/>
              <a:gd name="connsiteY7" fmla="*/ 806182 h 4964273"/>
              <a:gd name="connsiteX8" fmla="*/ 2649000 w 4760044"/>
              <a:gd name="connsiteY8" fmla="*/ 326 h 4964273"/>
              <a:gd name="connsiteX0" fmla="*/ 2649000 w 4849475"/>
              <a:gd name="connsiteY0" fmla="*/ -4 h 4963943"/>
              <a:gd name="connsiteX1" fmla="*/ 4735908 w 4849475"/>
              <a:gd name="connsiteY1" fmla="*/ 1905902 h 4963943"/>
              <a:gd name="connsiteX2" fmla="*/ 4451030 w 4849475"/>
              <a:gd name="connsiteY2" fmla="*/ 3809083 h 4963943"/>
              <a:gd name="connsiteX3" fmla="*/ 3419865 w 4849475"/>
              <a:gd name="connsiteY3" fmla="*/ 4844851 h 4963943"/>
              <a:gd name="connsiteX4" fmla="*/ 1074535 w 4849475"/>
              <a:gd name="connsiteY4" fmla="*/ 4657232 h 4963943"/>
              <a:gd name="connsiteX5" fmla="*/ 33359 w 4849475"/>
              <a:gd name="connsiteY5" fmla="*/ 2995661 h 4963943"/>
              <a:gd name="connsiteX6" fmla="*/ 592137 w 4849475"/>
              <a:gd name="connsiteY6" fmla="*/ 805852 h 4963943"/>
              <a:gd name="connsiteX7" fmla="*/ 2649000 w 4849475"/>
              <a:gd name="connsiteY7" fmla="*/ -4 h 4963943"/>
              <a:gd name="connsiteX0" fmla="*/ 2649000 w 4750338"/>
              <a:gd name="connsiteY0" fmla="*/ -4 h 4963943"/>
              <a:gd name="connsiteX1" fmla="*/ 4615020 w 4750338"/>
              <a:gd name="connsiteY1" fmla="*/ 1658609 h 4963943"/>
              <a:gd name="connsiteX2" fmla="*/ 4451030 w 4750338"/>
              <a:gd name="connsiteY2" fmla="*/ 3809083 h 4963943"/>
              <a:gd name="connsiteX3" fmla="*/ 3419865 w 4750338"/>
              <a:gd name="connsiteY3" fmla="*/ 4844851 h 4963943"/>
              <a:gd name="connsiteX4" fmla="*/ 1074535 w 4750338"/>
              <a:gd name="connsiteY4" fmla="*/ 4657232 h 4963943"/>
              <a:gd name="connsiteX5" fmla="*/ 33359 w 4750338"/>
              <a:gd name="connsiteY5" fmla="*/ 2995661 h 4963943"/>
              <a:gd name="connsiteX6" fmla="*/ 592137 w 4750338"/>
              <a:gd name="connsiteY6" fmla="*/ 805852 h 4963943"/>
              <a:gd name="connsiteX7" fmla="*/ 2649000 w 4750338"/>
              <a:gd name="connsiteY7" fmla="*/ -4 h 4963943"/>
              <a:gd name="connsiteX0" fmla="*/ 2158871 w 4260209"/>
              <a:gd name="connsiteY0" fmla="*/ -4 h 5086984"/>
              <a:gd name="connsiteX1" fmla="*/ 4124891 w 4260209"/>
              <a:gd name="connsiteY1" fmla="*/ 1658609 h 5086984"/>
              <a:gd name="connsiteX2" fmla="*/ 3960901 w 4260209"/>
              <a:gd name="connsiteY2" fmla="*/ 3809083 h 5086984"/>
              <a:gd name="connsiteX3" fmla="*/ 2929736 w 4260209"/>
              <a:gd name="connsiteY3" fmla="*/ 4844851 h 5086984"/>
              <a:gd name="connsiteX4" fmla="*/ 584406 w 4260209"/>
              <a:gd name="connsiteY4" fmla="*/ 4657232 h 5086984"/>
              <a:gd name="connsiteX5" fmla="*/ 102008 w 4260209"/>
              <a:gd name="connsiteY5" fmla="*/ 805852 h 5086984"/>
              <a:gd name="connsiteX6" fmla="*/ 2158871 w 4260209"/>
              <a:gd name="connsiteY6" fmla="*/ -4 h 5086984"/>
              <a:gd name="connsiteX0" fmla="*/ 2341715 w 4443053"/>
              <a:gd name="connsiteY0" fmla="*/ -4 h 4937580"/>
              <a:gd name="connsiteX1" fmla="*/ 4307735 w 4443053"/>
              <a:gd name="connsiteY1" fmla="*/ 1658609 h 4937580"/>
              <a:gd name="connsiteX2" fmla="*/ 4143745 w 4443053"/>
              <a:gd name="connsiteY2" fmla="*/ 3809083 h 4937580"/>
              <a:gd name="connsiteX3" fmla="*/ 3112580 w 4443053"/>
              <a:gd name="connsiteY3" fmla="*/ 4844851 h 4937580"/>
              <a:gd name="connsiteX4" fmla="*/ 321924 w 4443053"/>
              <a:gd name="connsiteY4" fmla="*/ 4230304 h 4937580"/>
              <a:gd name="connsiteX5" fmla="*/ 284852 w 4443053"/>
              <a:gd name="connsiteY5" fmla="*/ 805852 h 4937580"/>
              <a:gd name="connsiteX6" fmla="*/ 2341715 w 4443053"/>
              <a:gd name="connsiteY6" fmla="*/ -4 h 4937580"/>
              <a:gd name="connsiteX0" fmla="*/ 2567003 w 4668341"/>
              <a:gd name="connsiteY0" fmla="*/ -4 h 4924017"/>
              <a:gd name="connsiteX1" fmla="*/ 4533023 w 4668341"/>
              <a:gd name="connsiteY1" fmla="*/ 1658609 h 4924017"/>
              <a:gd name="connsiteX2" fmla="*/ 4369033 w 4668341"/>
              <a:gd name="connsiteY2" fmla="*/ 3809083 h 4924017"/>
              <a:gd name="connsiteX3" fmla="*/ 3337868 w 4668341"/>
              <a:gd name="connsiteY3" fmla="*/ 4844851 h 4924017"/>
              <a:gd name="connsiteX4" fmla="*/ 547212 w 4668341"/>
              <a:gd name="connsiteY4" fmla="*/ 4230304 h 4924017"/>
              <a:gd name="connsiteX5" fmla="*/ 169043 w 4668341"/>
              <a:gd name="connsiteY5" fmla="*/ 1352706 h 4924017"/>
              <a:gd name="connsiteX6" fmla="*/ 2567003 w 4668341"/>
              <a:gd name="connsiteY6" fmla="*/ -4 h 4924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68341" h="4924017">
                <a:moveTo>
                  <a:pt x="2567003" y="-4"/>
                </a:moveTo>
                <a:cubicBezTo>
                  <a:pt x="3257631" y="183338"/>
                  <a:pt x="4232685" y="1023761"/>
                  <a:pt x="4533023" y="1658609"/>
                </a:cubicBezTo>
                <a:cubicBezTo>
                  <a:pt x="4833361" y="2293457"/>
                  <a:pt x="4568226" y="3278043"/>
                  <a:pt x="4369033" y="3809083"/>
                </a:cubicBezTo>
                <a:cubicBezTo>
                  <a:pt x="4169841" y="4340123"/>
                  <a:pt x="3650694" y="4729882"/>
                  <a:pt x="3337868" y="4844851"/>
                </a:cubicBezTo>
                <a:cubicBezTo>
                  <a:pt x="2627022" y="5065916"/>
                  <a:pt x="1075350" y="4812328"/>
                  <a:pt x="547212" y="4230304"/>
                </a:cubicBezTo>
                <a:cubicBezTo>
                  <a:pt x="19074" y="3648280"/>
                  <a:pt x="-167589" y="2057757"/>
                  <a:pt x="169043" y="1352706"/>
                </a:cubicBezTo>
                <a:cubicBezTo>
                  <a:pt x="505675" y="647655"/>
                  <a:pt x="1914330" y="30744"/>
                  <a:pt x="2567003" y="-4"/>
                </a:cubicBezTo>
                <a:close/>
              </a:path>
            </a:pathLst>
          </a:cu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Shape 35">
            <a:extLst>
              <a:ext uri="{FF2B5EF4-FFF2-40B4-BE49-F238E27FC236}">
                <a16:creationId xmlns:a16="http://schemas.microsoft.com/office/drawing/2014/main" id="{92C60A4A-4BA5-C5DC-180A-27A207A83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088213">
            <a:off x="10906364" y="2220029"/>
            <a:ext cx="1616254" cy="886562"/>
          </a:xfrm>
          <a:custGeom>
            <a:avLst/>
            <a:gdLst>
              <a:gd name="connsiteX0" fmla="*/ 0 w 1616254"/>
              <a:gd name="connsiteY0" fmla="*/ 572889 h 886562"/>
              <a:gd name="connsiteX1" fmla="*/ 541831 w 1616254"/>
              <a:gd name="connsiteY1" fmla="*/ 34761 h 886562"/>
              <a:gd name="connsiteX2" fmla="*/ 682671 w 1616254"/>
              <a:gd name="connsiteY2" fmla="*/ 8520 h 886562"/>
              <a:gd name="connsiteX3" fmla="*/ 1023169 w 1616254"/>
              <a:gd name="connsiteY3" fmla="*/ 25958 h 886562"/>
              <a:gd name="connsiteX4" fmla="*/ 1478939 w 1616254"/>
              <a:gd name="connsiteY4" fmla="*/ 443951 h 886562"/>
              <a:gd name="connsiteX5" fmla="*/ 1611222 w 1616254"/>
              <a:gd name="connsiteY5" fmla="*/ 856638 h 886562"/>
              <a:gd name="connsiteX6" fmla="*/ 1573235 w 1616254"/>
              <a:gd name="connsiteY6" fmla="*/ 886026 h 886562"/>
              <a:gd name="connsiteX7" fmla="*/ 1221079 w 1616254"/>
              <a:gd name="connsiteY7" fmla="*/ 816150 h 886562"/>
              <a:gd name="connsiteX8" fmla="*/ 366540 w 1616254"/>
              <a:gd name="connsiteY8" fmla="*/ 642457 h 886562"/>
              <a:gd name="connsiteX9" fmla="*/ 31377 w 1616254"/>
              <a:gd name="connsiteY9" fmla="*/ 580001 h 886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16254" h="886562">
                <a:moveTo>
                  <a:pt x="0" y="572889"/>
                </a:moveTo>
                <a:lnTo>
                  <a:pt x="541831" y="34761"/>
                </a:lnTo>
                <a:lnTo>
                  <a:pt x="682671" y="8520"/>
                </a:lnTo>
                <a:cubicBezTo>
                  <a:pt x="805257" y="-5922"/>
                  <a:pt x="929033" y="-3198"/>
                  <a:pt x="1023169" y="25958"/>
                </a:cubicBezTo>
                <a:cubicBezTo>
                  <a:pt x="1211441" y="84272"/>
                  <a:pt x="1380931" y="305504"/>
                  <a:pt x="1478939" y="443951"/>
                </a:cubicBezTo>
                <a:cubicBezTo>
                  <a:pt x="1576948" y="582397"/>
                  <a:pt x="1602502" y="825932"/>
                  <a:pt x="1611222" y="856638"/>
                </a:cubicBezTo>
                <a:cubicBezTo>
                  <a:pt x="1619942" y="887345"/>
                  <a:pt x="1622736" y="887687"/>
                  <a:pt x="1573235" y="886026"/>
                </a:cubicBezTo>
                <a:cubicBezTo>
                  <a:pt x="1523735" y="884366"/>
                  <a:pt x="1221079" y="816150"/>
                  <a:pt x="1221079" y="816150"/>
                </a:cubicBezTo>
                <a:lnTo>
                  <a:pt x="366540" y="642457"/>
                </a:lnTo>
                <a:cubicBezTo>
                  <a:pt x="222847" y="613065"/>
                  <a:pt x="104747" y="594329"/>
                  <a:pt x="31377" y="580001"/>
                </a:cubicBezTo>
                <a:close/>
              </a:path>
            </a:pathLst>
          </a:cu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Freeform: Shape 37">
            <a:extLst>
              <a:ext uri="{FF2B5EF4-FFF2-40B4-BE49-F238E27FC236}">
                <a16:creationId xmlns:a16="http://schemas.microsoft.com/office/drawing/2014/main" id="{43C7C659-6ED9-0E7B-FD54-A10AAA369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370261">
            <a:off x="1850443" y="5486910"/>
            <a:ext cx="367586" cy="370105"/>
          </a:xfrm>
          <a:custGeom>
            <a:avLst/>
            <a:gdLst>
              <a:gd name="connsiteX0" fmla="*/ 2531073 w 4828010"/>
              <a:gd name="connsiteY0" fmla="*/ 0 h 4873559"/>
              <a:gd name="connsiteX1" fmla="*/ 3937963 w 4828010"/>
              <a:gd name="connsiteY1" fmla="*/ 437433 h 4873559"/>
              <a:gd name="connsiteX2" fmla="*/ 4806231 w 4828010"/>
              <a:gd name="connsiteY2" fmla="*/ 1773180 h 4873559"/>
              <a:gd name="connsiteX3" fmla="*/ 4448644 w 4828010"/>
              <a:gd name="connsiteY3" fmla="*/ 3933235 h 4873559"/>
              <a:gd name="connsiteX4" fmla="*/ 3192542 w 4828010"/>
              <a:gd name="connsiteY4" fmla="*/ 4716168 h 4873559"/>
              <a:gd name="connsiteX5" fmla="*/ 937448 w 4828010"/>
              <a:gd name="connsiteY5" fmla="*/ 4547691 h 4873559"/>
              <a:gd name="connsiteX6" fmla="*/ 12348 w 4828010"/>
              <a:gd name="connsiteY6" fmla="*/ 3026750 h 4873559"/>
              <a:gd name="connsiteX7" fmla="*/ 553508 w 4828010"/>
              <a:gd name="connsiteY7" fmla="*/ 740383 h 4873559"/>
              <a:gd name="connsiteX8" fmla="*/ 2531073 w 4828010"/>
              <a:gd name="connsiteY8" fmla="*/ 0 h 4873559"/>
              <a:gd name="connsiteX0" fmla="*/ 2531073 w 4828010"/>
              <a:gd name="connsiteY0" fmla="*/ 0 h 4853896"/>
              <a:gd name="connsiteX1" fmla="*/ 3937963 w 4828010"/>
              <a:gd name="connsiteY1" fmla="*/ 437433 h 4853896"/>
              <a:gd name="connsiteX2" fmla="*/ 4806231 w 4828010"/>
              <a:gd name="connsiteY2" fmla="*/ 1773180 h 4853896"/>
              <a:gd name="connsiteX3" fmla="*/ 4448644 w 4828010"/>
              <a:gd name="connsiteY3" fmla="*/ 3933235 h 4853896"/>
              <a:gd name="connsiteX4" fmla="*/ 3192542 w 4828010"/>
              <a:gd name="connsiteY4" fmla="*/ 4716168 h 4853896"/>
              <a:gd name="connsiteX5" fmla="*/ 1075671 w 4828010"/>
              <a:gd name="connsiteY5" fmla="*/ 4473263 h 4853896"/>
              <a:gd name="connsiteX6" fmla="*/ 12348 w 4828010"/>
              <a:gd name="connsiteY6" fmla="*/ 3026750 h 4853896"/>
              <a:gd name="connsiteX7" fmla="*/ 553508 w 4828010"/>
              <a:gd name="connsiteY7" fmla="*/ 740383 h 4853896"/>
              <a:gd name="connsiteX8" fmla="*/ 2531073 w 4828010"/>
              <a:gd name="connsiteY8" fmla="*/ 0 h 4853896"/>
              <a:gd name="connsiteX0" fmla="*/ 2531073 w 4828010"/>
              <a:gd name="connsiteY0" fmla="*/ 0 h 4852652"/>
              <a:gd name="connsiteX1" fmla="*/ 3937963 w 4828010"/>
              <a:gd name="connsiteY1" fmla="*/ 437433 h 4852652"/>
              <a:gd name="connsiteX2" fmla="*/ 4806231 w 4828010"/>
              <a:gd name="connsiteY2" fmla="*/ 1773180 h 4852652"/>
              <a:gd name="connsiteX3" fmla="*/ 4448644 w 4828010"/>
              <a:gd name="connsiteY3" fmla="*/ 3933235 h 4852652"/>
              <a:gd name="connsiteX4" fmla="*/ 3192542 w 4828010"/>
              <a:gd name="connsiteY4" fmla="*/ 4716168 h 4852652"/>
              <a:gd name="connsiteX5" fmla="*/ 1160732 w 4828010"/>
              <a:gd name="connsiteY5" fmla="*/ 4467947 h 4852652"/>
              <a:gd name="connsiteX6" fmla="*/ 12348 w 4828010"/>
              <a:gd name="connsiteY6" fmla="*/ 3026750 h 4852652"/>
              <a:gd name="connsiteX7" fmla="*/ 553508 w 4828010"/>
              <a:gd name="connsiteY7" fmla="*/ 740383 h 4852652"/>
              <a:gd name="connsiteX8" fmla="*/ 2531073 w 4828010"/>
              <a:gd name="connsiteY8" fmla="*/ 0 h 4852652"/>
              <a:gd name="connsiteX0" fmla="*/ 2531073 w 4828010"/>
              <a:gd name="connsiteY0" fmla="*/ 0 h 4852652"/>
              <a:gd name="connsiteX1" fmla="*/ 3937963 w 4828010"/>
              <a:gd name="connsiteY1" fmla="*/ 437433 h 4852652"/>
              <a:gd name="connsiteX2" fmla="*/ 4806231 w 4828010"/>
              <a:gd name="connsiteY2" fmla="*/ 1773180 h 4852652"/>
              <a:gd name="connsiteX3" fmla="*/ 4448644 w 4828010"/>
              <a:gd name="connsiteY3" fmla="*/ 3933235 h 4852652"/>
              <a:gd name="connsiteX4" fmla="*/ 3192542 w 4828010"/>
              <a:gd name="connsiteY4" fmla="*/ 4716168 h 4852652"/>
              <a:gd name="connsiteX5" fmla="*/ 1160732 w 4828010"/>
              <a:gd name="connsiteY5" fmla="*/ 4467947 h 4852652"/>
              <a:gd name="connsiteX6" fmla="*/ 12348 w 4828010"/>
              <a:gd name="connsiteY6" fmla="*/ 3026750 h 4852652"/>
              <a:gd name="connsiteX7" fmla="*/ 553508 w 4828010"/>
              <a:gd name="connsiteY7" fmla="*/ 740383 h 4852652"/>
              <a:gd name="connsiteX8" fmla="*/ 2531073 w 4828010"/>
              <a:gd name="connsiteY8" fmla="*/ 0 h 4852652"/>
              <a:gd name="connsiteX0" fmla="*/ 2460239 w 4757176"/>
              <a:gd name="connsiteY0" fmla="*/ 0 h 4850182"/>
              <a:gd name="connsiteX1" fmla="*/ 3867129 w 4757176"/>
              <a:gd name="connsiteY1" fmla="*/ 437433 h 4850182"/>
              <a:gd name="connsiteX2" fmla="*/ 4735397 w 4757176"/>
              <a:gd name="connsiteY2" fmla="*/ 1773180 h 4850182"/>
              <a:gd name="connsiteX3" fmla="*/ 4377810 w 4757176"/>
              <a:gd name="connsiteY3" fmla="*/ 3933235 h 4850182"/>
              <a:gd name="connsiteX4" fmla="*/ 3121708 w 4757176"/>
              <a:gd name="connsiteY4" fmla="*/ 4716168 h 4850182"/>
              <a:gd name="connsiteX5" fmla="*/ 1089898 w 4757176"/>
              <a:gd name="connsiteY5" fmla="*/ 4467947 h 4850182"/>
              <a:gd name="connsiteX6" fmla="*/ 15942 w 4757176"/>
              <a:gd name="connsiteY6" fmla="*/ 3101178 h 4850182"/>
              <a:gd name="connsiteX7" fmla="*/ 482674 w 4757176"/>
              <a:gd name="connsiteY7" fmla="*/ 740383 h 4850182"/>
              <a:gd name="connsiteX8" fmla="*/ 2460239 w 4757176"/>
              <a:gd name="connsiteY8" fmla="*/ 0 h 4850182"/>
              <a:gd name="connsiteX0" fmla="*/ 2460239 w 4757176"/>
              <a:gd name="connsiteY0" fmla="*/ 0 h 4850182"/>
              <a:gd name="connsiteX1" fmla="*/ 3867129 w 4757176"/>
              <a:gd name="connsiteY1" fmla="*/ 437433 h 4850182"/>
              <a:gd name="connsiteX2" fmla="*/ 4735397 w 4757176"/>
              <a:gd name="connsiteY2" fmla="*/ 1773180 h 4850182"/>
              <a:gd name="connsiteX3" fmla="*/ 4377810 w 4757176"/>
              <a:gd name="connsiteY3" fmla="*/ 3933235 h 4850182"/>
              <a:gd name="connsiteX4" fmla="*/ 3121708 w 4757176"/>
              <a:gd name="connsiteY4" fmla="*/ 4716168 h 4850182"/>
              <a:gd name="connsiteX5" fmla="*/ 1089898 w 4757176"/>
              <a:gd name="connsiteY5" fmla="*/ 4467947 h 4850182"/>
              <a:gd name="connsiteX6" fmla="*/ 15942 w 4757176"/>
              <a:gd name="connsiteY6" fmla="*/ 3101178 h 4850182"/>
              <a:gd name="connsiteX7" fmla="*/ 482674 w 4757176"/>
              <a:gd name="connsiteY7" fmla="*/ 740383 h 4850182"/>
              <a:gd name="connsiteX8" fmla="*/ 2460239 w 4757176"/>
              <a:gd name="connsiteY8" fmla="*/ 0 h 4850182"/>
              <a:gd name="connsiteX0" fmla="*/ 2484014 w 4780951"/>
              <a:gd name="connsiteY0" fmla="*/ 0 h 4850182"/>
              <a:gd name="connsiteX1" fmla="*/ 3890904 w 4780951"/>
              <a:gd name="connsiteY1" fmla="*/ 437433 h 4850182"/>
              <a:gd name="connsiteX2" fmla="*/ 4759172 w 4780951"/>
              <a:gd name="connsiteY2" fmla="*/ 1773180 h 4850182"/>
              <a:gd name="connsiteX3" fmla="*/ 4401585 w 4780951"/>
              <a:gd name="connsiteY3" fmla="*/ 3933235 h 4850182"/>
              <a:gd name="connsiteX4" fmla="*/ 3145483 w 4780951"/>
              <a:gd name="connsiteY4" fmla="*/ 4716168 h 4850182"/>
              <a:gd name="connsiteX5" fmla="*/ 1113673 w 4780951"/>
              <a:gd name="connsiteY5" fmla="*/ 4467947 h 4850182"/>
              <a:gd name="connsiteX6" fmla="*/ 39717 w 4780951"/>
              <a:gd name="connsiteY6" fmla="*/ 3101178 h 4850182"/>
              <a:gd name="connsiteX7" fmla="*/ 506449 w 4780951"/>
              <a:gd name="connsiteY7" fmla="*/ 740383 h 4850182"/>
              <a:gd name="connsiteX8" fmla="*/ 2484014 w 4780951"/>
              <a:gd name="connsiteY8" fmla="*/ 0 h 4850182"/>
              <a:gd name="connsiteX0" fmla="*/ 2484014 w 4780127"/>
              <a:gd name="connsiteY0" fmla="*/ 0 h 4850182"/>
              <a:gd name="connsiteX1" fmla="*/ 3890904 w 4780127"/>
              <a:gd name="connsiteY1" fmla="*/ 437433 h 4850182"/>
              <a:gd name="connsiteX2" fmla="*/ 4759172 w 4780127"/>
              <a:gd name="connsiteY2" fmla="*/ 1773180 h 4850182"/>
              <a:gd name="connsiteX3" fmla="*/ 4390953 w 4780127"/>
              <a:gd name="connsiteY3" fmla="*/ 3805644 h 4850182"/>
              <a:gd name="connsiteX4" fmla="*/ 3145483 w 4780127"/>
              <a:gd name="connsiteY4" fmla="*/ 4716168 h 4850182"/>
              <a:gd name="connsiteX5" fmla="*/ 1113673 w 4780127"/>
              <a:gd name="connsiteY5" fmla="*/ 4467947 h 4850182"/>
              <a:gd name="connsiteX6" fmla="*/ 39717 w 4780127"/>
              <a:gd name="connsiteY6" fmla="*/ 3101178 h 4850182"/>
              <a:gd name="connsiteX7" fmla="*/ 506449 w 4780127"/>
              <a:gd name="connsiteY7" fmla="*/ 740383 h 4850182"/>
              <a:gd name="connsiteX8" fmla="*/ 2484014 w 4780127"/>
              <a:gd name="connsiteY8" fmla="*/ 0 h 4850182"/>
              <a:gd name="connsiteX0" fmla="*/ 2484014 w 4778010"/>
              <a:gd name="connsiteY0" fmla="*/ 0 h 4846926"/>
              <a:gd name="connsiteX1" fmla="*/ 3890904 w 4778010"/>
              <a:gd name="connsiteY1" fmla="*/ 437433 h 4846926"/>
              <a:gd name="connsiteX2" fmla="*/ 4759172 w 4778010"/>
              <a:gd name="connsiteY2" fmla="*/ 1773180 h 4846926"/>
              <a:gd name="connsiteX3" fmla="*/ 4390953 w 4778010"/>
              <a:gd name="connsiteY3" fmla="*/ 3805644 h 4846926"/>
              <a:gd name="connsiteX4" fmla="*/ 3343914 w 4778010"/>
              <a:gd name="connsiteY4" fmla="*/ 4712128 h 4846926"/>
              <a:gd name="connsiteX5" fmla="*/ 1113673 w 4778010"/>
              <a:gd name="connsiteY5" fmla="*/ 4467947 h 4846926"/>
              <a:gd name="connsiteX6" fmla="*/ 39717 w 4778010"/>
              <a:gd name="connsiteY6" fmla="*/ 3101178 h 4846926"/>
              <a:gd name="connsiteX7" fmla="*/ 506449 w 4778010"/>
              <a:gd name="connsiteY7" fmla="*/ 740383 h 4846926"/>
              <a:gd name="connsiteX8" fmla="*/ 2484014 w 4778010"/>
              <a:gd name="connsiteY8" fmla="*/ 0 h 4846926"/>
              <a:gd name="connsiteX0" fmla="*/ 2484014 w 4782503"/>
              <a:gd name="connsiteY0" fmla="*/ 0 h 4846926"/>
              <a:gd name="connsiteX1" fmla="*/ 3890904 w 4782503"/>
              <a:gd name="connsiteY1" fmla="*/ 437433 h 4846926"/>
              <a:gd name="connsiteX2" fmla="*/ 4759172 w 4782503"/>
              <a:gd name="connsiteY2" fmla="*/ 1773180 h 4846926"/>
              <a:gd name="connsiteX3" fmla="*/ 4450482 w 4782503"/>
              <a:gd name="connsiteY3" fmla="*/ 3688481 h 4846926"/>
              <a:gd name="connsiteX4" fmla="*/ 3343914 w 4782503"/>
              <a:gd name="connsiteY4" fmla="*/ 4712128 h 4846926"/>
              <a:gd name="connsiteX5" fmla="*/ 1113673 w 4782503"/>
              <a:gd name="connsiteY5" fmla="*/ 4467947 h 4846926"/>
              <a:gd name="connsiteX6" fmla="*/ 39717 w 4782503"/>
              <a:gd name="connsiteY6" fmla="*/ 3101178 h 4846926"/>
              <a:gd name="connsiteX7" fmla="*/ 506449 w 4782503"/>
              <a:gd name="connsiteY7" fmla="*/ 740383 h 4846926"/>
              <a:gd name="connsiteX8" fmla="*/ 2484014 w 4782503"/>
              <a:gd name="connsiteY8" fmla="*/ 0 h 4846926"/>
              <a:gd name="connsiteX0" fmla="*/ 2484014 w 4784889"/>
              <a:gd name="connsiteY0" fmla="*/ 0 h 4846926"/>
              <a:gd name="connsiteX1" fmla="*/ 3890904 w 4784889"/>
              <a:gd name="connsiteY1" fmla="*/ 437433 h 4846926"/>
              <a:gd name="connsiteX2" fmla="*/ 4759172 w 4784889"/>
              <a:gd name="connsiteY2" fmla="*/ 1773180 h 4846926"/>
              <a:gd name="connsiteX3" fmla="*/ 4474294 w 4784889"/>
              <a:gd name="connsiteY3" fmla="*/ 3676361 h 4846926"/>
              <a:gd name="connsiteX4" fmla="*/ 3343914 w 4784889"/>
              <a:gd name="connsiteY4" fmla="*/ 4712128 h 4846926"/>
              <a:gd name="connsiteX5" fmla="*/ 1113673 w 4784889"/>
              <a:gd name="connsiteY5" fmla="*/ 4467947 h 4846926"/>
              <a:gd name="connsiteX6" fmla="*/ 39717 w 4784889"/>
              <a:gd name="connsiteY6" fmla="*/ 3101178 h 4846926"/>
              <a:gd name="connsiteX7" fmla="*/ 506449 w 4784889"/>
              <a:gd name="connsiteY7" fmla="*/ 740383 h 4846926"/>
              <a:gd name="connsiteX8" fmla="*/ 2484014 w 4784889"/>
              <a:gd name="connsiteY8" fmla="*/ 0 h 4846926"/>
              <a:gd name="connsiteX0" fmla="*/ 2484014 w 4784889"/>
              <a:gd name="connsiteY0" fmla="*/ 0 h 4860980"/>
              <a:gd name="connsiteX1" fmla="*/ 3890904 w 4784889"/>
              <a:gd name="connsiteY1" fmla="*/ 437433 h 4860980"/>
              <a:gd name="connsiteX2" fmla="*/ 4759172 w 4784889"/>
              <a:gd name="connsiteY2" fmla="*/ 1773180 h 4860980"/>
              <a:gd name="connsiteX3" fmla="*/ 4474294 w 4784889"/>
              <a:gd name="connsiteY3" fmla="*/ 3676361 h 4860980"/>
              <a:gd name="connsiteX4" fmla="*/ 3343914 w 4784889"/>
              <a:gd name="connsiteY4" fmla="*/ 4712128 h 4860980"/>
              <a:gd name="connsiteX5" fmla="*/ 1097799 w 4784889"/>
              <a:gd name="connsiteY5" fmla="*/ 4524510 h 4860980"/>
              <a:gd name="connsiteX6" fmla="*/ 39717 w 4784889"/>
              <a:gd name="connsiteY6" fmla="*/ 3101178 h 4860980"/>
              <a:gd name="connsiteX7" fmla="*/ 506449 w 4784889"/>
              <a:gd name="connsiteY7" fmla="*/ 740383 h 4860980"/>
              <a:gd name="connsiteX8" fmla="*/ 2484014 w 4784889"/>
              <a:gd name="connsiteY8" fmla="*/ 0 h 4860980"/>
              <a:gd name="connsiteX0" fmla="*/ 2484014 w 4783308"/>
              <a:gd name="connsiteY0" fmla="*/ 0 h 4860981"/>
              <a:gd name="connsiteX1" fmla="*/ 3890904 w 4783308"/>
              <a:gd name="connsiteY1" fmla="*/ 437433 h 4860981"/>
              <a:gd name="connsiteX2" fmla="*/ 4759172 w 4783308"/>
              <a:gd name="connsiteY2" fmla="*/ 1773180 h 4860981"/>
              <a:gd name="connsiteX3" fmla="*/ 4474294 w 4783308"/>
              <a:gd name="connsiteY3" fmla="*/ 3676361 h 4860981"/>
              <a:gd name="connsiteX4" fmla="*/ 3443129 w 4783308"/>
              <a:gd name="connsiteY4" fmla="*/ 4712129 h 4860981"/>
              <a:gd name="connsiteX5" fmla="*/ 1097799 w 4783308"/>
              <a:gd name="connsiteY5" fmla="*/ 4524510 h 4860981"/>
              <a:gd name="connsiteX6" fmla="*/ 39717 w 4783308"/>
              <a:gd name="connsiteY6" fmla="*/ 3101178 h 4860981"/>
              <a:gd name="connsiteX7" fmla="*/ 506449 w 4783308"/>
              <a:gd name="connsiteY7" fmla="*/ 740383 h 4860981"/>
              <a:gd name="connsiteX8" fmla="*/ 2484014 w 4783308"/>
              <a:gd name="connsiteY8" fmla="*/ 0 h 4860981"/>
              <a:gd name="connsiteX0" fmla="*/ 2484014 w 4783308"/>
              <a:gd name="connsiteY0" fmla="*/ 0 h 4821502"/>
              <a:gd name="connsiteX1" fmla="*/ 3890904 w 4783308"/>
              <a:gd name="connsiteY1" fmla="*/ 437433 h 4821502"/>
              <a:gd name="connsiteX2" fmla="*/ 4759172 w 4783308"/>
              <a:gd name="connsiteY2" fmla="*/ 1773180 h 4821502"/>
              <a:gd name="connsiteX3" fmla="*/ 4474294 w 4783308"/>
              <a:gd name="connsiteY3" fmla="*/ 3676361 h 4821502"/>
              <a:gd name="connsiteX4" fmla="*/ 3443129 w 4783308"/>
              <a:gd name="connsiteY4" fmla="*/ 4712129 h 4821502"/>
              <a:gd name="connsiteX5" fmla="*/ 1097799 w 4783308"/>
              <a:gd name="connsiteY5" fmla="*/ 4524510 h 4821502"/>
              <a:gd name="connsiteX6" fmla="*/ 39717 w 4783308"/>
              <a:gd name="connsiteY6" fmla="*/ 3101178 h 4821502"/>
              <a:gd name="connsiteX7" fmla="*/ 506449 w 4783308"/>
              <a:gd name="connsiteY7" fmla="*/ 740383 h 4821502"/>
              <a:gd name="connsiteX8" fmla="*/ 2484014 w 4783308"/>
              <a:gd name="connsiteY8" fmla="*/ 0 h 4821502"/>
              <a:gd name="connsiteX0" fmla="*/ 2484014 w 4783308"/>
              <a:gd name="connsiteY0" fmla="*/ 0 h 4821502"/>
              <a:gd name="connsiteX1" fmla="*/ 3890904 w 4783308"/>
              <a:gd name="connsiteY1" fmla="*/ 437433 h 4821502"/>
              <a:gd name="connsiteX2" fmla="*/ 4759172 w 4783308"/>
              <a:gd name="connsiteY2" fmla="*/ 1773180 h 4821502"/>
              <a:gd name="connsiteX3" fmla="*/ 4474294 w 4783308"/>
              <a:gd name="connsiteY3" fmla="*/ 3676361 h 4821502"/>
              <a:gd name="connsiteX4" fmla="*/ 3443129 w 4783308"/>
              <a:gd name="connsiteY4" fmla="*/ 4712129 h 4821502"/>
              <a:gd name="connsiteX5" fmla="*/ 1097799 w 4783308"/>
              <a:gd name="connsiteY5" fmla="*/ 4524510 h 4821502"/>
              <a:gd name="connsiteX6" fmla="*/ 39717 w 4783308"/>
              <a:gd name="connsiteY6" fmla="*/ 3101178 h 4821502"/>
              <a:gd name="connsiteX7" fmla="*/ 506449 w 4783308"/>
              <a:gd name="connsiteY7" fmla="*/ 740383 h 4821502"/>
              <a:gd name="connsiteX8" fmla="*/ 2484014 w 4783308"/>
              <a:gd name="connsiteY8" fmla="*/ 0 h 4821502"/>
              <a:gd name="connsiteX0" fmla="*/ 2532073 w 4784141"/>
              <a:gd name="connsiteY0" fmla="*/ 0 h 4773425"/>
              <a:gd name="connsiteX1" fmla="*/ 3891737 w 4784141"/>
              <a:gd name="connsiteY1" fmla="*/ 389356 h 4773425"/>
              <a:gd name="connsiteX2" fmla="*/ 4760005 w 4784141"/>
              <a:gd name="connsiteY2" fmla="*/ 1725103 h 4773425"/>
              <a:gd name="connsiteX3" fmla="*/ 4475127 w 4784141"/>
              <a:gd name="connsiteY3" fmla="*/ 3628284 h 4773425"/>
              <a:gd name="connsiteX4" fmla="*/ 3443962 w 4784141"/>
              <a:gd name="connsiteY4" fmla="*/ 4664052 h 4773425"/>
              <a:gd name="connsiteX5" fmla="*/ 1098632 w 4784141"/>
              <a:gd name="connsiteY5" fmla="*/ 4476433 h 4773425"/>
              <a:gd name="connsiteX6" fmla="*/ 40550 w 4784141"/>
              <a:gd name="connsiteY6" fmla="*/ 3053101 h 4773425"/>
              <a:gd name="connsiteX7" fmla="*/ 507282 w 4784141"/>
              <a:gd name="connsiteY7" fmla="*/ 692306 h 4773425"/>
              <a:gd name="connsiteX8" fmla="*/ 2532073 w 4784141"/>
              <a:gd name="connsiteY8" fmla="*/ 0 h 4773425"/>
              <a:gd name="connsiteX0" fmla="*/ 2532073 w 4784141"/>
              <a:gd name="connsiteY0" fmla="*/ 491 h 4773916"/>
              <a:gd name="connsiteX1" fmla="*/ 3891737 w 4784141"/>
              <a:gd name="connsiteY1" fmla="*/ 389847 h 4773916"/>
              <a:gd name="connsiteX2" fmla="*/ 4760005 w 4784141"/>
              <a:gd name="connsiteY2" fmla="*/ 1725594 h 4773916"/>
              <a:gd name="connsiteX3" fmla="*/ 4475127 w 4784141"/>
              <a:gd name="connsiteY3" fmla="*/ 3628775 h 4773916"/>
              <a:gd name="connsiteX4" fmla="*/ 3443962 w 4784141"/>
              <a:gd name="connsiteY4" fmla="*/ 4664543 h 4773916"/>
              <a:gd name="connsiteX5" fmla="*/ 1098632 w 4784141"/>
              <a:gd name="connsiteY5" fmla="*/ 4476924 h 4773916"/>
              <a:gd name="connsiteX6" fmla="*/ 40550 w 4784141"/>
              <a:gd name="connsiteY6" fmla="*/ 3053592 h 4773916"/>
              <a:gd name="connsiteX7" fmla="*/ 507282 w 4784141"/>
              <a:gd name="connsiteY7" fmla="*/ 692797 h 4773916"/>
              <a:gd name="connsiteX8" fmla="*/ 2532073 w 4784141"/>
              <a:gd name="connsiteY8" fmla="*/ 491 h 4773916"/>
              <a:gd name="connsiteX0" fmla="*/ 2532073 w 4784141"/>
              <a:gd name="connsiteY0" fmla="*/ 491 h 4773916"/>
              <a:gd name="connsiteX1" fmla="*/ 3891737 w 4784141"/>
              <a:gd name="connsiteY1" fmla="*/ 389847 h 4773916"/>
              <a:gd name="connsiteX2" fmla="*/ 4760005 w 4784141"/>
              <a:gd name="connsiteY2" fmla="*/ 1725594 h 4773916"/>
              <a:gd name="connsiteX3" fmla="*/ 4475127 w 4784141"/>
              <a:gd name="connsiteY3" fmla="*/ 3628775 h 4773916"/>
              <a:gd name="connsiteX4" fmla="*/ 3443962 w 4784141"/>
              <a:gd name="connsiteY4" fmla="*/ 4664543 h 4773916"/>
              <a:gd name="connsiteX5" fmla="*/ 1098632 w 4784141"/>
              <a:gd name="connsiteY5" fmla="*/ 4476924 h 4773916"/>
              <a:gd name="connsiteX6" fmla="*/ 40550 w 4784141"/>
              <a:gd name="connsiteY6" fmla="*/ 3053592 h 4773916"/>
              <a:gd name="connsiteX7" fmla="*/ 507282 w 4784141"/>
              <a:gd name="connsiteY7" fmla="*/ 692797 h 4773916"/>
              <a:gd name="connsiteX8" fmla="*/ 2532073 w 4784141"/>
              <a:gd name="connsiteY8" fmla="*/ 491 h 4773916"/>
              <a:gd name="connsiteX0" fmla="*/ 2558783 w 4784614"/>
              <a:gd name="connsiteY0" fmla="*/ 525 h 4757924"/>
              <a:gd name="connsiteX1" fmla="*/ 3892210 w 4784614"/>
              <a:gd name="connsiteY1" fmla="*/ 373855 h 4757924"/>
              <a:gd name="connsiteX2" fmla="*/ 4760478 w 4784614"/>
              <a:gd name="connsiteY2" fmla="*/ 1709602 h 4757924"/>
              <a:gd name="connsiteX3" fmla="*/ 4475600 w 4784614"/>
              <a:gd name="connsiteY3" fmla="*/ 3612783 h 4757924"/>
              <a:gd name="connsiteX4" fmla="*/ 3444435 w 4784614"/>
              <a:gd name="connsiteY4" fmla="*/ 4648551 h 4757924"/>
              <a:gd name="connsiteX5" fmla="*/ 1099105 w 4784614"/>
              <a:gd name="connsiteY5" fmla="*/ 4460932 h 4757924"/>
              <a:gd name="connsiteX6" fmla="*/ 41023 w 4784614"/>
              <a:gd name="connsiteY6" fmla="*/ 3037600 h 4757924"/>
              <a:gd name="connsiteX7" fmla="*/ 507755 w 4784614"/>
              <a:gd name="connsiteY7" fmla="*/ 676805 h 4757924"/>
              <a:gd name="connsiteX8" fmla="*/ 2558783 w 4784614"/>
              <a:gd name="connsiteY8" fmla="*/ 525 h 4757924"/>
              <a:gd name="connsiteX0" fmla="*/ 2558783 w 4784614"/>
              <a:gd name="connsiteY0" fmla="*/ 408 h 4757807"/>
              <a:gd name="connsiteX1" fmla="*/ 3907953 w 4784614"/>
              <a:gd name="connsiteY1" fmla="*/ 443183 h 4757807"/>
              <a:gd name="connsiteX2" fmla="*/ 4760478 w 4784614"/>
              <a:gd name="connsiteY2" fmla="*/ 1709485 h 4757807"/>
              <a:gd name="connsiteX3" fmla="*/ 4475600 w 4784614"/>
              <a:gd name="connsiteY3" fmla="*/ 3612666 h 4757807"/>
              <a:gd name="connsiteX4" fmla="*/ 3444435 w 4784614"/>
              <a:gd name="connsiteY4" fmla="*/ 4648434 h 4757807"/>
              <a:gd name="connsiteX5" fmla="*/ 1099105 w 4784614"/>
              <a:gd name="connsiteY5" fmla="*/ 4460815 h 4757807"/>
              <a:gd name="connsiteX6" fmla="*/ 41023 w 4784614"/>
              <a:gd name="connsiteY6" fmla="*/ 3037483 h 4757807"/>
              <a:gd name="connsiteX7" fmla="*/ 507755 w 4784614"/>
              <a:gd name="connsiteY7" fmla="*/ 676688 h 4757807"/>
              <a:gd name="connsiteX8" fmla="*/ 2558783 w 4784614"/>
              <a:gd name="connsiteY8" fmla="*/ 408 h 4757807"/>
              <a:gd name="connsiteX0" fmla="*/ 2675744 w 4786788"/>
              <a:gd name="connsiteY0" fmla="*/ 250 h 4954478"/>
              <a:gd name="connsiteX1" fmla="*/ 3910127 w 4786788"/>
              <a:gd name="connsiteY1" fmla="*/ 639854 h 4954478"/>
              <a:gd name="connsiteX2" fmla="*/ 4762652 w 4786788"/>
              <a:gd name="connsiteY2" fmla="*/ 1906156 h 4954478"/>
              <a:gd name="connsiteX3" fmla="*/ 4477774 w 4786788"/>
              <a:gd name="connsiteY3" fmla="*/ 3809337 h 4954478"/>
              <a:gd name="connsiteX4" fmla="*/ 3446609 w 4786788"/>
              <a:gd name="connsiteY4" fmla="*/ 4845105 h 4954478"/>
              <a:gd name="connsiteX5" fmla="*/ 1101279 w 4786788"/>
              <a:gd name="connsiteY5" fmla="*/ 4657486 h 4954478"/>
              <a:gd name="connsiteX6" fmla="*/ 43197 w 4786788"/>
              <a:gd name="connsiteY6" fmla="*/ 3234154 h 4954478"/>
              <a:gd name="connsiteX7" fmla="*/ 509929 w 4786788"/>
              <a:gd name="connsiteY7" fmla="*/ 873359 h 4954478"/>
              <a:gd name="connsiteX8" fmla="*/ 2675744 w 4786788"/>
              <a:gd name="connsiteY8" fmla="*/ 250 h 4954478"/>
              <a:gd name="connsiteX0" fmla="*/ 2675744 w 4786788"/>
              <a:gd name="connsiteY0" fmla="*/ 250 h 4954478"/>
              <a:gd name="connsiteX1" fmla="*/ 3910127 w 4786788"/>
              <a:gd name="connsiteY1" fmla="*/ 639854 h 4954478"/>
              <a:gd name="connsiteX2" fmla="*/ 4762652 w 4786788"/>
              <a:gd name="connsiteY2" fmla="*/ 1906156 h 4954478"/>
              <a:gd name="connsiteX3" fmla="*/ 4477774 w 4786788"/>
              <a:gd name="connsiteY3" fmla="*/ 3809337 h 4954478"/>
              <a:gd name="connsiteX4" fmla="*/ 3446609 w 4786788"/>
              <a:gd name="connsiteY4" fmla="*/ 4845105 h 4954478"/>
              <a:gd name="connsiteX5" fmla="*/ 1101279 w 4786788"/>
              <a:gd name="connsiteY5" fmla="*/ 4657486 h 4954478"/>
              <a:gd name="connsiteX6" fmla="*/ 43197 w 4786788"/>
              <a:gd name="connsiteY6" fmla="*/ 3234154 h 4954478"/>
              <a:gd name="connsiteX7" fmla="*/ 509929 w 4786788"/>
              <a:gd name="connsiteY7" fmla="*/ 873359 h 4954478"/>
              <a:gd name="connsiteX8" fmla="*/ 2675744 w 4786788"/>
              <a:gd name="connsiteY8" fmla="*/ 250 h 4954478"/>
              <a:gd name="connsiteX0" fmla="*/ 2675744 w 4786788"/>
              <a:gd name="connsiteY0" fmla="*/ 290 h 4954518"/>
              <a:gd name="connsiteX1" fmla="*/ 3910127 w 4786788"/>
              <a:gd name="connsiteY1" fmla="*/ 639894 h 4954518"/>
              <a:gd name="connsiteX2" fmla="*/ 4762652 w 4786788"/>
              <a:gd name="connsiteY2" fmla="*/ 1906196 h 4954518"/>
              <a:gd name="connsiteX3" fmla="*/ 4477774 w 4786788"/>
              <a:gd name="connsiteY3" fmla="*/ 3809377 h 4954518"/>
              <a:gd name="connsiteX4" fmla="*/ 3446609 w 4786788"/>
              <a:gd name="connsiteY4" fmla="*/ 4845145 h 4954518"/>
              <a:gd name="connsiteX5" fmla="*/ 1101279 w 4786788"/>
              <a:gd name="connsiteY5" fmla="*/ 4657526 h 4954518"/>
              <a:gd name="connsiteX6" fmla="*/ 43197 w 4786788"/>
              <a:gd name="connsiteY6" fmla="*/ 3234194 h 4954518"/>
              <a:gd name="connsiteX7" fmla="*/ 509929 w 4786788"/>
              <a:gd name="connsiteY7" fmla="*/ 873399 h 4954518"/>
              <a:gd name="connsiteX8" fmla="*/ 2675744 w 4786788"/>
              <a:gd name="connsiteY8" fmla="*/ 290 h 4954518"/>
              <a:gd name="connsiteX0" fmla="*/ 2675744 w 4786788"/>
              <a:gd name="connsiteY0" fmla="*/ 326 h 4954554"/>
              <a:gd name="connsiteX1" fmla="*/ 3990884 w 4786788"/>
              <a:gd name="connsiteY1" fmla="*/ 591130 h 4954554"/>
              <a:gd name="connsiteX2" fmla="*/ 4762652 w 4786788"/>
              <a:gd name="connsiteY2" fmla="*/ 1906232 h 4954554"/>
              <a:gd name="connsiteX3" fmla="*/ 4477774 w 4786788"/>
              <a:gd name="connsiteY3" fmla="*/ 3809413 h 4954554"/>
              <a:gd name="connsiteX4" fmla="*/ 3446609 w 4786788"/>
              <a:gd name="connsiteY4" fmla="*/ 4845181 h 4954554"/>
              <a:gd name="connsiteX5" fmla="*/ 1101279 w 4786788"/>
              <a:gd name="connsiteY5" fmla="*/ 4657562 h 4954554"/>
              <a:gd name="connsiteX6" fmla="*/ 43197 w 4786788"/>
              <a:gd name="connsiteY6" fmla="*/ 3234230 h 4954554"/>
              <a:gd name="connsiteX7" fmla="*/ 509929 w 4786788"/>
              <a:gd name="connsiteY7" fmla="*/ 873435 h 4954554"/>
              <a:gd name="connsiteX8" fmla="*/ 2675744 w 4786788"/>
              <a:gd name="connsiteY8" fmla="*/ 326 h 4954554"/>
              <a:gd name="connsiteX0" fmla="*/ 2662196 w 4773240"/>
              <a:gd name="connsiteY0" fmla="*/ 326 h 4954554"/>
              <a:gd name="connsiteX1" fmla="*/ 3977336 w 4773240"/>
              <a:gd name="connsiteY1" fmla="*/ 591130 h 4954554"/>
              <a:gd name="connsiteX2" fmla="*/ 4749104 w 4773240"/>
              <a:gd name="connsiteY2" fmla="*/ 1906232 h 4954554"/>
              <a:gd name="connsiteX3" fmla="*/ 4464226 w 4773240"/>
              <a:gd name="connsiteY3" fmla="*/ 3809413 h 4954554"/>
              <a:gd name="connsiteX4" fmla="*/ 3433061 w 4773240"/>
              <a:gd name="connsiteY4" fmla="*/ 4845181 h 4954554"/>
              <a:gd name="connsiteX5" fmla="*/ 1087731 w 4773240"/>
              <a:gd name="connsiteY5" fmla="*/ 4657562 h 4954554"/>
              <a:gd name="connsiteX6" fmla="*/ 29649 w 4773240"/>
              <a:gd name="connsiteY6" fmla="*/ 3234230 h 4954554"/>
              <a:gd name="connsiteX7" fmla="*/ 640977 w 4773240"/>
              <a:gd name="connsiteY7" fmla="*/ 730117 h 4954554"/>
              <a:gd name="connsiteX8" fmla="*/ 2662196 w 4773240"/>
              <a:gd name="connsiteY8" fmla="*/ 326 h 4954554"/>
              <a:gd name="connsiteX0" fmla="*/ 2664762 w 4775806"/>
              <a:gd name="connsiteY0" fmla="*/ 326 h 4954554"/>
              <a:gd name="connsiteX1" fmla="*/ 3979902 w 4775806"/>
              <a:gd name="connsiteY1" fmla="*/ 591130 h 4954554"/>
              <a:gd name="connsiteX2" fmla="*/ 4751670 w 4775806"/>
              <a:gd name="connsiteY2" fmla="*/ 1906232 h 4954554"/>
              <a:gd name="connsiteX3" fmla="*/ 4466792 w 4775806"/>
              <a:gd name="connsiteY3" fmla="*/ 3809413 h 4954554"/>
              <a:gd name="connsiteX4" fmla="*/ 3435627 w 4775806"/>
              <a:gd name="connsiteY4" fmla="*/ 4845181 h 4954554"/>
              <a:gd name="connsiteX5" fmla="*/ 1090297 w 4775806"/>
              <a:gd name="connsiteY5" fmla="*/ 4657562 h 4954554"/>
              <a:gd name="connsiteX6" fmla="*/ 32215 w 4775806"/>
              <a:gd name="connsiteY6" fmla="*/ 3234230 h 4954554"/>
              <a:gd name="connsiteX7" fmla="*/ 607899 w 4775806"/>
              <a:gd name="connsiteY7" fmla="*/ 806182 h 4954554"/>
              <a:gd name="connsiteX8" fmla="*/ 2664762 w 4775806"/>
              <a:gd name="connsiteY8" fmla="*/ 326 h 4954554"/>
              <a:gd name="connsiteX0" fmla="*/ 2673549 w 4784593"/>
              <a:gd name="connsiteY0" fmla="*/ 326 h 4954554"/>
              <a:gd name="connsiteX1" fmla="*/ 3988689 w 4784593"/>
              <a:gd name="connsiteY1" fmla="*/ 591130 h 4954554"/>
              <a:gd name="connsiteX2" fmla="*/ 4760457 w 4784593"/>
              <a:gd name="connsiteY2" fmla="*/ 1906232 h 4954554"/>
              <a:gd name="connsiteX3" fmla="*/ 4475579 w 4784593"/>
              <a:gd name="connsiteY3" fmla="*/ 3809413 h 4954554"/>
              <a:gd name="connsiteX4" fmla="*/ 3444414 w 4784593"/>
              <a:gd name="connsiteY4" fmla="*/ 4845181 h 4954554"/>
              <a:gd name="connsiteX5" fmla="*/ 1099084 w 4784593"/>
              <a:gd name="connsiteY5" fmla="*/ 4657562 h 4954554"/>
              <a:gd name="connsiteX6" fmla="*/ 41002 w 4784593"/>
              <a:gd name="connsiteY6" fmla="*/ 3234230 h 4954554"/>
              <a:gd name="connsiteX7" fmla="*/ 616686 w 4784593"/>
              <a:gd name="connsiteY7" fmla="*/ 806182 h 4954554"/>
              <a:gd name="connsiteX8" fmla="*/ 2673549 w 4784593"/>
              <a:gd name="connsiteY8" fmla="*/ 326 h 4954554"/>
              <a:gd name="connsiteX0" fmla="*/ 2649000 w 4760044"/>
              <a:gd name="connsiteY0" fmla="*/ 326 h 4964273"/>
              <a:gd name="connsiteX1" fmla="*/ 3964140 w 4760044"/>
              <a:gd name="connsiteY1" fmla="*/ 591130 h 4964273"/>
              <a:gd name="connsiteX2" fmla="*/ 4735908 w 4760044"/>
              <a:gd name="connsiteY2" fmla="*/ 1906232 h 4964273"/>
              <a:gd name="connsiteX3" fmla="*/ 4451030 w 4760044"/>
              <a:gd name="connsiteY3" fmla="*/ 3809413 h 4964273"/>
              <a:gd name="connsiteX4" fmla="*/ 3419865 w 4760044"/>
              <a:gd name="connsiteY4" fmla="*/ 4845181 h 4964273"/>
              <a:gd name="connsiteX5" fmla="*/ 1074535 w 4760044"/>
              <a:gd name="connsiteY5" fmla="*/ 4657562 h 4964273"/>
              <a:gd name="connsiteX6" fmla="*/ 33359 w 4760044"/>
              <a:gd name="connsiteY6" fmla="*/ 2995991 h 4964273"/>
              <a:gd name="connsiteX7" fmla="*/ 592137 w 4760044"/>
              <a:gd name="connsiteY7" fmla="*/ 806182 h 4964273"/>
              <a:gd name="connsiteX8" fmla="*/ 2649000 w 4760044"/>
              <a:gd name="connsiteY8" fmla="*/ 326 h 4964273"/>
              <a:gd name="connsiteX0" fmla="*/ 2649000 w 4468508"/>
              <a:gd name="connsiteY0" fmla="*/ 326 h 4964273"/>
              <a:gd name="connsiteX1" fmla="*/ 3964140 w 4468508"/>
              <a:gd name="connsiteY1" fmla="*/ 591130 h 4964273"/>
              <a:gd name="connsiteX2" fmla="*/ 4451030 w 4468508"/>
              <a:gd name="connsiteY2" fmla="*/ 3809413 h 4964273"/>
              <a:gd name="connsiteX3" fmla="*/ 3419865 w 4468508"/>
              <a:gd name="connsiteY3" fmla="*/ 4845181 h 4964273"/>
              <a:gd name="connsiteX4" fmla="*/ 1074535 w 4468508"/>
              <a:gd name="connsiteY4" fmla="*/ 4657562 h 4964273"/>
              <a:gd name="connsiteX5" fmla="*/ 33359 w 4468508"/>
              <a:gd name="connsiteY5" fmla="*/ 2995991 h 4964273"/>
              <a:gd name="connsiteX6" fmla="*/ 592137 w 4468508"/>
              <a:gd name="connsiteY6" fmla="*/ 806182 h 4964273"/>
              <a:gd name="connsiteX7" fmla="*/ 2649000 w 4468508"/>
              <a:gd name="connsiteY7" fmla="*/ 326 h 4964273"/>
              <a:gd name="connsiteX0" fmla="*/ 2788684 w 4608192"/>
              <a:gd name="connsiteY0" fmla="*/ 326 h 4845177"/>
              <a:gd name="connsiteX1" fmla="*/ 4103824 w 4608192"/>
              <a:gd name="connsiteY1" fmla="*/ 591130 h 4845177"/>
              <a:gd name="connsiteX2" fmla="*/ 4590714 w 4608192"/>
              <a:gd name="connsiteY2" fmla="*/ 3809413 h 4845177"/>
              <a:gd name="connsiteX3" fmla="*/ 3559549 w 4608192"/>
              <a:gd name="connsiteY3" fmla="*/ 4845181 h 4845177"/>
              <a:gd name="connsiteX4" fmla="*/ 173043 w 4608192"/>
              <a:gd name="connsiteY4" fmla="*/ 2995991 h 4845177"/>
              <a:gd name="connsiteX5" fmla="*/ 731821 w 4608192"/>
              <a:gd name="connsiteY5" fmla="*/ 806182 h 4845177"/>
              <a:gd name="connsiteX6" fmla="*/ 2788684 w 4608192"/>
              <a:gd name="connsiteY6" fmla="*/ 326 h 4845177"/>
              <a:gd name="connsiteX0" fmla="*/ 2788684 w 4656382"/>
              <a:gd name="connsiteY0" fmla="*/ 326 h 4593408"/>
              <a:gd name="connsiteX1" fmla="*/ 4103824 w 4656382"/>
              <a:gd name="connsiteY1" fmla="*/ 591130 h 4593408"/>
              <a:gd name="connsiteX2" fmla="*/ 4590714 w 4656382"/>
              <a:gd name="connsiteY2" fmla="*/ 3809413 h 4593408"/>
              <a:gd name="connsiteX3" fmla="*/ 2737164 w 4656382"/>
              <a:gd name="connsiteY3" fmla="*/ 4593410 h 4593408"/>
              <a:gd name="connsiteX4" fmla="*/ 173043 w 4656382"/>
              <a:gd name="connsiteY4" fmla="*/ 2995991 h 4593408"/>
              <a:gd name="connsiteX5" fmla="*/ 731821 w 4656382"/>
              <a:gd name="connsiteY5" fmla="*/ 806182 h 4593408"/>
              <a:gd name="connsiteX6" fmla="*/ 2788684 w 4656382"/>
              <a:gd name="connsiteY6" fmla="*/ 326 h 4593408"/>
              <a:gd name="connsiteX0" fmla="*/ 2788684 w 4720632"/>
              <a:gd name="connsiteY0" fmla="*/ 326 h 4593408"/>
              <a:gd name="connsiteX1" fmla="*/ 4103824 w 4720632"/>
              <a:gd name="connsiteY1" fmla="*/ 591130 h 4593408"/>
              <a:gd name="connsiteX2" fmla="*/ 4661706 w 4720632"/>
              <a:gd name="connsiteY2" fmla="*/ 3597011 h 4593408"/>
              <a:gd name="connsiteX3" fmla="*/ 2737164 w 4720632"/>
              <a:gd name="connsiteY3" fmla="*/ 4593410 h 4593408"/>
              <a:gd name="connsiteX4" fmla="*/ 173043 w 4720632"/>
              <a:gd name="connsiteY4" fmla="*/ 2995991 h 4593408"/>
              <a:gd name="connsiteX5" fmla="*/ 731821 w 4720632"/>
              <a:gd name="connsiteY5" fmla="*/ 806182 h 4593408"/>
              <a:gd name="connsiteX6" fmla="*/ 2788684 w 4720632"/>
              <a:gd name="connsiteY6" fmla="*/ 326 h 4593408"/>
              <a:gd name="connsiteX0" fmla="*/ 2615637 w 4547585"/>
              <a:gd name="connsiteY0" fmla="*/ 326 h 4593408"/>
              <a:gd name="connsiteX1" fmla="*/ 3930777 w 4547585"/>
              <a:gd name="connsiteY1" fmla="*/ 591130 h 4593408"/>
              <a:gd name="connsiteX2" fmla="*/ 4488659 w 4547585"/>
              <a:gd name="connsiteY2" fmla="*/ 3597011 h 4593408"/>
              <a:gd name="connsiteX3" fmla="*/ 2564117 w 4547585"/>
              <a:gd name="connsiteY3" fmla="*/ 4593410 h 4593408"/>
              <a:gd name="connsiteX4" fmla="*/ -4 w 4547585"/>
              <a:gd name="connsiteY4" fmla="*/ 2995991 h 4593408"/>
              <a:gd name="connsiteX5" fmla="*/ 2615637 w 4547585"/>
              <a:gd name="connsiteY5" fmla="*/ 326 h 4593408"/>
              <a:gd name="connsiteX0" fmla="*/ 1599114 w 4547585"/>
              <a:gd name="connsiteY0" fmla="*/ 673 h 4392722"/>
              <a:gd name="connsiteX1" fmla="*/ 3930777 w 4547585"/>
              <a:gd name="connsiteY1" fmla="*/ 390444 h 4392722"/>
              <a:gd name="connsiteX2" fmla="*/ 4488659 w 4547585"/>
              <a:gd name="connsiteY2" fmla="*/ 3396325 h 4392722"/>
              <a:gd name="connsiteX3" fmla="*/ 2564117 w 4547585"/>
              <a:gd name="connsiteY3" fmla="*/ 4392724 h 4392722"/>
              <a:gd name="connsiteX4" fmla="*/ -4 w 4547585"/>
              <a:gd name="connsiteY4" fmla="*/ 2795305 h 4392722"/>
              <a:gd name="connsiteX5" fmla="*/ 1599114 w 4547585"/>
              <a:gd name="connsiteY5" fmla="*/ 673 h 4392722"/>
              <a:gd name="connsiteX0" fmla="*/ 1599114 w 4556102"/>
              <a:gd name="connsiteY0" fmla="*/ 673 h 4345138"/>
              <a:gd name="connsiteX1" fmla="*/ 3930777 w 4556102"/>
              <a:gd name="connsiteY1" fmla="*/ 390444 h 4345138"/>
              <a:gd name="connsiteX2" fmla="*/ 4488659 w 4556102"/>
              <a:gd name="connsiteY2" fmla="*/ 3396325 h 4345138"/>
              <a:gd name="connsiteX3" fmla="*/ 2425030 w 4556102"/>
              <a:gd name="connsiteY3" fmla="*/ 4345136 h 4345138"/>
              <a:gd name="connsiteX4" fmla="*/ -4 w 4556102"/>
              <a:gd name="connsiteY4" fmla="*/ 2795305 h 4345138"/>
              <a:gd name="connsiteX5" fmla="*/ 1599114 w 4556102"/>
              <a:gd name="connsiteY5" fmla="*/ 673 h 4345138"/>
              <a:gd name="connsiteX0" fmla="*/ 1308676 w 4265664"/>
              <a:gd name="connsiteY0" fmla="*/ 673 h 4345138"/>
              <a:gd name="connsiteX1" fmla="*/ 3640339 w 4265664"/>
              <a:gd name="connsiteY1" fmla="*/ 390444 h 4345138"/>
              <a:gd name="connsiteX2" fmla="*/ 4198221 w 4265664"/>
              <a:gd name="connsiteY2" fmla="*/ 3396325 h 4345138"/>
              <a:gd name="connsiteX3" fmla="*/ 2134592 w 4265664"/>
              <a:gd name="connsiteY3" fmla="*/ 4345136 h 4345138"/>
              <a:gd name="connsiteX4" fmla="*/ 2 w 4265664"/>
              <a:gd name="connsiteY4" fmla="*/ 2737868 h 4345138"/>
              <a:gd name="connsiteX5" fmla="*/ 1308676 w 4265664"/>
              <a:gd name="connsiteY5" fmla="*/ 673 h 4345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65664" h="4345138">
                <a:moveTo>
                  <a:pt x="1308676" y="673"/>
                </a:moveTo>
                <a:cubicBezTo>
                  <a:pt x="1850442" y="-12337"/>
                  <a:pt x="3307336" y="165670"/>
                  <a:pt x="3640339" y="390444"/>
                </a:cubicBezTo>
                <a:cubicBezTo>
                  <a:pt x="3940677" y="1025292"/>
                  <a:pt x="4449179" y="2737210"/>
                  <a:pt x="4198221" y="3396325"/>
                </a:cubicBezTo>
                <a:cubicBezTo>
                  <a:pt x="3947263" y="4055440"/>
                  <a:pt x="2447418" y="4230167"/>
                  <a:pt x="2134592" y="4345136"/>
                </a:cubicBezTo>
                <a:cubicBezTo>
                  <a:pt x="1398314" y="4209566"/>
                  <a:pt x="471290" y="3411035"/>
                  <a:pt x="2" y="2737868"/>
                </a:cubicBezTo>
                <a:cubicBezTo>
                  <a:pt x="8589" y="1972354"/>
                  <a:pt x="653546" y="401483"/>
                  <a:pt x="1308676" y="673"/>
                </a:cubicBezTo>
                <a:close/>
              </a:path>
            </a:pathLst>
          </a:custGeom>
          <a:solidFill>
            <a:schemeClr val="accent4">
              <a:lumMod val="40000"/>
              <a:lumOff val="60000"/>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58476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112DF30-5C96-46A5-81A0-341076AFC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E44E6C6-920F-4AC8-83F4-7F94687E7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68DE60DE-A968-4121-AFBB-E1A35832E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145401" y="145708"/>
            <a:ext cx="2151670" cy="1860256"/>
            <a:chOff x="-305" y="-4155"/>
            <a:chExt cx="2514948" cy="2174333"/>
          </a:xfrm>
        </p:grpSpPr>
        <p:sp>
          <p:nvSpPr>
            <p:cNvPr id="15" name="Freeform: Shape 14">
              <a:extLst>
                <a:ext uri="{FF2B5EF4-FFF2-40B4-BE49-F238E27FC236}">
                  <a16:creationId xmlns:a16="http://schemas.microsoft.com/office/drawing/2014/main" id="{3B467C38-3593-435B-8852-5CFF00FBFC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029EC23-B12D-440F-851D-188AB8A80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65080C5B-B10E-4C97-B3DD-97CFBF5E8F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8" name="Freeform: Shape 17">
              <a:extLst>
                <a:ext uri="{FF2B5EF4-FFF2-40B4-BE49-F238E27FC236}">
                  <a16:creationId xmlns:a16="http://schemas.microsoft.com/office/drawing/2014/main" id="{1CC2843D-B312-4705-B377-1141FF684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Şəkil 4" descr="Şəkil ehtiva edir mətn, ekran görüntüsü, Şrift&#10;&#10;Avtomatik yaradılan təsvir">
            <a:extLst>
              <a:ext uri="{FF2B5EF4-FFF2-40B4-BE49-F238E27FC236}">
                <a16:creationId xmlns:a16="http://schemas.microsoft.com/office/drawing/2014/main" id="{213F6626-E25D-FB12-D684-C0D8E2946704}"/>
              </a:ext>
            </a:extLst>
          </p:cNvPr>
          <p:cNvPicPr>
            <a:picLocks noChangeAspect="1"/>
          </p:cNvPicPr>
          <p:nvPr/>
        </p:nvPicPr>
        <p:blipFill>
          <a:blip r:embed="rId2"/>
          <a:stretch>
            <a:fillRect/>
          </a:stretch>
        </p:blipFill>
        <p:spPr>
          <a:xfrm>
            <a:off x="815254" y="4009837"/>
            <a:ext cx="6993043" cy="2074095"/>
          </a:xfrm>
          <a:prstGeom prst="rect">
            <a:avLst/>
          </a:prstGeom>
        </p:spPr>
      </p:pic>
      <p:sp>
        <p:nvSpPr>
          <p:cNvPr id="3" name="Kontent Doldurucusu 2">
            <a:extLst>
              <a:ext uri="{FF2B5EF4-FFF2-40B4-BE49-F238E27FC236}">
                <a16:creationId xmlns:a16="http://schemas.microsoft.com/office/drawing/2014/main" id="{E095E805-EFB1-F7B9-5632-EC72F5807B80}"/>
              </a:ext>
            </a:extLst>
          </p:cNvPr>
          <p:cNvSpPr>
            <a:spLocks noGrp="1"/>
          </p:cNvSpPr>
          <p:nvPr>
            <p:ph idx="1"/>
          </p:nvPr>
        </p:nvSpPr>
        <p:spPr>
          <a:xfrm>
            <a:off x="2015704" y="300934"/>
            <a:ext cx="8905875" cy="3227626"/>
          </a:xfrm>
        </p:spPr>
        <p:txBody>
          <a:bodyPr vert="horz" lIns="91440" tIns="45720" rIns="91440" bIns="45720" rtlCol="0" anchor="ctr">
            <a:noAutofit/>
          </a:bodyPr>
          <a:lstStyle/>
          <a:p>
            <a:r>
              <a:rPr lang="az-Latn-AZ" sz="2000" dirty="0">
                <a:solidFill>
                  <a:schemeClr val="tx2"/>
                </a:solidFill>
                <a:ea typeface="+mn-lt"/>
                <a:cs typeface="+mn-lt"/>
              </a:rPr>
              <a:t>Əgər siyahı varsa, kortejə nə ehtiyac var? </a:t>
            </a:r>
          </a:p>
          <a:p>
            <a:r>
              <a:rPr lang="az-Latn-AZ" sz="2000" dirty="0">
                <a:solidFill>
                  <a:schemeClr val="tx2"/>
                </a:solidFill>
                <a:ea typeface="+mn-lt"/>
                <a:cs typeface="+mn-lt"/>
              </a:rPr>
              <a:t>Təsadüfdən qorunmaq. Çox vaxt proqramlar dəyişməz siyahılardan istifadə edir (məsələn, ayların adı). Əgər bu məlumat yaddaşda siyahı (</a:t>
            </a:r>
            <a:r>
              <a:rPr lang="az-Latn-AZ" sz="2000" dirty="0" err="1">
                <a:solidFill>
                  <a:schemeClr val="tx2"/>
                </a:solidFill>
                <a:ea typeface="+mn-lt"/>
                <a:cs typeface="+mn-lt"/>
              </a:rPr>
              <a:t>list</a:t>
            </a:r>
            <a:r>
              <a:rPr lang="az-Latn-AZ" sz="2000" dirty="0">
                <a:solidFill>
                  <a:schemeClr val="tx2"/>
                </a:solidFill>
                <a:ea typeface="+mn-lt"/>
                <a:cs typeface="+mn-lt"/>
              </a:rPr>
              <a:t>) kimi saxlanılsa, məqsədli və ya təsadüfən dəyişdirilə bilər. Siyahıdan fərqli olaraq kortejə yeni element əlavə etmək, elementini dəyişmək və silmək olmaz. Amma yeni kortej yaradıb onu həmin dəyişənlə </a:t>
            </a:r>
            <a:r>
              <a:rPr lang="az-Latn-AZ" sz="2000" dirty="0" err="1">
                <a:solidFill>
                  <a:schemeClr val="tx2"/>
                </a:solidFill>
                <a:ea typeface="+mn-lt"/>
                <a:cs typeface="+mn-lt"/>
              </a:rPr>
              <a:t>əlaqələndirmək</a:t>
            </a:r>
            <a:r>
              <a:rPr lang="az-Latn-AZ" sz="2000" dirty="0">
                <a:solidFill>
                  <a:schemeClr val="tx2"/>
                </a:solidFill>
                <a:ea typeface="+mn-lt"/>
                <a:cs typeface="+mn-lt"/>
              </a:rPr>
              <a:t> olar. </a:t>
            </a:r>
          </a:p>
          <a:p>
            <a:r>
              <a:rPr lang="az-Latn-AZ" sz="2000" dirty="0">
                <a:solidFill>
                  <a:schemeClr val="tx2"/>
                </a:solidFill>
                <a:ea typeface="+mn-lt"/>
                <a:cs typeface="+mn-lt"/>
              </a:rPr>
              <a:t>Kiçik ölçülü olması. </a:t>
            </a:r>
          </a:p>
          <a:p>
            <a:r>
              <a:rPr lang="az-Latn-AZ" sz="2000" dirty="0">
                <a:solidFill>
                  <a:schemeClr val="tx2"/>
                </a:solidFill>
                <a:ea typeface="+mn-lt"/>
                <a:cs typeface="+mn-lt"/>
              </a:rPr>
              <a:t> Kortejlərdən lüğətlərin açarı kimi istifadə etmək. </a:t>
            </a:r>
            <a:endParaRPr lang="az-Latn-AZ" sz="2000" dirty="0">
              <a:solidFill>
                <a:schemeClr val="tx2"/>
              </a:solidFill>
              <a:ea typeface="Calibri"/>
              <a:cs typeface="Calibri"/>
            </a:endParaRPr>
          </a:p>
        </p:txBody>
      </p:sp>
      <p:grpSp>
        <p:nvGrpSpPr>
          <p:cNvPr id="20" name="Group 19">
            <a:extLst>
              <a:ext uri="{FF2B5EF4-FFF2-40B4-BE49-F238E27FC236}">
                <a16:creationId xmlns:a16="http://schemas.microsoft.com/office/drawing/2014/main" id="{69E22CE9-7281-4287-84CA-AE7F803109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8164748" y="3839134"/>
            <a:ext cx="4023079" cy="3018865"/>
            <a:chOff x="-305" y="-1"/>
            <a:chExt cx="3832880" cy="2876136"/>
          </a:xfrm>
        </p:grpSpPr>
        <p:sp>
          <p:nvSpPr>
            <p:cNvPr id="21" name="Freeform: Shape 20">
              <a:extLst>
                <a:ext uri="{FF2B5EF4-FFF2-40B4-BE49-F238E27FC236}">
                  <a16:creationId xmlns:a16="http://schemas.microsoft.com/office/drawing/2014/main" id="{FB7187AB-AC55-4912-943A-8EB2DA74B6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6C7A5046-6B7A-4C74-834D-26B12A3CC4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E175BB57-CAD0-46E7-ACCA-C4193784D0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EC936F17-A396-40BC-9A97-9B0A72A916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32110953"/>
      </p:ext>
    </p:extLst>
  </p:cSld>
  <p:clrMapOvr>
    <a:masterClrMapping/>
  </p:clrMapOvr>
</p:sld>
</file>

<file path=ppt/theme/theme1.xml><?xml version="1.0" encoding="utf-8"?>
<a:theme xmlns:a="http://schemas.openxmlformats.org/drawingml/2006/main" name="Office Mövzusu">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Geniş ekran</PresentationFormat>
  <Paragraphs>0</Paragraphs>
  <Slides>16</Slides>
  <Notes>0</Notes>
  <HiddenSlides>0</HiddenSlides>
  <MMClips>0</MMClips>
  <ScaleCrop>false</ScaleCrop>
  <HeadingPairs>
    <vt:vector size="4" baseType="variant">
      <vt:variant>
        <vt:lpstr>Mövzu</vt:lpstr>
      </vt:variant>
      <vt:variant>
        <vt:i4>1</vt:i4>
      </vt:variant>
      <vt:variant>
        <vt:lpstr>Slayd Başlıqları</vt:lpstr>
      </vt:variant>
      <vt:variant>
        <vt:i4>16</vt:i4>
      </vt:variant>
    </vt:vector>
  </HeadingPairs>
  <TitlesOfParts>
    <vt:vector size="17" baseType="lpstr">
      <vt:lpstr>Office Mövzusu</vt:lpstr>
      <vt:lpstr>VERILƏNLƏRIN STRUKTURU VƏ ALQORITMLƏR </vt:lpstr>
      <vt:lpstr>PowerPoint Təqdimatı</vt:lpstr>
      <vt:lpstr>Lüğətlər. </vt:lpstr>
      <vt:lpstr>Siyahılar nizamlanmış olsa da, lüğətlər nizamlanmamışdır. Lüğətlərin əsas xüsusiyyətləri bunlardır:</vt:lpstr>
      <vt:lpstr>PowerPoint Təqdimatı</vt:lpstr>
      <vt:lpstr>PowerPoint Təqdimatı</vt:lpstr>
      <vt:lpstr>Lüğətlərlə işlənilə bilən aşağıdakı metodlar vardır: </vt:lpstr>
      <vt:lpstr>Kortejlər</vt:lpstr>
      <vt:lpstr>PowerPoint Təqdimatı</vt:lpstr>
      <vt:lpstr>PowerPoint Təqdimatı</vt:lpstr>
      <vt:lpstr>Çoxluq</vt:lpstr>
      <vt:lpstr>PowerPoint Təqdimatı</vt:lpstr>
      <vt:lpstr>Çoxluqlar üzərində aşağıdakı əməliyyatlar vardır: </vt:lpstr>
      <vt:lpstr>A matrisinin mənfi elementlərinin ən böyüyünü tapın.</vt:lpstr>
      <vt:lpstr>Nümunə</vt:lpstr>
      <vt:lpstr>PowerPoint Təqdimatı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Təqdimatı</dc:title>
  <dc:creator/>
  <cp:lastModifiedBy/>
  <cp:revision>219</cp:revision>
  <dcterms:created xsi:type="dcterms:W3CDTF">2023-11-28T16:32:58Z</dcterms:created>
  <dcterms:modified xsi:type="dcterms:W3CDTF">2023-11-28T18:14:22Z</dcterms:modified>
</cp:coreProperties>
</file>