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3" r:id="rId3"/>
    <p:sldId id="257" r:id="rId4"/>
    <p:sldId id="264" r:id="rId5"/>
    <p:sldId id="265" r:id="rId6"/>
    <p:sldId id="268" r:id="rId7"/>
    <p:sldId id="267" r:id="rId8"/>
    <p:sldId id="269" r:id="rId9"/>
    <p:sldId id="266" r:id="rId10"/>
    <p:sldId id="270" r:id="rId11"/>
    <p:sldId id="271" r:id="rId12"/>
    <p:sldId id="272" r:id="rId13"/>
    <p:sldId id="273" r:id="rId14"/>
    <p:sldId id="274" r:id="rId15"/>
  </p:sldIdLst>
  <p:sldSz cx="12192000" cy="6858000"/>
  <p:notesSz cx="6858000" cy="9144000"/>
  <p:defaultTextStyle>
    <a:defPPr>
      <a:defRPr lang="sq-A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19A5F-49FB-45BC-BAE2-EDB13BDDDD8A}" v="232" dt="2023-11-26T17:25:35.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2" d="100"/>
          <a:sy n="62" d="100"/>
        </p:scale>
        <p:origin x="66"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EC0B4-19B4-4531-9D08-2784DE12BAF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F42A000-B4EF-4929-85A7-EB76AB5A1002}">
      <dgm:prSet/>
      <dgm:spPr/>
      <dgm:t>
        <a:bodyPr/>
        <a:lstStyle/>
        <a:p>
          <a:pPr rtl="0"/>
          <a:r>
            <a:rPr lang="az-Latn-AZ" b="1" i="1" dirty="0" err="1"/>
            <a:t>Tələbə:</a:t>
          </a:r>
          <a:r>
            <a:rPr lang="az-Latn-AZ" b="1" i="1" dirty="0" err="1">
              <a:latin typeface="Calibri Light" panose="020F0302020204030204"/>
            </a:rPr>
            <a:t>Baxışzadə</a:t>
          </a:r>
          <a:r>
            <a:rPr lang="az-Latn-AZ" b="1" i="1" dirty="0">
              <a:latin typeface="Calibri Light" panose="020F0302020204030204"/>
            </a:rPr>
            <a:t> Nuran</a:t>
          </a:r>
          <a:endParaRPr lang="az-Latn-AZ" b="1" i="1" dirty="0"/>
        </a:p>
      </dgm:t>
    </dgm:pt>
    <dgm:pt modelId="{3C56B9F8-B20A-4817-8861-3A7C75518F85}" type="parTrans" cxnId="{42C097C6-BC85-41FC-A758-9682AFFF7A15}">
      <dgm:prSet/>
      <dgm:spPr/>
      <dgm:t>
        <a:bodyPr/>
        <a:lstStyle/>
        <a:p>
          <a:endParaRPr lang="en-US"/>
        </a:p>
      </dgm:t>
    </dgm:pt>
    <dgm:pt modelId="{BF43C595-4D7D-43CE-B8CD-ABC1A414E479}" type="sibTrans" cxnId="{42C097C6-BC85-41FC-A758-9682AFFF7A15}">
      <dgm:prSet/>
      <dgm:spPr/>
      <dgm:t>
        <a:bodyPr/>
        <a:lstStyle/>
        <a:p>
          <a:endParaRPr lang="en-US"/>
        </a:p>
      </dgm:t>
    </dgm:pt>
    <dgm:pt modelId="{896185AB-D9CD-4C78-89FB-B5D75704F359}">
      <dgm:prSet/>
      <dgm:spPr/>
      <dgm:t>
        <a:bodyPr/>
        <a:lstStyle/>
        <a:p>
          <a:pPr rtl="0"/>
          <a:r>
            <a:rPr lang="az-Latn-AZ" b="1" i="1" dirty="0" err="1"/>
            <a:t>Müəllim:</a:t>
          </a:r>
          <a:r>
            <a:rPr lang="az-Latn-AZ" b="1" i="1" dirty="0" err="1">
              <a:latin typeface="Calibri Light" panose="020F0302020204030204"/>
            </a:rPr>
            <a:t>Quluzadə</a:t>
          </a:r>
          <a:r>
            <a:rPr lang="az-Latn-AZ" b="1" i="1" dirty="0">
              <a:latin typeface="Calibri Light" panose="020F0302020204030204"/>
            </a:rPr>
            <a:t> Dilarə</a:t>
          </a:r>
          <a:endParaRPr lang="az-Latn-AZ" b="1" i="1" dirty="0"/>
        </a:p>
      </dgm:t>
    </dgm:pt>
    <dgm:pt modelId="{B67345BC-843C-49C5-9094-4459BC1BFB7E}" type="parTrans" cxnId="{B0BCD563-A379-44FF-9AA8-585B6922B072}">
      <dgm:prSet/>
      <dgm:spPr/>
      <dgm:t>
        <a:bodyPr/>
        <a:lstStyle/>
        <a:p>
          <a:endParaRPr lang="en-US"/>
        </a:p>
      </dgm:t>
    </dgm:pt>
    <dgm:pt modelId="{E1F925B1-859C-4A45-9C28-A2DEE1DD379C}" type="sibTrans" cxnId="{B0BCD563-A379-44FF-9AA8-585B6922B072}">
      <dgm:prSet/>
      <dgm:spPr/>
      <dgm:t>
        <a:bodyPr/>
        <a:lstStyle/>
        <a:p>
          <a:endParaRPr lang="en-US"/>
        </a:p>
      </dgm:t>
    </dgm:pt>
    <dgm:pt modelId="{F5E7A351-3EA3-46BA-A974-4BD0F26EBAF9}">
      <dgm:prSet/>
      <dgm:spPr/>
      <dgm:t>
        <a:bodyPr/>
        <a:lstStyle/>
        <a:p>
          <a:r>
            <a:rPr lang="az-Latn-AZ" b="1" i="1" dirty="0"/>
            <a:t>Kurs:3 </a:t>
          </a:r>
          <a:endParaRPr lang="en-US" i="1" dirty="0"/>
        </a:p>
      </dgm:t>
    </dgm:pt>
    <dgm:pt modelId="{EF606E18-87F9-474B-97AA-BC6235976919}" type="parTrans" cxnId="{CA66A039-94A0-4184-8163-04AC9388F523}">
      <dgm:prSet/>
      <dgm:spPr/>
      <dgm:t>
        <a:bodyPr/>
        <a:lstStyle/>
        <a:p>
          <a:endParaRPr lang="en-US"/>
        </a:p>
      </dgm:t>
    </dgm:pt>
    <dgm:pt modelId="{676EC3C8-1813-4EFC-AF2E-D51F74F31CA6}" type="sibTrans" cxnId="{CA66A039-94A0-4184-8163-04AC9388F523}">
      <dgm:prSet/>
      <dgm:spPr/>
      <dgm:t>
        <a:bodyPr/>
        <a:lstStyle/>
        <a:p>
          <a:endParaRPr lang="en-US"/>
        </a:p>
      </dgm:t>
    </dgm:pt>
    <dgm:pt modelId="{809F7AA6-272B-4508-BEA4-D1F28130F3DD}">
      <dgm:prSet/>
      <dgm:spPr/>
      <dgm:t>
        <a:bodyPr/>
        <a:lstStyle/>
        <a:p>
          <a:r>
            <a:rPr lang="az-Latn-AZ" b="1" i="1" dirty="0" err="1"/>
            <a:t>Fakültə:İTT</a:t>
          </a:r>
          <a:endParaRPr lang="en-US" i="1" dirty="0"/>
        </a:p>
      </dgm:t>
    </dgm:pt>
    <dgm:pt modelId="{3DBC70AA-BA97-4773-8C09-E7630794431C}" type="parTrans" cxnId="{7A94747D-0BC6-4D65-B895-413E046FBEC5}">
      <dgm:prSet/>
      <dgm:spPr/>
      <dgm:t>
        <a:bodyPr/>
        <a:lstStyle/>
        <a:p>
          <a:endParaRPr lang="en-US"/>
        </a:p>
      </dgm:t>
    </dgm:pt>
    <dgm:pt modelId="{528A3552-CC54-4FFB-B6DA-F5BD39E698B6}" type="sibTrans" cxnId="{7A94747D-0BC6-4D65-B895-413E046FBEC5}">
      <dgm:prSet/>
      <dgm:spPr/>
      <dgm:t>
        <a:bodyPr/>
        <a:lstStyle/>
        <a:p>
          <a:endParaRPr lang="en-US"/>
        </a:p>
      </dgm:t>
    </dgm:pt>
    <dgm:pt modelId="{2D012279-F959-4AC8-BD18-FB2BC0970CCD}">
      <dgm:prSet/>
      <dgm:spPr/>
      <dgm:t>
        <a:bodyPr/>
        <a:lstStyle/>
        <a:p>
          <a:r>
            <a:rPr lang="az-Latn-AZ" b="1" i="1" dirty="0" err="1"/>
            <a:t>İxtisas:</a:t>
          </a:r>
          <a:r>
            <a:rPr lang="az-Latn-AZ" b="0" i="1" dirty="0" err="1"/>
            <a:t>Kompüter</a:t>
          </a:r>
          <a:r>
            <a:rPr lang="az-Latn-AZ" b="0" i="1" dirty="0"/>
            <a:t> mühəndisliyi</a:t>
          </a:r>
          <a:endParaRPr lang="en-US" b="0" i="1" dirty="0"/>
        </a:p>
      </dgm:t>
    </dgm:pt>
    <dgm:pt modelId="{2594DF7A-CF8A-4D58-9496-C5E0DB996EC0}" type="parTrans" cxnId="{EA66E7A1-9DA3-4EA4-AFD8-0D2D34CB0D52}">
      <dgm:prSet/>
      <dgm:spPr/>
      <dgm:t>
        <a:bodyPr/>
        <a:lstStyle/>
        <a:p>
          <a:endParaRPr lang="en-US"/>
        </a:p>
      </dgm:t>
    </dgm:pt>
    <dgm:pt modelId="{E28F482C-9705-4044-BBD1-A333E898AFF1}" type="sibTrans" cxnId="{EA66E7A1-9DA3-4EA4-AFD8-0D2D34CB0D52}">
      <dgm:prSet/>
      <dgm:spPr/>
      <dgm:t>
        <a:bodyPr/>
        <a:lstStyle/>
        <a:p>
          <a:endParaRPr lang="en-US"/>
        </a:p>
      </dgm:t>
    </dgm:pt>
    <dgm:pt modelId="{98E3763F-1853-4BD1-92F7-99FEF5A07868}">
      <dgm:prSet/>
      <dgm:spPr/>
      <dgm:t>
        <a:bodyPr/>
        <a:lstStyle/>
        <a:p>
          <a:r>
            <a:rPr lang="az-Latn-AZ" b="1" i="1" dirty="0" err="1"/>
            <a:t>Kafedra:</a:t>
          </a:r>
          <a:r>
            <a:rPr lang="az-Latn-AZ" b="0" i="1" dirty="0" err="1"/>
            <a:t>Kompüter</a:t>
          </a:r>
          <a:r>
            <a:rPr lang="az-Latn-AZ" b="0" i="1" dirty="0"/>
            <a:t> </a:t>
          </a:r>
          <a:r>
            <a:rPr lang="az-Latn-AZ" b="0" i="1" dirty="0" err="1"/>
            <a:t>texnologiyalari</a:t>
          </a:r>
          <a:r>
            <a:rPr lang="az-Latn-AZ" b="0" i="1" dirty="0"/>
            <a:t> </a:t>
          </a:r>
          <a:endParaRPr lang="en-US" b="0" i="1" dirty="0"/>
        </a:p>
      </dgm:t>
    </dgm:pt>
    <dgm:pt modelId="{8D49F0F8-C99A-4B9C-BE4A-14B30A202F53}" type="parTrans" cxnId="{116752F4-5D98-42AA-A78D-6ADFFA0A461B}">
      <dgm:prSet/>
      <dgm:spPr/>
      <dgm:t>
        <a:bodyPr/>
        <a:lstStyle/>
        <a:p>
          <a:endParaRPr lang="en-US"/>
        </a:p>
      </dgm:t>
    </dgm:pt>
    <dgm:pt modelId="{30A47C02-63B4-46DB-9CF1-FB2BD9073194}" type="sibTrans" cxnId="{116752F4-5D98-42AA-A78D-6ADFFA0A461B}">
      <dgm:prSet/>
      <dgm:spPr/>
      <dgm:t>
        <a:bodyPr/>
        <a:lstStyle/>
        <a:p>
          <a:endParaRPr lang="en-US"/>
        </a:p>
      </dgm:t>
    </dgm:pt>
    <dgm:pt modelId="{3B3B36EF-C66B-45A5-B9DC-11E5BAAF3B08}">
      <dgm:prSet/>
      <dgm:spPr/>
      <dgm:t>
        <a:bodyPr/>
        <a:lstStyle/>
        <a:p>
          <a:pPr rtl="0"/>
          <a:r>
            <a:rPr lang="az-Latn-AZ" b="1" i="1" dirty="0"/>
            <a:t>Mövzu:</a:t>
          </a:r>
          <a:r>
            <a:rPr lang="az-Latn-AZ" b="1" i="1" dirty="0">
              <a:latin typeface="Calibri Light" panose="020F0302020204030204"/>
            </a:rPr>
            <a:t> </a:t>
          </a:r>
          <a:r>
            <a:rPr lang="az-Latn-AZ" b="0" i="1" dirty="0"/>
            <a:t>Nizamlama alqoritmləri</a:t>
          </a:r>
          <a:r>
            <a:rPr lang="az-Latn-AZ" b="0" i="1" dirty="0">
              <a:latin typeface="Calibri Light" panose="020F0302020204030204"/>
            </a:rPr>
            <a:t> və verilmiş alqoritmi qurmaq.</a:t>
          </a:r>
          <a:endParaRPr lang="az-Latn-AZ" b="0" i="1" dirty="0"/>
        </a:p>
      </dgm:t>
    </dgm:pt>
    <dgm:pt modelId="{4DA5C9F0-DBA7-400A-B6D8-8D72AD399D88}" type="parTrans" cxnId="{70472FAB-2B55-4D54-BD15-553EBF4E9453}">
      <dgm:prSet/>
      <dgm:spPr/>
      <dgm:t>
        <a:bodyPr/>
        <a:lstStyle/>
        <a:p>
          <a:endParaRPr lang="en-US"/>
        </a:p>
      </dgm:t>
    </dgm:pt>
    <dgm:pt modelId="{FE004F03-E0DD-4BF0-AB4E-B999B9901045}" type="sibTrans" cxnId="{70472FAB-2B55-4D54-BD15-553EBF4E9453}">
      <dgm:prSet/>
      <dgm:spPr/>
      <dgm:t>
        <a:bodyPr/>
        <a:lstStyle/>
        <a:p>
          <a:endParaRPr lang="en-US"/>
        </a:p>
      </dgm:t>
    </dgm:pt>
    <dgm:pt modelId="{DB85A32D-7C32-44E3-84B2-764CF202664F}" type="pres">
      <dgm:prSet presAssocID="{5BBEC0B4-19B4-4531-9D08-2784DE12BAF3}" presName="vert0" presStyleCnt="0">
        <dgm:presLayoutVars>
          <dgm:dir/>
          <dgm:animOne val="branch"/>
          <dgm:animLvl val="lvl"/>
        </dgm:presLayoutVars>
      </dgm:prSet>
      <dgm:spPr/>
    </dgm:pt>
    <dgm:pt modelId="{6A516E49-F744-412E-8356-8FD43E2F61C2}" type="pres">
      <dgm:prSet presAssocID="{1F42A000-B4EF-4929-85A7-EB76AB5A1002}" presName="thickLine" presStyleLbl="alignNode1" presStyleIdx="0" presStyleCnt="7"/>
      <dgm:spPr/>
    </dgm:pt>
    <dgm:pt modelId="{225093E2-F1D5-4ACB-BCD0-247F591F8A46}" type="pres">
      <dgm:prSet presAssocID="{1F42A000-B4EF-4929-85A7-EB76AB5A1002}" presName="horz1" presStyleCnt="0"/>
      <dgm:spPr/>
    </dgm:pt>
    <dgm:pt modelId="{31083996-85FD-4765-A87D-FEADCCE67BF5}" type="pres">
      <dgm:prSet presAssocID="{1F42A000-B4EF-4929-85A7-EB76AB5A1002}" presName="tx1" presStyleLbl="revTx" presStyleIdx="0" presStyleCnt="7"/>
      <dgm:spPr/>
    </dgm:pt>
    <dgm:pt modelId="{A44C0C5D-1D74-4907-AE5B-56C9F66DA8AE}" type="pres">
      <dgm:prSet presAssocID="{1F42A000-B4EF-4929-85A7-EB76AB5A1002}" presName="vert1" presStyleCnt="0"/>
      <dgm:spPr/>
    </dgm:pt>
    <dgm:pt modelId="{C444EAB6-4A8F-4A54-B4CF-64E3A54CE366}" type="pres">
      <dgm:prSet presAssocID="{896185AB-D9CD-4C78-89FB-B5D75704F359}" presName="thickLine" presStyleLbl="alignNode1" presStyleIdx="1" presStyleCnt="7"/>
      <dgm:spPr/>
    </dgm:pt>
    <dgm:pt modelId="{CC06C579-BCA5-4A94-B311-A4C84414D1E6}" type="pres">
      <dgm:prSet presAssocID="{896185AB-D9CD-4C78-89FB-B5D75704F359}" presName="horz1" presStyleCnt="0"/>
      <dgm:spPr/>
    </dgm:pt>
    <dgm:pt modelId="{8AF972B7-04E5-433E-8300-05A6DB41BFA1}" type="pres">
      <dgm:prSet presAssocID="{896185AB-D9CD-4C78-89FB-B5D75704F359}" presName="tx1" presStyleLbl="revTx" presStyleIdx="1" presStyleCnt="7"/>
      <dgm:spPr/>
    </dgm:pt>
    <dgm:pt modelId="{2CF0C5BC-00DD-48BA-83A7-955F1AF4B49B}" type="pres">
      <dgm:prSet presAssocID="{896185AB-D9CD-4C78-89FB-B5D75704F359}" presName="vert1" presStyleCnt="0"/>
      <dgm:spPr/>
    </dgm:pt>
    <dgm:pt modelId="{A01A1DA0-67E2-484E-9054-3952243C6687}" type="pres">
      <dgm:prSet presAssocID="{F5E7A351-3EA3-46BA-A974-4BD0F26EBAF9}" presName="thickLine" presStyleLbl="alignNode1" presStyleIdx="2" presStyleCnt="7"/>
      <dgm:spPr/>
    </dgm:pt>
    <dgm:pt modelId="{4410236D-DE6C-4576-A4B6-E89FBE8ABBCC}" type="pres">
      <dgm:prSet presAssocID="{F5E7A351-3EA3-46BA-A974-4BD0F26EBAF9}" presName="horz1" presStyleCnt="0"/>
      <dgm:spPr/>
    </dgm:pt>
    <dgm:pt modelId="{F5E8F7AE-AF4D-4BB0-82E4-1DE2C2837EB4}" type="pres">
      <dgm:prSet presAssocID="{F5E7A351-3EA3-46BA-A974-4BD0F26EBAF9}" presName="tx1" presStyleLbl="revTx" presStyleIdx="2" presStyleCnt="7"/>
      <dgm:spPr/>
    </dgm:pt>
    <dgm:pt modelId="{870852E1-394F-4780-BFE5-629DE1F31EB5}" type="pres">
      <dgm:prSet presAssocID="{F5E7A351-3EA3-46BA-A974-4BD0F26EBAF9}" presName="vert1" presStyleCnt="0"/>
      <dgm:spPr/>
    </dgm:pt>
    <dgm:pt modelId="{4EEB16DB-AD02-407D-A122-4C506C18E6B3}" type="pres">
      <dgm:prSet presAssocID="{809F7AA6-272B-4508-BEA4-D1F28130F3DD}" presName="thickLine" presStyleLbl="alignNode1" presStyleIdx="3" presStyleCnt="7"/>
      <dgm:spPr/>
    </dgm:pt>
    <dgm:pt modelId="{112EB654-FAAB-4DC1-A45E-B93946A53A45}" type="pres">
      <dgm:prSet presAssocID="{809F7AA6-272B-4508-BEA4-D1F28130F3DD}" presName="horz1" presStyleCnt="0"/>
      <dgm:spPr/>
    </dgm:pt>
    <dgm:pt modelId="{3FE0F3BA-DEBA-46BA-B522-7FE40D4ADFF3}" type="pres">
      <dgm:prSet presAssocID="{809F7AA6-272B-4508-BEA4-D1F28130F3DD}" presName="tx1" presStyleLbl="revTx" presStyleIdx="3" presStyleCnt="7"/>
      <dgm:spPr/>
    </dgm:pt>
    <dgm:pt modelId="{E068FDB4-6506-4B48-A6AC-DB549FAE4A9A}" type="pres">
      <dgm:prSet presAssocID="{809F7AA6-272B-4508-BEA4-D1F28130F3DD}" presName="vert1" presStyleCnt="0"/>
      <dgm:spPr/>
    </dgm:pt>
    <dgm:pt modelId="{13F5B43A-C922-46A7-992E-3E3ED4E8337A}" type="pres">
      <dgm:prSet presAssocID="{2D012279-F959-4AC8-BD18-FB2BC0970CCD}" presName="thickLine" presStyleLbl="alignNode1" presStyleIdx="4" presStyleCnt="7"/>
      <dgm:spPr/>
    </dgm:pt>
    <dgm:pt modelId="{789BB15F-DCA7-4591-B1BE-DACD05E1AB4A}" type="pres">
      <dgm:prSet presAssocID="{2D012279-F959-4AC8-BD18-FB2BC0970CCD}" presName="horz1" presStyleCnt="0"/>
      <dgm:spPr/>
    </dgm:pt>
    <dgm:pt modelId="{C509CC2F-5E9B-46FF-B49D-3CAC3D0A8DF0}" type="pres">
      <dgm:prSet presAssocID="{2D012279-F959-4AC8-BD18-FB2BC0970CCD}" presName="tx1" presStyleLbl="revTx" presStyleIdx="4" presStyleCnt="7"/>
      <dgm:spPr/>
    </dgm:pt>
    <dgm:pt modelId="{2EA46B10-3700-4F56-9E14-5ACCF9C18189}" type="pres">
      <dgm:prSet presAssocID="{2D012279-F959-4AC8-BD18-FB2BC0970CCD}" presName="vert1" presStyleCnt="0"/>
      <dgm:spPr/>
    </dgm:pt>
    <dgm:pt modelId="{B9DAEA76-8D37-4C6D-AEDB-E7E5E1CCB65A}" type="pres">
      <dgm:prSet presAssocID="{98E3763F-1853-4BD1-92F7-99FEF5A07868}" presName="thickLine" presStyleLbl="alignNode1" presStyleIdx="5" presStyleCnt="7"/>
      <dgm:spPr/>
    </dgm:pt>
    <dgm:pt modelId="{F95E5FC5-FF9F-49A2-8127-9F151968BB29}" type="pres">
      <dgm:prSet presAssocID="{98E3763F-1853-4BD1-92F7-99FEF5A07868}" presName="horz1" presStyleCnt="0"/>
      <dgm:spPr/>
    </dgm:pt>
    <dgm:pt modelId="{CB156305-10ED-4490-93C1-4A2A618A189C}" type="pres">
      <dgm:prSet presAssocID="{98E3763F-1853-4BD1-92F7-99FEF5A07868}" presName="tx1" presStyleLbl="revTx" presStyleIdx="5" presStyleCnt="7"/>
      <dgm:spPr/>
    </dgm:pt>
    <dgm:pt modelId="{2D2882D6-9B81-46B2-ABD3-38E3B762377E}" type="pres">
      <dgm:prSet presAssocID="{98E3763F-1853-4BD1-92F7-99FEF5A07868}" presName="vert1" presStyleCnt="0"/>
      <dgm:spPr/>
    </dgm:pt>
    <dgm:pt modelId="{8FE8064A-B7BB-4A93-BF61-DE1A70547101}" type="pres">
      <dgm:prSet presAssocID="{3B3B36EF-C66B-45A5-B9DC-11E5BAAF3B08}" presName="thickLine" presStyleLbl="alignNode1" presStyleIdx="6" presStyleCnt="7"/>
      <dgm:spPr/>
    </dgm:pt>
    <dgm:pt modelId="{FEF1F81B-04B4-4C9B-9650-2074C037A779}" type="pres">
      <dgm:prSet presAssocID="{3B3B36EF-C66B-45A5-B9DC-11E5BAAF3B08}" presName="horz1" presStyleCnt="0"/>
      <dgm:spPr/>
    </dgm:pt>
    <dgm:pt modelId="{5B66C8DF-1674-4413-BA09-8449E1AD61EA}" type="pres">
      <dgm:prSet presAssocID="{3B3B36EF-C66B-45A5-B9DC-11E5BAAF3B08}" presName="tx1" presStyleLbl="revTx" presStyleIdx="6" presStyleCnt="7"/>
      <dgm:spPr/>
    </dgm:pt>
    <dgm:pt modelId="{C3A2FDCF-085F-4AFE-B520-1A93B91330D7}" type="pres">
      <dgm:prSet presAssocID="{3B3B36EF-C66B-45A5-B9DC-11E5BAAF3B08}" presName="vert1" presStyleCnt="0"/>
      <dgm:spPr/>
    </dgm:pt>
  </dgm:ptLst>
  <dgm:cxnLst>
    <dgm:cxn modelId="{D920EB15-8CEA-43EE-BD34-1D4C5B8E1E6D}" type="presOf" srcId="{896185AB-D9CD-4C78-89FB-B5D75704F359}" destId="{8AF972B7-04E5-433E-8300-05A6DB41BFA1}" srcOrd="0" destOrd="0" presId="urn:microsoft.com/office/officeart/2008/layout/LinedList"/>
    <dgm:cxn modelId="{CA66A039-94A0-4184-8163-04AC9388F523}" srcId="{5BBEC0B4-19B4-4531-9D08-2784DE12BAF3}" destId="{F5E7A351-3EA3-46BA-A974-4BD0F26EBAF9}" srcOrd="2" destOrd="0" parTransId="{EF606E18-87F9-474B-97AA-BC6235976919}" sibTransId="{676EC3C8-1813-4EFC-AF2E-D51F74F31CA6}"/>
    <dgm:cxn modelId="{B0BCD563-A379-44FF-9AA8-585B6922B072}" srcId="{5BBEC0B4-19B4-4531-9D08-2784DE12BAF3}" destId="{896185AB-D9CD-4C78-89FB-B5D75704F359}" srcOrd="1" destOrd="0" parTransId="{B67345BC-843C-49C5-9094-4459BC1BFB7E}" sibTransId="{E1F925B1-859C-4A45-9C28-A2DEE1DD379C}"/>
    <dgm:cxn modelId="{7A94747D-0BC6-4D65-B895-413E046FBEC5}" srcId="{5BBEC0B4-19B4-4531-9D08-2784DE12BAF3}" destId="{809F7AA6-272B-4508-BEA4-D1F28130F3DD}" srcOrd="3" destOrd="0" parTransId="{3DBC70AA-BA97-4773-8C09-E7630794431C}" sibTransId="{528A3552-CC54-4FFB-B6DA-F5BD39E698B6}"/>
    <dgm:cxn modelId="{5B1B5C7E-47D3-49A3-A197-882E37D1108C}" type="presOf" srcId="{3B3B36EF-C66B-45A5-B9DC-11E5BAAF3B08}" destId="{5B66C8DF-1674-4413-BA09-8449E1AD61EA}" srcOrd="0" destOrd="0" presId="urn:microsoft.com/office/officeart/2008/layout/LinedList"/>
    <dgm:cxn modelId="{F6209380-0974-408F-A155-71F55E52A913}" type="presOf" srcId="{98E3763F-1853-4BD1-92F7-99FEF5A07868}" destId="{CB156305-10ED-4490-93C1-4A2A618A189C}" srcOrd="0" destOrd="0" presId="urn:microsoft.com/office/officeart/2008/layout/LinedList"/>
    <dgm:cxn modelId="{285EED88-1F8B-4AE3-A025-A5FC1D2F0154}" type="presOf" srcId="{1F42A000-B4EF-4929-85A7-EB76AB5A1002}" destId="{31083996-85FD-4765-A87D-FEADCCE67BF5}" srcOrd="0" destOrd="0" presId="urn:microsoft.com/office/officeart/2008/layout/LinedList"/>
    <dgm:cxn modelId="{6F95C096-8701-400D-A77A-6F88F1615C99}" type="presOf" srcId="{2D012279-F959-4AC8-BD18-FB2BC0970CCD}" destId="{C509CC2F-5E9B-46FF-B49D-3CAC3D0A8DF0}" srcOrd="0" destOrd="0" presId="urn:microsoft.com/office/officeart/2008/layout/LinedList"/>
    <dgm:cxn modelId="{EA66E7A1-9DA3-4EA4-AFD8-0D2D34CB0D52}" srcId="{5BBEC0B4-19B4-4531-9D08-2784DE12BAF3}" destId="{2D012279-F959-4AC8-BD18-FB2BC0970CCD}" srcOrd="4" destOrd="0" parTransId="{2594DF7A-CF8A-4D58-9496-C5E0DB996EC0}" sibTransId="{E28F482C-9705-4044-BBD1-A333E898AFF1}"/>
    <dgm:cxn modelId="{70472FAB-2B55-4D54-BD15-553EBF4E9453}" srcId="{5BBEC0B4-19B4-4531-9D08-2784DE12BAF3}" destId="{3B3B36EF-C66B-45A5-B9DC-11E5BAAF3B08}" srcOrd="6" destOrd="0" parTransId="{4DA5C9F0-DBA7-400A-B6D8-8D72AD399D88}" sibTransId="{FE004F03-E0DD-4BF0-AB4E-B999B9901045}"/>
    <dgm:cxn modelId="{E3E4AFBC-29AF-4C67-8903-D9A25778E138}" type="presOf" srcId="{809F7AA6-272B-4508-BEA4-D1F28130F3DD}" destId="{3FE0F3BA-DEBA-46BA-B522-7FE40D4ADFF3}" srcOrd="0" destOrd="0" presId="urn:microsoft.com/office/officeart/2008/layout/LinedList"/>
    <dgm:cxn modelId="{79EB12C0-D010-4D32-9B46-67589A9541F3}" type="presOf" srcId="{F5E7A351-3EA3-46BA-A974-4BD0F26EBAF9}" destId="{F5E8F7AE-AF4D-4BB0-82E4-1DE2C2837EB4}" srcOrd="0" destOrd="0" presId="urn:microsoft.com/office/officeart/2008/layout/LinedList"/>
    <dgm:cxn modelId="{4A312FC5-472D-424B-A606-8FE5F25C335F}" type="presOf" srcId="{5BBEC0B4-19B4-4531-9D08-2784DE12BAF3}" destId="{DB85A32D-7C32-44E3-84B2-764CF202664F}" srcOrd="0" destOrd="0" presId="urn:microsoft.com/office/officeart/2008/layout/LinedList"/>
    <dgm:cxn modelId="{42C097C6-BC85-41FC-A758-9682AFFF7A15}" srcId="{5BBEC0B4-19B4-4531-9D08-2784DE12BAF3}" destId="{1F42A000-B4EF-4929-85A7-EB76AB5A1002}" srcOrd="0" destOrd="0" parTransId="{3C56B9F8-B20A-4817-8861-3A7C75518F85}" sibTransId="{BF43C595-4D7D-43CE-B8CD-ABC1A414E479}"/>
    <dgm:cxn modelId="{116752F4-5D98-42AA-A78D-6ADFFA0A461B}" srcId="{5BBEC0B4-19B4-4531-9D08-2784DE12BAF3}" destId="{98E3763F-1853-4BD1-92F7-99FEF5A07868}" srcOrd="5" destOrd="0" parTransId="{8D49F0F8-C99A-4B9C-BE4A-14B30A202F53}" sibTransId="{30A47C02-63B4-46DB-9CF1-FB2BD9073194}"/>
    <dgm:cxn modelId="{EF4B9A12-CAB2-41B3-B9E6-49A33057FE73}" type="presParOf" srcId="{DB85A32D-7C32-44E3-84B2-764CF202664F}" destId="{6A516E49-F744-412E-8356-8FD43E2F61C2}" srcOrd="0" destOrd="0" presId="urn:microsoft.com/office/officeart/2008/layout/LinedList"/>
    <dgm:cxn modelId="{723DD763-669D-4622-B41B-55D184C069F9}" type="presParOf" srcId="{DB85A32D-7C32-44E3-84B2-764CF202664F}" destId="{225093E2-F1D5-4ACB-BCD0-247F591F8A46}" srcOrd="1" destOrd="0" presId="urn:microsoft.com/office/officeart/2008/layout/LinedList"/>
    <dgm:cxn modelId="{DE83F0D1-6753-4276-A567-9A9D0D2B44B6}" type="presParOf" srcId="{225093E2-F1D5-4ACB-BCD0-247F591F8A46}" destId="{31083996-85FD-4765-A87D-FEADCCE67BF5}" srcOrd="0" destOrd="0" presId="urn:microsoft.com/office/officeart/2008/layout/LinedList"/>
    <dgm:cxn modelId="{7AADBB30-9EE9-4030-97E5-2371A3E5A9DB}" type="presParOf" srcId="{225093E2-F1D5-4ACB-BCD0-247F591F8A46}" destId="{A44C0C5D-1D74-4907-AE5B-56C9F66DA8AE}" srcOrd="1" destOrd="0" presId="urn:microsoft.com/office/officeart/2008/layout/LinedList"/>
    <dgm:cxn modelId="{7EB7FB69-6A40-4C16-B67E-D66D9E7192CD}" type="presParOf" srcId="{DB85A32D-7C32-44E3-84B2-764CF202664F}" destId="{C444EAB6-4A8F-4A54-B4CF-64E3A54CE366}" srcOrd="2" destOrd="0" presId="urn:microsoft.com/office/officeart/2008/layout/LinedList"/>
    <dgm:cxn modelId="{9874F8FC-A85A-4C16-A503-029D460AB0AD}" type="presParOf" srcId="{DB85A32D-7C32-44E3-84B2-764CF202664F}" destId="{CC06C579-BCA5-4A94-B311-A4C84414D1E6}" srcOrd="3" destOrd="0" presId="urn:microsoft.com/office/officeart/2008/layout/LinedList"/>
    <dgm:cxn modelId="{3D27D282-2622-4A33-A9EE-E9974E62FAA2}" type="presParOf" srcId="{CC06C579-BCA5-4A94-B311-A4C84414D1E6}" destId="{8AF972B7-04E5-433E-8300-05A6DB41BFA1}" srcOrd="0" destOrd="0" presId="urn:microsoft.com/office/officeart/2008/layout/LinedList"/>
    <dgm:cxn modelId="{34D5AC74-5948-4EC2-BF26-D1B494D5D847}" type="presParOf" srcId="{CC06C579-BCA5-4A94-B311-A4C84414D1E6}" destId="{2CF0C5BC-00DD-48BA-83A7-955F1AF4B49B}" srcOrd="1" destOrd="0" presId="urn:microsoft.com/office/officeart/2008/layout/LinedList"/>
    <dgm:cxn modelId="{33F83FE7-EDB8-4E0C-AE0B-C8692B980B30}" type="presParOf" srcId="{DB85A32D-7C32-44E3-84B2-764CF202664F}" destId="{A01A1DA0-67E2-484E-9054-3952243C6687}" srcOrd="4" destOrd="0" presId="urn:microsoft.com/office/officeart/2008/layout/LinedList"/>
    <dgm:cxn modelId="{FB59EF8A-8232-47E8-88A2-ECF20267A952}" type="presParOf" srcId="{DB85A32D-7C32-44E3-84B2-764CF202664F}" destId="{4410236D-DE6C-4576-A4B6-E89FBE8ABBCC}" srcOrd="5" destOrd="0" presId="urn:microsoft.com/office/officeart/2008/layout/LinedList"/>
    <dgm:cxn modelId="{DCE1B94F-31CE-4895-99D6-565DFCAAE09D}" type="presParOf" srcId="{4410236D-DE6C-4576-A4B6-E89FBE8ABBCC}" destId="{F5E8F7AE-AF4D-4BB0-82E4-1DE2C2837EB4}" srcOrd="0" destOrd="0" presId="urn:microsoft.com/office/officeart/2008/layout/LinedList"/>
    <dgm:cxn modelId="{2B0925F6-1520-488A-8961-27632C95CB3B}" type="presParOf" srcId="{4410236D-DE6C-4576-A4B6-E89FBE8ABBCC}" destId="{870852E1-394F-4780-BFE5-629DE1F31EB5}" srcOrd="1" destOrd="0" presId="urn:microsoft.com/office/officeart/2008/layout/LinedList"/>
    <dgm:cxn modelId="{D317D815-F93D-48C7-883B-8553E8C9577B}" type="presParOf" srcId="{DB85A32D-7C32-44E3-84B2-764CF202664F}" destId="{4EEB16DB-AD02-407D-A122-4C506C18E6B3}" srcOrd="6" destOrd="0" presId="urn:microsoft.com/office/officeart/2008/layout/LinedList"/>
    <dgm:cxn modelId="{543FEF17-4C42-4091-80A3-BA1F0581AD47}" type="presParOf" srcId="{DB85A32D-7C32-44E3-84B2-764CF202664F}" destId="{112EB654-FAAB-4DC1-A45E-B93946A53A45}" srcOrd="7" destOrd="0" presId="urn:microsoft.com/office/officeart/2008/layout/LinedList"/>
    <dgm:cxn modelId="{838EBD94-3A2E-4883-B041-DA416BF3B35D}" type="presParOf" srcId="{112EB654-FAAB-4DC1-A45E-B93946A53A45}" destId="{3FE0F3BA-DEBA-46BA-B522-7FE40D4ADFF3}" srcOrd="0" destOrd="0" presId="urn:microsoft.com/office/officeart/2008/layout/LinedList"/>
    <dgm:cxn modelId="{CE41297C-9B24-4E66-9FF4-93F58A66E4D1}" type="presParOf" srcId="{112EB654-FAAB-4DC1-A45E-B93946A53A45}" destId="{E068FDB4-6506-4B48-A6AC-DB549FAE4A9A}" srcOrd="1" destOrd="0" presId="urn:microsoft.com/office/officeart/2008/layout/LinedList"/>
    <dgm:cxn modelId="{F6C51D4C-9898-47F4-ABC8-908BE1CBBE4A}" type="presParOf" srcId="{DB85A32D-7C32-44E3-84B2-764CF202664F}" destId="{13F5B43A-C922-46A7-992E-3E3ED4E8337A}" srcOrd="8" destOrd="0" presId="urn:microsoft.com/office/officeart/2008/layout/LinedList"/>
    <dgm:cxn modelId="{A20F0A1E-48B5-4B6E-BD94-9843C7F14624}" type="presParOf" srcId="{DB85A32D-7C32-44E3-84B2-764CF202664F}" destId="{789BB15F-DCA7-4591-B1BE-DACD05E1AB4A}" srcOrd="9" destOrd="0" presId="urn:microsoft.com/office/officeart/2008/layout/LinedList"/>
    <dgm:cxn modelId="{27AA88CE-D92D-4997-883E-A6260111EBCD}" type="presParOf" srcId="{789BB15F-DCA7-4591-B1BE-DACD05E1AB4A}" destId="{C509CC2F-5E9B-46FF-B49D-3CAC3D0A8DF0}" srcOrd="0" destOrd="0" presId="urn:microsoft.com/office/officeart/2008/layout/LinedList"/>
    <dgm:cxn modelId="{0DCE5D23-0A03-4DC9-9118-0D0BAE3FD9DC}" type="presParOf" srcId="{789BB15F-DCA7-4591-B1BE-DACD05E1AB4A}" destId="{2EA46B10-3700-4F56-9E14-5ACCF9C18189}" srcOrd="1" destOrd="0" presId="urn:microsoft.com/office/officeart/2008/layout/LinedList"/>
    <dgm:cxn modelId="{7FB44472-1E5F-42B5-8C79-4D9C3223F68C}" type="presParOf" srcId="{DB85A32D-7C32-44E3-84B2-764CF202664F}" destId="{B9DAEA76-8D37-4C6D-AEDB-E7E5E1CCB65A}" srcOrd="10" destOrd="0" presId="urn:microsoft.com/office/officeart/2008/layout/LinedList"/>
    <dgm:cxn modelId="{20E54383-0179-48A1-9839-E20D9379FD23}" type="presParOf" srcId="{DB85A32D-7C32-44E3-84B2-764CF202664F}" destId="{F95E5FC5-FF9F-49A2-8127-9F151968BB29}" srcOrd="11" destOrd="0" presId="urn:microsoft.com/office/officeart/2008/layout/LinedList"/>
    <dgm:cxn modelId="{9F493B53-3A40-4BCA-8C52-B9E5BF4561B3}" type="presParOf" srcId="{F95E5FC5-FF9F-49A2-8127-9F151968BB29}" destId="{CB156305-10ED-4490-93C1-4A2A618A189C}" srcOrd="0" destOrd="0" presId="urn:microsoft.com/office/officeart/2008/layout/LinedList"/>
    <dgm:cxn modelId="{3FDC8B81-D65A-4F8D-866B-FC952007147B}" type="presParOf" srcId="{F95E5FC5-FF9F-49A2-8127-9F151968BB29}" destId="{2D2882D6-9B81-46B2-ABD3-38E3B762377E}" srcOrd="1" destOrd="0" presId="urn:microsoft.com/office/officeart/2008/layout/LinedList"/>
    <dgm:cxn modelId="{5825121C-DBB4-4292-B9E5-1FF344D15ED4}" type="presParOf" srcId="{DB85A32D-7C32-44E3-84B2-764CF202664F}" destId="{8FE8064A-B7BB-4A93-BF61-DE1A70547101}" srcOrd="12" destOrd="0" presId="urn:microsoft.com/office/officeart/2008/layout/LinedList"/>
    <dgm:cxn modelId="{0E16E768-A8C5-4157-BA9B-70CED1201B64}" type="presParOf" srcId="{DB85A32D-7C32-44E3-84B2-764CF202664F}" destId="{FEF1F81B-04B4-4C9B-9650-2074C037A779}" srcOrd="13" destOrd="0" presId="urn:microsoft.com/office/officeart/2008/layout/LinedList"/>
    <dgm:cxn modelId="{DEC439B9-F37F-47CD-8EC0-3672F33E7228}" type="presParOf" srcId="{FEF1F81B-04B4-4C9B-9650-2074C037A779}" destId="{5B66C8DF-1674-4413-BA09-8449E1AD61EA}" srcOrd="0" destOrd="0" presId="urn:microsoft.com/office/officeart/2008/layout/LinedList"/>
    <dgm:cxn modelId="{543F9D92-2E84-466A-AEB9-E5993C848E1B}" type="presParOf" srcId="{FEF1F81B-04B4-4C9B-9650-2074C037A779}" destId="{C3A2FDCF-085F-4AFE-B520-1A93B91330D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337259-8E67-4714-B207-AE41A48F213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FEE3D4E-3377-4625-8087-45743E7A264F}">
      <dgm:prSet/>
      <dgm:spPr/>
      <dgm:t>
        <a:bodyPr/>
        <a:lstStyle/>
        <a:p>
          <a:r>
            <a:rPr lang="az-Latn-AZ" b="1" i="1"/>
            <a:t>Xətti nizamlama</a:t>
          </a:r>
          <a:r>
            <a:rPr lang="az-Latn-AZ" b="1"/>
            <a:t> </a:t>
          </a:r>
          <a:r>
            <a:rPr lang="az-Latn-AZ"/>
            <a:t>(bu metoda </a:t>
          </a:r>
          <a:r>
            <a:rPr lang="az-Latn-AZ" i="1"/>
            <a:t>seçməklə nizamlama</a:t>
          </a:r>
          <a:r>
            <a:rPr lang="az-Latn-AZ"/>
            <a:t> deyirlər) alqoritmində massivin ən kiçik elementi tapılır və yerdə qalanlarla müqayisə edilir. Hər hansı element kiçik olarsa, onda onların yerlərini dəyişərək müqayisəetmə sonuncu elementə qədər davam etdirilir.</a:t>
          </a:r>
          <a:endParaRPr lang="en-US"/>
        </a:p>
      </dgm:t>
    </dgm:pt>
    <dgm:pt modelId="{802DB4AA-7784-4520-BA83-A829429DFDF5}" type="parTrans" cxnId="{A3EA27A8-0D1A-43CB-B796-F1538EEE145F}">
      <dgm:prSet/>
      <dgm:spPr/>
      <dgm:t>
        <a:bodyPr/>
        <a:lstStyle/>
        <a:p>
          <a:endParaRPr lang="en-US"/>
        </a:p>
      </dgm:t>
    </dgm:pt>
    <dgm:pt modelId="{E4DFF2C9-523F-495E-B281-65CFDB3FAEC6}" type="sibTrans" cxnId="{A3EA27A8-0D1A-43CB-B796-F1538EEE145F}">
      <dgm:prSet/>
      <dgm:spPr/>
      <dgm:t>
        <a:bodyPr/>
        <a:lstStyle/>
        <a:p>
          <a:endParaRPr lang="en-US"/>
        </a:p>
      </dgm:t>
    </dgm:pt>
    <dgm:pt modelId="{CE8C6F6B-DF11-4F49-A580-A1DD4A5D9DAF}">
      <dgm:prSet/>
      <dgm:spPr/>
      <dgm:t>
        <a:bodyPr/>
        <a:lstStyle/>
        <a:p>
          <a:r>
            <a:rPr lang="az-Latn-AZ" b="1" i="1"/>
            <a:t>Yerləşdirməklə nizamlama</a:t>
          </a:r>
          <a:r>
            <a:rPr lang="az-Latn-AZ" b="1"/>
            <a:t> </a:t>
          </a:r>
          <a:r>
            <a:rPr lang="az-Latn-AZ"/>
            <a:t>alqoritmində hər növbəti element  artıq nizamlanmış massivin lazım olan yerinə qoyulur.</a:t>
          </a:r>
          <a:endParaRPr lang="en-US"/>
        </a:p>
      </dgm:t>
    </dgm:pt>
    <dgm:pt modelId="{48207E6E-D0F9-46EC-8405-E22DE13697A3}" type="parTrans" cxnId="{451A9FFF-D84B-4824-B3A2-B6E00B48A458}">
      <dgm:prSet/>
      <dgm:spPr/>
      <dgm:t>
        <a:bodyPr/>
        <a:lstStyle/>
        <a:p>
          <a:endParaRPr lang="en-US"/>
        </a:p>
      </dgm:t>
    </dgm:pt>
    <dgm:pt modelId="{C81AFFA2-E8CB-424C-A029-DA935766B8DF}" type="sibTrans" cxnId="{451A9FFF-D84B-4824-B3A2-B6E00B48A458}">
      <dgm:prSet/>
      <dgm:spPr/>
      <dgm:t>
        <a:bodyPr/>
        <a:lstStyle/>
        <a:p>
          <a:endParaRPr lang="en-US"/>
        </a:p>
      </dgm:t>
    </dgm:pt>
    <dgm:pt modelId="{16DDD87A-CA5F-469B-9183-6B927C16DDEA}">
      <dgm:prSet/>
      <dgm:spPr/>
      <dgm:t>
        <a:bodyPr/>
        <a:lstStyle/>
        <a:p>
          <a:r>
            <a:rPr lang="az-Latn-AZ" b="1" i="1"/>
            <a:t>Qabarcıq alqoritmində </a:t>
          </a:r>
          <a:r>
            <a:rPr lang="az-Latn-AZ"/>
            <a:t>elementlər cüt-cüt müqayisə edilərək onların yerləri dəyişdirilir.</a:t>
          </a:r>
          <a:endParaRPr lang="en-US"/>
        </a:p>
      </dgm:t>
    </dgm:pt>
    <dgm:pt modelId="{D58656A5-FF05-4615-A49F-02239842208B}" type="parTrans" cxnId="{E8719874-219A-4A86-AE9A-FF43CD6D35DD}">
      <dgm:prSet/>
      <dgm:spPr/>
      <dgm:t>
        <a:bodyPr/>
        <a:lstStyle/>
        <a:p>
          <a:endParaRPr lang="en-US"/>
        </a:p>
      </dgm:t>
    </dgm:pt>
    <dgm:pt modelId="{2C38BC44-0914-41BF-B8B1-DF5DAD0EDDCF}" type="sibTrans" cxnId="{E8719874-219A-4A86-AE9A-FF43CD6D35DD}">
      <dgm:prSet/>
      <dgm:spPr/>
      <dgm:t>
        <a:bodyPr/>
        <a:lstStyle/>
        <a:p>
          <a:endParaRPr lang="en-US"/>
        </a:p>
      </dgm:t>
    </dgm:pt>
    <dgm:pt modelId="{E97BC588-14E8-4EB0-BB93-FDEBE3719926}">
      <dgm:prSet/>
      <dgm:spPr/>
      <dgm:t>
        <a:bodyPr/>
        <a:lstStyle/>
        <a:p>
          <a:r>
            <a:rPr lang="az-Latn-AZ" b="1" i="1"/>
            <a:t>Şell nizamlaması </a:t>
          </a:r>
          <a:r>
            <a:rPr lang="az-Latn-AZ" i="1"/>
            <a:t>çoxkeçidli </a:t>
          </a:r>
          <a:r>
            <a:rPr lang="az-Latn-AZ"/>
            <a:t>nizamlamadır, hər keçiddə massiv alt massivlərə bölünür, hər alt massiv ayrılıqda nizamlanır və bu zaman hər keçiddə alt massivlərin sayı azalır, onların uzunluğu isə artır.</a:t>
          </a:r>
          <a:r>
            <a:rPr lang="az-Latn-AZ" i="1"/>
            <a:t> </a:t>
          </a:r>
          <a:r>
            <a:rPr lang="az-Latn-AZ" b="1" i="1"/>
            <a:t>Piramidavari nizamlama</a:t>
          </a:r>
          <a:r>
            <a:rPr lang="az-Latn-AZ" b="1"/>
            <a:t> </a:t>
          </a:r>
          <a:r>
            <a:rPr lang="az-Latn-AZ"/>
            <a:t>alqoritmində binar ağac qurulur, hər bir düyündəki qiymət əcdadın qiymətini aşır. Nəticədə massivin ən böyük elementi kökə yerləşdirilir və onu pozduqdan sonra, növbəti piramidanı seçdikdə, kökdə növbəti böyük element rastlaşır. Bu proses  yeni massivdə bütün elementlər nizamlanana qədər davam etdirilir.</a:t>
          </a:r>
          <a:endParaRPr lang="en-US"/>
        </a:p>
      </dgm:t>
    </dgm:pt>
    <dgm:pt modelId="{FC9F4FA0-A5AE-4DDD-9924-10EA546BAD2F}" type="parTrans" cxnId="{AEC112B6-960F-4E3B-BC55-9274898406DE}">
      <dgm:prSet/>
      <dgm:spPr/>
      <dgm:t>
        <a:bodyPr/>
        <a:lstStyle/>
        <a:p>
          <a:endParaRPr lang="en-US"/>
        </a:p>
      </dgm:t>
    </dgm:pt>
    <dgm:pt modelId="{2FB115AE-B322-4A11-BD7F-63D58D317198}" type="sibTrans" cxnId="{AEC112B6-960F-4E3B-BC55-9274898406DE}">
      <dgm:prSet/>
      <dgm:spPr/>
      <dgm:t>
        <a:bodyPr/>
        <a:lstStyle/>
        <a:p>
          <a:endParaRPr lang="en-US"/>
        </a:p>
      </dgm:t>
    </dgm:pt>
    <dgm:pt modelId="{DFAACDC0-3312-47E6-874E-36EBC624C1A2}" type="pres">
      <dgm:prSet presAssocID="{58337259-8E67-4714-B207-AE41A48F2131}" presName="linear" presStyleCnt="0">
        <dgm:presLayoutVars>
          <dgm:animLvl val="lvl"/>
          <dgm:resizeHandles val="exact"/>
        </dgm:presLayoutVars>
      </dgm:prSet>
      <dgm:spPr/>
    </dgm:pt>
    <dgm:pt modelId="{5F6B2073-5F20-4C9B-9F3C-1B54D194CA6F}" type="pres">
      <dgm:prSet presAssocID="{8FEE3D4E-3377-4625-8087-45743E7A264F}" presName="parentText" presStyleLbl="node1" presStyleIdx="0" presStyleCnt="4">
        <dgm:presLayoutVars>
          <dgm:chMax val="0"/>
          <dgm:bulletEnabled val="1"/>
        </dgm:presLayoutVars>
      </dgm:prSet>
      <dgm:spPr/>
    </dgm:pt>
    <dgm:pt modelId="{DCA97CC6-1801-42CE-9CEF-5D6C71B91647}" type="pres">
      <dgm:prSet presAssocID="{E4DFF2C9-523F-495E-B281-65CFDB3FAEC6}" presName="spacer" presStyleCnt="0"/>
      <dgm:spPr/>
    </dgm:pt>
    <dgm:pt modelId="{4A9C422A-B767-43B8-B275-A9011E417AD7}" type="pres">
      <dgm:prSet presAssocID="{CE8C6F6B-DF11-4F49-A580-A1DD4A5D9DAF}" presName="parentText" presStyleLbl="node1" presStyleIdx="1" presStyleCnt="4">
        <dgm:presLayoutVars>
          <dgm:chMax val="0"/>
          <dgm:bulletEnabled val="1"/>
        </dgm:presLayoutVars>
      </dgm:prSet>
      <dgm:spPr/>
    </dgm:pt>
    <dgm:pt modelId="{7B4F6FC7-FD31-4BB1-BB4E-27CADF91775A}" type="pres">
      <dgm:prSet presAssocID="{C81AFFA2-E8CB-424C-A029-DA935766B8DF}" presName="spacer" presStyleCnt="0"/>
      <dgm:spPr/>
    </dgm:pt>
    <dgm:pt modelId="{E6D8DDF6-426D-4E19-8A83-52711AAFE228}" type="pres">
      <dgm:prSet presAssocID="{16DDD87A-CA5F-469B-9183-6B927C16DDEA}" presName="parentText" presStyleLbl="node1" presStyleIdx="2" presStyleCnt="4">
        <dgm:presLayoutVars>
          <dgm:chMax val="0"/>
          <dgm:bulletEnabled val="1"/>
        </dgm:presLayoutVars>
      </dgm:prSet>
      <dgm:spPr/>
    </dgm:pt>
    <dgm:pt modelId="{B697E41C-37E9-4813-97AF-DBFBBDF71770}" type="pres">
      <dgm:prSet presAssocID="{2C38BC44-0914-41BF-B8B1-DF5DAD0EDDCF}" presName="spacer" presStyleCnt="0"/>
      <dgm:spPr/>
    </dgm:pt>
    <dgm:pt modelId="{8310A9C8-C50C-459A-8B64-39B16A965C1F}" type="pres">
      <dgm:prSet presAssocID="{E97BC588-14E8-4EB0-BB93-FDEBE3719926}" presName="parentText" presStyleLbl="node1" presStyleIdx="3" presStyleCnt="4">
        <dgm:presLayoutVars>
          <dgm:chMax val="0"/>
          <dgm:bulletEnabled val="1"/>
        </dgm:presLayoutVars>
      </dgm:prSet>
      <dgm:spPr/>
    </dgm:pt>
  </dgm:ptLst>
  <dgm:cxnLst>
    <dgm:cxn modelId="{7DDC4B3E-230F-4E3D-BFBE-27216D21CED3}" type="presOf" srcId="{E97BC588-14E8-4EB0-BB93-FDEBE3719926}" destId="{8310A9C8-C50C-459A-8B64-39B16A965C1F}" srcOrd="0" destOrd="0" presId="urn:microsoft.com/office/officeart/2005/8/layout/vList2"/>
    <dgm:cxn modelId="{B7363143-3E15-46AE-A211-DF731A33D31A}" type="presOf" srcId="{16DDD87A-CA5F-469B-9183-6B927C16DDEA}" destId="{E6D8DDF6-426D-4E19-8A83-52711AAFE228}" srcOrd="0" destOrd="0" presId="urn:microsoft.com/office/officeart/2005/8/layout/vList2"/>
    <dgm:cxn modelId="{E8719874-219A-4A86-AE9A-FF43CD6D35DD}" srcId="{58337259-8E67-4714-B207-AE41A48F2131}" destId="{16DDD87A-CA5F-469B-9183-6B927C16DDEA}" srcOrd="2" destOrd="0" parTransId="{D58656A5-FF05-4615-A49F-02239842208B}" sibTransId="{2C38BC44-0914-41BF-B8B1-DF5DAD0EDDCF}"/>
    <dgm:cxn modelId="{A3EA27A8-0D1A-43CB-B796-F1538EEE145F}" srcId="{58337259-8E67-4714-B207-AE41A48F2131}" destId="{8FEE3D4E-3377-4625-8087-45743E7A264F}" srcOrd="0" destOrd="0" parTransId="{802DB4AA-7784-4520-BA83-A829429DFDF5}" sibTransId="{E4DFF2C9-523F-495E-B281-65CFDB3FAEC6}"/>
    <dgm:cxn modelId="{2100D1AC-A297-4628-9CEA-B6AB31DD06EB}" type="presOf" srcId="{CE8C6F6B-DF11-4F49-A580-A1DD4A5D9DAF}" destId="{4A9C422A-B767-43B8-B275-A9011E417AD7}" srcOrd="0" destOrd="0" presId="urn:microsoft.com/office/officeart/2005/8/layout/vList2"/>
    <dgm:cxn modelId="{AEC112B6-960F-4E3B-BC55-9274898406DE}" srcId="{58337259-8E67-4714-B207-AE41A48F2131}" destId="{E97BC588-14E8-4EB0-BB93-FDEBE3719926}" srcOrd="3" destOrd="0" parTransId="{FC9F4FA0-A5AE-4DDD-9924-10EA546BAD2F}" sibTransId="{2FB115AE-B322-4A11-BD7F-63D58D317198}"/>
    <dgm:cxn modelId="{D9D839BD-FB9C-4CC4-A12F-E24B2A250987}" type="presOf" srcId="{58337259-8E67-4714-B207-AE41A48F2131}" destId="{DFAACDC0-3312-47E6-874E-36EBC624C1A2}" srcOrd="0" destOrd="0" presId="urn:microsoft.com/office/officeart/2005/8/layout/vList2"/>
    <dgm:cxn modelId="{5953BCD5-1EF2-4942-A7E3-5102939DE087}" type="presOf" srcId="{8FEE3D4E-3377-4625-8087-45743E7A264F}" destId="{5F6B2073-5F20-4C9B-9F3C-1B54D194CA6F}" srcOrd="0" destOrd="0" presId="urn:microsoft.com/office/officeart/2005/8/layout/vList2"/>
    <dgm:cxn modelId="{451A9FFF-D84B-4824-B3A2-B6E00B48A458}" srcId="{58337259-8E67-4714-B207-AE41A48F2131}" destId="{CE8C6F6B-DF11-4F49-A580-A1DD4A5D9DAF}" srcOrd="1" destOrd="0" parTransId="{48207E6E-D0F9-46EC-8405-E22DE13697A3}" sibTransId="{C81AFFA2-E8CB-424C-A029-DA935766B8DF}"/>
    <dgm:cxn modelId="{D4F41ADF-EB56-4EB6-ACDE-9C06AC41B66A}" type="presParOf" srcId="{DFAACDC0-3312-47E6-874E-36EBC624C1A2}" destId="{5F6B2073-5F20-4C9B-9F3C-1B54D194CA6F}" srcOrd="0" destOrd="0" presId="urn:microsoft.com/office/officeart/2005/8/layout/vList2"/>
    <dgm:cxn modelId="{C6F11369-69DD-4566-8C07-0B4393964AFF}" type="presParOf" srcId="{DFAACDC0-3312-47E6-874E-36EBC624C1A2}" destId="{DCA97CC6-1801-42CE-9CEF-5D6C71B91647}" srcOrd="1" destOrd="0" presId="urn:microsoft.com/office/officeart/2005/8/layout/vList2"/>
    <dgm:cxn modelId="{2A83A35E-00C2-4D7A-B78E-00F3464D0D47}" type="presParOf" srcId="{DFAACDC0-3312-47E6-874E-36EBC624C1A2}" destId="{4A9C422A-B767-43B8-B275-A9011E417AD7}" srcOrd="2" destOrd="0" presId="urn:microsoft.com/office/officeart/2005/8/layout/vList2"/>
    <dgm:cxn modelId="{83456F40-BA2A-4E4A-BCD7-F38233E58E17}" type="presParOf" srcId="{DFAACDC0-3312-47E6-874E-36EBC624C1A2}" destId="{7B4F6FC7-FD31-4BB1-BB4E-27CADF91775A}" srcOrd="3" destOrd="0" presId="urn:microsoft.com/office/officeart/2005/8/layout/vList2"/>
    <dgm:cxn modelId="{5E0D6329-3E1C-4D00-B5F9-500F7FA3ADFD}" type="presParOf" srcId="{DFAACDC0-3312-47E6-874E-36EBC624C1A2}" destId="{E6D8DDF6-426D-4E19-8A83-52711AAFE228}" srcOrd="4" destOrd="0" presId="urn:microsoft.com/office/officeart/2005/8/layout/vList2"/>
    <dgm:cxn modelId="{C018127B-A39D-458F-A9A3-657EA24DC06B}" type="presParOf" srcId="{DFAACDC0-3312-47E6-874E-36EBC624C1A2}" destId="{B697E41C-37E9-4813-97AF-DBFBBDF71770}" srcOrd="5" destOrd="0" presId="urn:microsoft.com/office/officeart/2005/8/layout/vList2"/>
    <dgm:cxn modelId="{4C1C020B-60F5-493D-93BB-0727BBD19D79}" type="presParOf" srcId="{DFAACDC0-3312-47E6-874E-36EBC624C1A2}" destId="{8310A9C8-C50C-459A-8B64-39B16A965C1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F160C0-ABB7-4171-B927-7F2D6D959AA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9B1FC5D-9F98-4432-98D2-5FC3BB30CA04}">
      <dgm:prSet/>
      <dgm:spPr/>
      <dgm:t>
        <a:bodyPr/>
        <a:lstStyle/>
        <a:p>
          <a:r>
            <a:rPr lang="az-Latn-AZ" b="1" i="1"/>
            <a:t>Birləşdirməklə nizamlama </a:t>
          </a:r>
          <a:r>
            <a:rPr lang="az-Latn-AZ"/>
            <a:t>alqoritmi artıq iki nizamlanmış massivi götürür və onları birləşdirməklə yeni nizamlanmış massiv yaradır.</a:t>
          </a:r>
          <a:endParaRPr lang="en-US"/>
        </a:p>
      </dgm:t>
    </dgm:pt>
    <dgm:pt modelId="{EA941BB3-4B16-4A35-AD26-B9235B33F06E}" type="parTrans" cxnId="{B16987CA-543D-4143-8DBB-679748B72CCE}">
      <dgm:prSet/>
      <dgm:spPr/>
      <dgm:t>
        <a:bodyPr/>
        <a:lstStyle/>
        <a:p>
          <a:endParaRPr lang="en-US"/>
        </a:p>
      </dgm:t>
    </dgm:pt>
    <dgm:pt modelId="{ADE34BD1-D3B1-4B76-BA6C-9208EF277202}" type="sibTrans" cxnId="{B16987CA-543D-4143-8DBB-679748B72CCE}">
      <dgm:prSet/>
      <dgm:spPr/>
      <dgm:t>
        <a:bodyPr/>
        <a:lstStyle/>
        <a:p>
          <a:endParaRPr lang="en-US"/>
        </a:p>
      </dgm:t>
    </dgm:pt>
    <dgm:pt modelId="{07010230-510F-4FDA-BAD8-377A3726AE6D}">
      <dgm:prSet/>
      <dgm:spPr/>
      <dgm:t>
        <a:bodyPr/>
        <a:lstStyle/>
        <a:p>
          <a:r>
            <a:rPr lang="az-Latn-AZ" b="1" i="1"/>
            <a:t>Sürətli nizamlama </a:t>
          </a:r>
          <a:r>
            <a:rPr lang="az-Latn-AZ"/>
            <a:t>rekursiv alqoritmdən ibarətdir, həlledici element seçilməklə massiv iki hissəyə bölünür ki, bu massivlər uyğun olaraq seçilmiş elementdən kiçik və böyük elementlərdən ibarət olur.</a:t>
          </a:r>
          <a:endParaRPr lang="en-US"/>
        </a:p>
      </dgm:t>
    </dgm:pt>
    <dgm:pt modelId="{FC416D56-97DD-47A7-AED4-114F23A5D51C}" type="parTrans" cxnId="{CEFB9A1E-D5CD-437D-B489-7EF52903A355}">
      <dgm:prSet/>
      <dgm:spPr/>
      <dgm:t>
        <a:bodyPr/>
        <a:lstStyle/>
        <a:p>
          <a:endParaRPr lang="en-US"/>
        </a:p>
      </dgm:t>
    </dgm:pt>
    <dgm:pt modelId="{0322CBCF-DAF8-4681-985F-14B16F7F969B}" type="sibTrans" cxnId="{CEFB9A1E-D5CD-437D-B489-7EF52903A355}">
      <dgm:prSet/>
      <dgm:spPr/>
      <dgm:t>
        <a:bodyPr/>
        <a:lstStyle/>
        <a:p>
          <a:endParaRPr lang="en-US"/>
        </a:p>
      </dgm:t>
    </dgm:pt>
    <dgm:pt modelId="{DB2D59A9-F85A-4CD0-AB6F-127A1657F9B6}">
      <dgm:prSet/>
      <dgm:spPr/>
      <dgm:t>
        <a:bodyPr/>
        <a:lstStyle/>
        <a:p>
          <a:r>
            <a:rPr lang="az-Latn-AZ" i="1"/>
            <a:t>Birləşdirməklə xarici çoxfazlı nizamlama alqoritmi</a:t>
          </a:r>
          <a:r>
            <a:rPr lang="az-Latn-AZ"/>
            <a:t> isə həddən çox böyük massivlərlə  işləmək üçün nəzərdə tutulmuşdur. Bu massivlər o qədər böyük olur ki, onlar kompüterin yaddaşına sığışmır. </a:t>
          </a:r>
          <a:endParaRPr lang="en-US"/>
        </a:p>
      </dgm:t>
    </dgm:pt>
    <dgm:pt modelId="{50454ADF-F68B-4285-9CD1-3A2EE7A4D5BF}" type="parTrans" cxnId="{6FADED14-2146-4C2B-B283-087F99A88BDB}">
      <dgm:prSet/>
      <dgm:spPr/>
      <dgm:t>
        <a:bodyPr/>
        <a:lstStyle/>
        <a:p>
          <a:endParaRPr lang="en-US"/>
        </a:p>
      </dgm:t>
    </dgm:pt>
    <dgm:pt modelId="{6A428B07-DC98-4E2B-BDE1-9A878E6784E5}" type="sibTrans" cxnId="{6FADED14-2146-4C2B-B283-087F99A88BDB}">
      <dgm:prSet/>
      <dgm:spPr/>
      <dgm:t>
        <a:bodyPr/>
        <a:lstStyle/>
        <a:p>
          <a:endParaRPr lang="en-US"/>
        </a:p>
      </dgm:t>
    </dgm:pt>
    <dgm:pt modelId="{C53B0441-B644-4272-B786-BCCE1B8F8790}" type="pres">
      <dgm:prSet presAssocID="{A3F160C0-ABB7-4171-B927-7F2D6D959AAA}" presName="linear" presStyleCnt="0">
        <dgm:presLayoutVars>
          <dgm:animLvl val="lvl"/>
          <dgm:resizeHandles val="exact"/>
        </dgm:presLayoutVars>
      </dgm:prSet>
      <dgm:spPr/>
    </dgm:pt>
    <dgm:pt modelId="{FD6C6CF4-0BDD-4730-9D55-72E2EFD4F55E}" type="pres">
      <dgm:prSet presAssocID="{09B1FC5D-9F98-4432-98D2-5FC3BB30CA04}" presName="parentText" presStyleLbl="node1" presStyleIdx="0" presStyleCnt="3">
        <dgm:presLayoutVars>
          <dgm:chMax val="0"/>
          <dgm:bulletEnabled val="1"/>
        </dgm:presLayoutVars>
      </dgm:prSet>
      <dgm:spPr/>
    </dgm:pt>
    <dgm:pt modelId="{6ABDC18A-504E-4AF8-9553-33DFC6189DCA}" type="pres">
      <dgm:prSet presAssocID="{ADE34BD1-D3B1-4B76-BA6C-9208EF277202}" presName="spacer" presStyleCnt="0"/>
      <dgm:spPr/>
    </dgm:pt>
    <dgm:pt modelId="{F3C6BCDC-E91D-4188-BA0D-E7DEFE2EC581}" type="pres">
      <dgm:prSet presAssocID="{07010230-510F-4FDA-BAD8-377A3726AE6D}" presName="parentText" presStyleLbl="node1" presStyleIdx="1" presStyleCnt="3">
        <dgm:presLayoutVars>
          <dgm:chMax val="0"/>
          <dgm:bulletEnabled val="1"/>
        </dgm:presLayoutVars>
      </dgm:prSet>
      <dgm:spPr/>
    </dgm:pt>
    <dgm:pt modelId="{E1A88D35-3373-45F2-B204-585C15256231}" type="pres">
      <dgm:prSet presAssocID="{0322CBCF-DAF8-4681-985F-14B16F7F969B}" presName="spacer" presStyleCnt="0"/>
      <dgm:spPr/>
    </dgm:pt>
    <dgm:pt modelId="{3C9E58AC-6A32-44A1-9D90-0D3D0A61C291}" type="pres">
      <dgm:prSet presAssocID="{DB2D59A9-F85A-4CD0-AB6F-127A1657F9B6}" presName="parentText" presStyleLbl="node1" presStyleIdx="2" presStyleCnt="3">
        <dgm:presLayoutVars>
          <dgm:chMax val="0"/>
          <dgm:bulletEnabled val="1"/>
        </dgm:presLayoutVars>
      </dgm:prSet>
      <dgm:spPr/>
    </dgm:pt>
  </dgm:ptLst>
  <dgm:cxnLst>
    <dgm:cxn modelId="{6FADED14-2146-4C2B-B283-087F99A88BDB}" srcId="{A3F160C0-ABB7-4171-B927-7F2D6D959AAA}" destId="{DB2D59A9-F85A-4CD0-AB6F-127A1657F9B6}" srcOrd="2" destOrd="0" parTransId="{50454ADF-F68B-4285-9CD1-3A2EE7A4D5BF}" sibTransId="{6A428B07-DC98-4E2B-BDE1-9A878E6784E5}"/>
    <dgm:cxn modelId="{CEFB9A1E-D5CD-437D-B489-7EF52903A355}" srcId="{A3F160C0-ABB7-4171-B927-7F2D6D959AAA}" destId="{07010230-510F-4FDA-BAD8-377A3726AE6D}" srcOrd="1" destOrd="0" parTransId="{FC416D56-97DD-47A7-AED4-114F23A5D51C}" sibTransId="{0322CBCF-DAF8-4681-985F-14B16F7F969B}"/>
    <dgm:cxn modelId="{77172444-4EF2-45F9-B172-D78EEDAC3A92}" type="presOf" srcId="{09B1FC5D-9F98-4432-98D2-5FC3BB30CA04}" destId="{FD6C6CF4-0BDD-4730-9D55-72E2EFD4F55E}" srcOrd="0" destOrd="0" presId="urn:microsoft.com/office/officeart/2005/8/layout/vList2"/>
    <dgm:cxn modelId="{E9B39847-C2F0-4B68-A208-7B2132F40C52}" type="presOf" srcId="{07010230-510F-4FDA-BAD8-377A3726AE6D}" destId="{F3C6BCDC-E91D-4188-BA0D-E7DEFE2EC581}" srcOrd="0" destOrd="0" presId="urn:microsoft.com/office/officeart/2005/8/layout/vList2"/>
    <dgm:cxn modelId="{71511452-0057-406E-B088-1DD1F0C3F912}" type="presOf" srcId="{A3F160C0-ABB7-4171-B927-7F2D6D959AAA}" destId="{C53B0441-B644-4272-B786-BCCE1B8F8790}" srcOrd="0" destOrd="0" presId="urn:microsoft.com/office/officeart/2005/8/layout/vList2"/>
    <dgm:cxn modelId="{B16987CA-543D-4143-8DBB-679748B72CCE}" srcId="{A3F160C0-ABB7-4171-B927-7F2D6D959AAA}" destId="{09B1FC5D-9F98-4432-98D2-5FC3BB30CA04}" srcOrd="0" destOrd="0" parTransId="{EA941BB3-4B16-4A35-AD26-B9235B33F06E}" sibTransId="{ADE34BD1-D3B1-4B76-BA6C-9208EF277202}"/>
    <dgm:cxn modelId="{3C601FD5-05DA-464D-91E8-A31986180312}" type="presOf" srcId="{DB2D59A9-F85A-4CD0-AB6F-127A1657F9B6}" destId="{3C9E58AC-6A32-44A1-9D90-0D3D0A61C291}" srcOrd="0" destOrd="0" presId="urn:microsoft.com/office/officeart/2005/8/layout/vList2"/>
    <dgm:cxn modelId="{2B1668F1-A517-426C-80E7-E8F23733F93A}" type="presParOf" srcId="{C53B0441-B644-4272-B786-BCCE1B8F8790}" destId="{FD6C6CF4-0BDD-4730-9D55-72E2EFD4F55E}" srcOrd="0" destOrd="0" presId="urn:microsoft.com/office/officeart/2005/8/layout/vList2"/>
    <dgm:cxn modelId="{732D7B67-9445-49AA-B4AC-1ED99D6E1726}" type="presParOf" srcId="{C53B0441-B644-4272-B786-BCCE1B8F8790}" destId="{6ABDC18A-504E-4AF8-9553-33DFC6189DCA}" srcOrd="1" destOrd="0" presId="urn:microsoft.com/office/officeart/2005/8/layout/vList2"/>
    <dgm:cxn modelId="{7F3C811E-E286-4B03-BF05-D17DE2DD202C}" type="presParOf" srcId="{C53B0441-B644-4272-B786-BCCE1B8F8790}" destId="{F3C6BCDC-E91D-4188-BA0D-E7DEFE2EC581}" srcOrd="2" destOrd="0" presId="urn:microsoft.com/office/officeart/2005/8/layout/vList2"/>
    <dgm:cxn modelId="{90E3D499-C8C6-4967-A50B-DBD272D39FDC}" type="presParOf" srcId="{C53B0441-B644-4272-B786-BCCE1B8F8790}" destId="{E1A88D35-3373-45F2-B204-585C15256231}" srcOrd="3" destOrd="0" presId="urn:microsoft.com/office/officeart/2005/8/layout/vList2"/>
    <dgm:cxn modelId="{39C346A5-39EF-4102-8075-ADEF4CBCB414}" type="presParOf" srcId="{C53B0441-B644-4272-B786-BCCE1B8F8790}" destId="{3C9E58AC-6A32-44A1-9D90-0D3D0A61C29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2232B4-87DC-478B-B410-0A9D0A19BE6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799EA4C-DA6E-4C83-8910-7B1F9033282B}">
      <dgm:prSet/>
      <dgm:spPr/>
      <dgm:t>
        <a:bodyPr/>
        <a:lstStyle/>
        <a:p>
          <a:r>
            <a:rPr lang="az-Latn-AZ" dirty="0"/>
            <a:t>Diqqətinizə görə </a:t>
          </a:r>
          <a:endParaRPr lang="en-US" dirty="0"/>
        </a:p>
      </dgm:t>
    </dgm:pt>
    <dgm:pt modelId="{2EC6FFBA-8880-4F25-8430-B9C20C915631}" type="parTrans" cxnId="{FC0C55C0-5827-4E07-84B6-2F024E0D71CE}">
      <dgm:prSet/>
      <dgm:spPr/>
      <dgm:t>
        <a:bodyPr/>
        <a:lstStyle/>
        <a:p>
          <a:endParaRPr lang="en-US"/>
        </a:p>
      </dgm:t>
    </dgm:pt>
    <dgm:pt modelId="{7FEF60DD-E43C-439F-88B7-7900E8704A33}" type="sibTrans" cxnId="{FC0C55C0-5827-4E07-84B6-2F024E0D71CE}">
      <dgm:prSet/>
      <dgm:spPr/>
      <dgm:t>
        <a:bodyPr/>
        <a:lstStyle/>
        <a:p>
          <a:endParaRPr lang="en-US"/>
        </a:p>
      </dgm:t>
    </dgm:pt>
    <dgm:pt modelId="{10D38823-8CB0-459D-B396-90BE15730F6D}">
      <dgm:prSet/>
      <dgm:spPr/>
      <dgm:t>
        <a:bodyPr/>
        <a:lstStyle/>
        <a:p>
          <a:r>
            <a:rPr lang="az-Latn-AZ" dirty="0">
              <a:latin typeface="Calibri Light" panose="020F0302020204030204"/>
            </a:rPr>
            <a:t>Təşəkkürlər!</a:t>
          </a:r>
          <a:endParaRPr lang="en-US" dirty="0"/>
        </a:p>
      </dgm:t>
    </dgm:pt>
    <dgm:pt modelId="{FB3E3F66-8EDB-4317-B6EB-FCDD2CF8916A}" type="parTrans" cxnId="{1EC6211F-D751-4F23-817C-DE455288D58A}">
      <dgm:prSet/>
      <dgm:spPr/>
      <dgm:t>
        <a:bodyPr/>
        <a:lstStyle/>
        <a:p>
          <a:endParaRPr lang="en-US"/>
        </a:p>
      </dgm:t>
    </dgm:pt>
    <dgm:pt modelId="{A07A6065-80E8-42BC-BD04-A0644A3CD772}" type="sibTrans" cxnId="{1EC6211F-D751-4F23-817C-DE455288D58A}">
      <dgm:prSet/>
      <dgm:spPr/>
      <dgm:t>
        <a:bodyPr/>
        <a:lstStyle/>
        <a:p>
          <a:endParaRPr lang="en-US"/>
        </a:p>
      </dgm:t>
    </dgm:pt>
    <dgm:pt modelId="{40BBC818-192F-46A3-A19B-F1E7A87FD8C7}" type="pres">
      <dgm:prSet presAssocID="{E22232B4-87DC-478B-B410-0A9D0A19BE69}" presName="hierChild1" presStyleCnt="0">
        <dgm:presLayoutVars>
          <dgm:chPref val="1"/>
          <dgm:dir/>
          <dgm:animOne val="branch"/>
          <dgm:animLvl val="lvl"/>
          <dgm:resizeHandles/>
        </dgm:presLayoutVars>
      </dgm:prSet>
      <dgm:spPr/>
    </dgm:pt>
    <dgm:pt modelId="{0AF30375-01EA-4983-995D-4899845BD429}" type="pres">
      <dgm:prSet presAssocID="{9799EA4C-DA6E-4C83-8910-7B1F9033282B}" presName="hierRoot1" presStyleCnt="0"/>
      <dgm:spPr/>
    </dgm:pt>
    <dgm:pt modelId="{27993794-307B-464F-A765-02954877BD0B}" type="pres">
      <dgm:prSet presAssocID="{9799EA4C-DA6E-4C83-8910-7B1F9033282B}" presName="composite" presStyleCnt="0"/>
      <dgm:spPr/>
    </dgm:pt>
    <dgm:pt modelId="{654A4CF5-FEC9-49BE-A9F6-337D842DAF0B}" type="pres">
      <dgm:prSet presAssocID="{9799EA4C-DA6E-4C83-8910-7B1F9033282B}" presName="background" presStyleLbl="node0" presStyleIdx="0" presStyleCnt="2"/>
      <dgm:spPr/>
    </dgm:pt>
    <dgm:pt modelId="{5A0E9A61-4F28-41B4-86EE-5BCB5F0805D2}" type="pres">
      <dgm:prSet presAssocID="{9799EA4C-DA6E-4C83-8910-7B1F9033282B}" presName="text" presStyleLbl="fgAcc0" presStyleIdx="0" presStyleCnt="2">
        <dgm:presLayoutVars>
          <dgm:chPref val="3"/>
        </dgm:presLayoutVars>
      </dgm:prSet>
      <dgm:spPr/>
    </dgm:pt>
    <dgm:pt modelId="{01ED4D9B-79D9-4EDF-914C-55F7811E5E6A}" type="pres">
      <dgm:prSet presAssocID="{9799EA4C-DA6E-4C83-8910-7B1F9033282B}" presName="hierChild2" presStyleCnt="0"/>
      <dgm:spPr/>
    </dgm:pt>
    <dgm:pt modelId="{9CA9FCDA-45CA-49ED-908B-23234568C77B}" type="pres">
      <dgm:prSet presAssocID="{10D38823-8CB0-459D-B396-90BE15730F6D}" presName="hierRoot1" presStyleCnt="0"/>
      <dgm:spPr/>
    </dgm:pt>
    <dgm:pt modelId="{C9D4FE1E-59A0-4393-A824-CA6C68D3812D}" type="pres">
      <dgm:prSet presAssocID="{10D38823-8CB0-459D-B396-90BE15730F6D}" presName="composite" presStyleCnt="0"/>
      <dgm:spPr/>
    </dgm:pt>
    <dgm:pt modelId="{8362831E-FE89-4B9B-AED8-ED7BA5B57598}" type="pres">
      <dgm:prSet presAssocID="{10D38823-8CB0-459D-B396-90BE15730F6D}" presName="background" presStyleLbl="node0" presStyleIdx="1" presStyleCnt="2"/>
      <dgm:spPr/>
    </dgm:pt>
    <dgm:pt modelId="{87D49C44-835A-4ABD-80F0-14EB84D33FEF}" type="pres">
      <dgm:prSet presAssocID="{10D38823-8CB0-459D-B396-90BE15730F6D}" presName="text" presStyleLbl="fgAcc0" presStyleIdx="1" presStyleCnt="2">
        <dgm:presLayoutVars>
          <dgm:chPref val="3"/>
        </dgm:presLayoutVars>
      </dgm:prSet>
      <dgm:spPr/>
    </dgm:pt>
    <dgm:pt modelId="{473892C6-9943-48E6-8355-47F1998D6DDE}" type="pres">
      <dgm:prSet presAssocID="{10D38823-8CB0-459D-B396-90BE15730F6D}" presName="hierChild2" presStyleCnt="0"/>
      <dgm:spPr/>
    </dgm:pt>
  </dgm:ptLst>
  <dgm:cxnLst>
    <dgm:cxn modelId="{1EC6211F-D751-4F23-817C-DE455288D58A}" srcId="{E22232B4-87DC-478B-B410-0A9D0A19BE69}" destId="{10D38823-8CB0-459D-B396-90BE15730F6D}" srcOrd="1" destOrd="0" parTransId="{FB3E3F66-8EDB-4317-B6EB-FCDD2CF8916A}" sibTransId="{A07A6065-80E8-42BC-BD04-A0644A3CD772}"/>
    <dgm:cxn modelId="{3B529F72-F95C-4B7C-9189-5882F0303D02}" type="presOf" srcId="{E22232B4-87DC-478B-B410-0A9D0A19BE69}" destId="{40BBC818-192F-46A3-A19B-F1E7A87FD8C7}" srcOrd="0" destOrd="0" presId="urn:microsoft.com/office/officeart/2005/8/layout/hierarchy1"/>
    <dgm:cxn modelId="{9ECBC99F-3E94-4C1D-A891-CE60E391B9FB}" type="presOf" srcId="{10D38823-8CB0-459D-B396-90BE15730F6D}" destId="{87D49C44-835A-4ABD-80F0-14EB84D33FEF}" srcOrd="0" destOrd="0" presId="urn:microsoft.com/office/officeart/2005/8/layout/hierarchy1"/>
    <dgm:cxn modelId="{FC0C55C0-5827-4E07-84B6-2F024E0D71CE}" srcId="{E22232B4-87DC-478B-B410-0A9D0A19BE69}" destId="{9799EA4C-DA6E-4C83-8910-7B1F9033282B}" srcOrd="0" destOrd="0" parTransId="{2EC6FFBA-8880-4F25-8430-B9C20C915631}" sibTransId="{7FEF60DD-E43C-439F-88B7-7900E8704A33}"/>
    <dgm:cxn modelId="{7F2996D9-5F5E-422F-9443-29569E97549A}" type="presOf" srcId="{9799EA4C-DA6E-4C83-8910-7B1F9033282B}" destId="{5A0E9A61-4F28-41B4-86EE-5BCB5F0805D2}" srcOrd="0" destOrd="0" presId="urn:microsoft.com/office/officeart/2005/8/layout/hierarchy1"/>
    <dgm:cxn modelId="{10C1CEE5-AB5B-4841-A7DD-59E7B2886098}" type="presParOf" srcId="{40BBC818-192F-46A3-A19B-F1E7A87FD8C7}" destId="{0AF30375-01EA-4983-995D-4899845BD429}" srcOrd="0" destOrd="0" presId="urn:microsoft.com/office/officeart/2005/8/layout/hierarchy1"/>
    <dgm:cxn modelId="{BD40B08C-7FED-4286-BC65-494523E00CC6}" type="presParOf" srcId="{0AF30375-01EA-4983-995D-4899845BD429}" destId="{27993794-307B-464F-A765-02954877BD0B}" srcOrd="0" destOrd="0" presId="urn:microsoft.com/office/officeart/2005/8/layout/hierarchy1"/>
    <dgm:cxn modelId="{07B2ED9F-18B0-4D36-9C71-7116E7DFEBEA}" type="presParOf" srcId="{27993794-307B-464F-A765-02954877BD0B}" destId="{654A4CF5-FEC9-49BE-A9F6-337D842DAF0B}" srcOrd="0" destOrd="0" presId="urn:microsoft.com/office/officeart/2005/8/layout/hierarchy1"/>
    <dgm:cxn modelId="{EFA99B26-80FD-4283-A8FA-7A495CB8C4F5}" type="presParOf" srcId="{27993794-307B-464F-A765-02954877BD0B}" destId="{5A0E9A61-4F28-41B4-86EE-5BCB5F0805D2}" srcOrd="1" destOrd="0" presId="urn:microsoft.com/office/officeart/2005/8/layout/hierarchy1"/>
    <dgm:cxn modelId="{45A5234A-6034-48B1-ACA2-0E7EC725EAB4}" type="presParOf" srcId="{0AF30375-01EA-4983-995D-4899845BD429}" destId="{01ED4D9B-79D9-4EDF-914C-55F7811E5E6A}" srcOrd="1" destOrd="0" presId="urn:microsoft.com/office/officeart/2005/8/layout/hierarchy1"/>
    <dgm:cxn modelId="{50F64F16-1D63-49CA-892F-1F4F6A2ED0EB}" type="presParOf" srcId="{40BBC818-192F-46A3-A19B-F1E7A87FD8C7}" destId="{9CA9FCDA-45CA-49ED-908B-23234568C77B}" srcOrd="1" destOrd="0" presId="urn:microsoft.com/office/officeart/2005/8/layout/hierarchy1"/>
    <dgm:cxn modelId="{D27F4565-355F-4CB4-ACC5-70002DC48127}" type="presParOf" srcId="{9CA9FCDA-45CA-49ED-908B-23234568C77B}" destId="{C9D4FE1E-59A0-4393-A824-CA6C68D3812D}" srcOrd="0" destOrd="0" presId="urn:microsoft.com/office/officeart/2005/8/layout/hierarchy1"/>
    <dgm:cxn modelId="{ED1744AA-E8DA-4000-9375-0CBA13B613F2}" type="presParOf" srcId="{C9D4FE1E-59A0-4393-A824-CA6C68D3812D}" destId="{8362831E-FE89-4B9B-AED8-ED7BA5B57598}" srcOrd="0" destOrd="0" presId="urn:microsoft.com/office/officeart/2005/8/layout/hierarchy1"/>
    <dgm:cxn modelId="{29473CC1-DE65-4C1B-B8E4-1BB4887358EE}" type="presParOf" srcId="{C9D4FE1E-59A0-4393-A824-CA6C68D3812D}" destId="{87D49C44-835A-4ABD-80F0-14EB84D33FEF}" srcOrd="1" destOrd="0" presId="urn:microsoft.com/office/officeart/2005/8/layout/hierarchy1"/>
    <dgm:cxn modelId="{EF1D231D-BFB5-402C-A7D6-6C1198D7505C}" type="presParOf" srcId="{9CA9FCDA-45CA-49ED-908B-23234568C77B}" destId="{473892C6-9943-48E6-8355-47F1998D6DD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16E49-F744-412E-8356-8FD43E2F61C2}">
      <dsp:nvSpPr>
        <dsp:cNvPr id="0" name=""/>
        <dsp:cNvSpPr/>
      </dsp:nvSpPr>
      <dsp:spPr>
        <a:xfrm>
          <a:off x="0" y="574"/>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083996-85FD-4765-A87D-FEADCCE67BF5}">
      <dsp:nvSpPr>
        <dsp:cNvPr id="0" name=""/>
        <dsp:cNvSpPr/>
      </dsp:nvSpPr>
      <dsp:spPr>
        <a:xfrm>
          <a:off x="0" y="574"/>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az-Latn-AZ" sz="1800" b="1" i="1" kern="1200" dirty="0" err="1"/>
            <a:t>Tələbə:</a:t>
          </a:r>
          <a:r>
            <a:rPr lang="az-Latn-AZ" sz="1800" b="1" i="1" kern="1200" dirty="0" err="1">
              <a:latin typeface="Calibri Light" panose="020F0302020204030204"/>
            </a:rPr>
            <a:t>Baxışzadə</a:t>
          </a:r>
          <a:r>
            <a:rPr lang="az-Latn-AZ" sz="1800" b="1" i="1" kern="1200" dirty="0">
              <a:latin typeface="Calibri Light" panose="020F0302020204030204"/>
            </a:rPr>
            <a:t> Nuran</a:t>
          </a:r>
          <a:endParaRPr lang="az-Latn-AZ" sz="1800" b="1" i="1" kern="1200" dirty="0"/>
        </a:p>
      </dsp:txBody>
      <dsp:txXfrm>
        <a:off x="0" y="574"/>
        <a:ext cx="4953000" cy="672149"/>
      </dsp:txXfrm>
    </dsp:sp>
    <dsp:sp modelId="{C444EAB6-4A8F-4A54-B4CF-64E3A54CE366}">
      <dsp:nvSpPr>
        <dsp:cNvPr id="0" name=""/>
        <dsp:cNvSpPr/>
      </dsp:nvSpPr>
      <dsp:spPr>
        <a:xfrm>
          <a:off x="0" y="672723"/>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F972B7-04E5-433E-8300-05A6DB41BFA1}">
      <dsp:nvSpPr>
        <dsp:cNvPr id="0" name=""/>
        <dsp:cNvSpPr/>
      </dsp:nvSpPr>
      <dsp:spPr>
        <a:xfrm>
          <a:off x="0" y="672723"/>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az-Latn-AZ" sz="1800" b="1" i="1" kern="1200" dirty="0" err="1"/>
            <a:t>Müəllim:</a:t>
          </a:r>
          <a:r>
            <a:rPr lang="az-Latn-AZ" sz="1800" b="1" i="1" kern="1200" dirty="0" err="1">
              <a:latin typeface="Calibri Light" panose="020F0302020204030204"/>
            </a:rPr>
            <a:t>Quluzadə</a:t>
          </a:r>
          <a:r>
            <a:rPr lang="az-Latn-AZ" sz="1800" b="1" i="1" kern="1200" dirty="0">
              <a:latin typeface="Calibri Light" panose="020F0302020204030204"/>
            </a:rPr>
            <a:t> Dilarə</a:t>
          </a:r>
          <a:endParaRPr lang="az-Latn-AZ" sz="1800" b="1" i="1" kern="1200" dirty="0"/>
        </a:p>
      </dsp:txBody>
      <dsp:txXfrm>
        <a:off x="0" y="672723"/>
        <a:ext cx="4953000" cy="672149"/>
      </dsp:txXfrm>
    </dsp:sp>
    <dsp:sp modelId="{A01A1DA0-67E2-484E-9054-3952243C6687}">
      <dsp:nvSpPr>
        <dsp:cNvPr id="0" name=""/>
        <dsp:cNvSpPr/>
      </dsp:nvSpPr>
      <dsp:spPr>
        <a:xfrm>
          <a:off x="0" y="1344873"/>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E8F7AE-AF4D-4BB0-82E4-1DE2C2837EB4}">
      <dsp:nvSpPr>
        <dsp:cNvPr id="0" name=""/>
        <dsp:cNvSpPr/>
      </dsp:nvSpPr>
      <dsp:spPr>
        <a:xfrm>
          <a:off x="0" y="1344873"/>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az-Latn-AZ" sz="1800" b="1" i="1" kern="1200" dirty="0"/>
            <a:t>Kurs:3 </a:t>
          </a:r>
          <a:endParaRPr lang="en-US" sz="1800" i="1" kern="1200" dirty="0"/>
        </a:p>
      </dsp:txBody>
      <dsp:txXfrm>
        <a:off x="0" y="1344873"/>
        <a:ext cx="4953000" cy="672149"/>
      </dsp:txXfrm>
    </dsp:sp>
    <dsp:sp modelId="{4EEB16DB-AD02-407D-A122-4C506C18E6B3}">
      <dsp:nvSpPr>
        <dsp:cNvPr id="0" name=""/>
        <dsp:cNvSpPr/>
      </dsp:nvSpPr>
      <dsp:spPr>
        <a:xfrm>
          <a:off x="0" y="2017022"/>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E0F3BA-DEBA-46BA-B522-7FE40D4ADFF3}">
      <dsp:nvSpPr>
        <dsp:cNvPr id="0" name=""/>
        <dsp:cNvSpPr/>
      </dsp:nvSpPr>
      <dsp:spPr>
        <a:xfrm>
          <a:off x="0" y="2017022"/>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az-Latn-AZ" sz="1800" b="1" i="1" kern="1200" dirty="0" err="1"/>
            <a:t>Fakültə:İTT</a:t>
          </a:r>
          <a:endParaRPr lang="en-US" sz="1800" i="1" kern="1200" dirty="0"/>
        </a:p>
      </dsp:txBody>
      <dsp:txXfrm>
        <a:off x="0" y="2017022"/>
        <a:ext cx="4953000" cy="672149"/>
      </dsp:txXfrm>
    </dsp:sp>
    <dsp:sp modelId="{13F5B43A-C922-46A7-992E-3E3ED4E8337A}">
      <dsp:nvSpPr>
        <dsp:cNvPr id="0" name=""/>
        <dsp:cNvSpPr/>
      </dsp:nvSpPr>
      <dsp:spPr>
        <a:xfrm>
          <a:off x="0" y="2689172"/>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9CC2F-5E9B-46FF-B49D-3CAC3D0A8DF0}">
      <dsp:nvSpPr>
        <dsp:cNvPr id="0" name=""/>
        <dsp:cNvSpPr/>
      </dsp:nvSpPr>
      <dsp:spPr>
        <a:xfrm>
          <a:off x="0" y="2689172"/>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az-Latn-AZ" sz="1800" b="1" i="1" kern="1200" dirty="0" err="1"/>
            <a:t>İxtisas:</a:t>
          </a:r>
          <a:r>
            <a:rPr lang="az-Latn-AZ" sz="1800" b="0" i="1" kern="1200" dirty="0" err="1"/>
            <a:t>Kompüter</a:t>
          </a:r>
          <a:r>
            <a:rPr lang="az-Latn-AZ" sz="1800" b="0" i="1" kern="1200" dirty="0"/>
            <a:t> mühəndisliyi</a:t>
          </a:r>
          <a:endParaRPr lang="en-US" sz="1800" b="0" i="1" kern="1200" dirty="0"/>
        </a:p>
      </dsp:txBody>
      <dsp:txXfrm>
        <a:off x="0" y="2689172"/>
        <a:ext cx="4953000" cy="672149"/>
      </dsp:txXfrm>
    </dsp:sp>
    <dsp:sp modelId="{B9DAEA76-8D37-4C6D-AEDB-E7E5E1CCB65A}">
      <dsp:nvSpPr>
        <dsp:cNvPr id="0" name=""/>
        <dsp:cNvSpPr/>
      </dsp:nvSpPr>
      <dsp:spPr>
        <a:xfrm>
          <a:off x="0" y="3361321"/>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56305-10ED-4490-93C1-4A2A618A189C}">
      <dsp:nvSpPr>
        <dsp:cNvPr id="0" name=""/>
        <dsp:cNvSpPr/>
      </dsp:nvSpPr>
      <dsp:spPr>
        <a:xfrm>
          <a:off x="0" y="3361321"/>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az-Latn-AZ" sz="1800" b="1" i="1" kern="1200" dirty="0" err="1"/>
            <a:t>Kafedra:</a:t>
          </a:r>
          <a:r>
            <a:rPr lang="az-Latn-AZ" sz="1800" b="0" i="1" kern="1200" dirty="0" err="1"/>
            <a:t>Kompüter</a:t>
          </a:r>
          <a:r>
            <a:rPr lang="az-Latn-AZ" sz="1800" b="0" i="1" kern="1200" dirty="0"/>
            <a:t> </a:t>
          </a:r>
          <a:r>
            <a:rPr lang="az-Latn-AZ" sz="1800" b="0" i="1" kern="1200" dirty="0" err="1"/>
            <a:t>texnologiyalari</a:t>
          </a:r>
          <a:r>
            <a:rPr lang="az-Latn-AZ" sz="1800" b="0" i="1" kern="1200" dirty="0"/>
            <a:t> </a:t>
          </a:r>
          <a:endParaRPr lang="en-US" sz="1800" b="0" i="1" kern="1200" dirty="0"/>
        </a:p>
      </dsp:txBody>
      <dsp:txXfrm>
        <a:off x="0" y="3361321"/>
        <a:ext cx="4953000" cy="672149"/>
      </dsp:txXfrm>
    </dsp:sp>
    <dsp:sp modelId="{8FE8064A-B7BB-4A93-BF61-DE1A70547101}">
      <dsp:nvSpPr>
        <dsp:cNvPr id="0" name=""/>
        <dsp:cNvSpPr/>
      </dsp:nvSpPr>
      <dsp:spPr>
        <a:xfrm>
          <a:off x="0" y="4033471"/>
          <a:ext cx="4953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66C8DF-1674-4413-BA09-8449E1AD61EA}">
      <dsp:nvSpPr>
        <dsp:cNvPr id="0" name=""/>
        <dsp:cNvSpPr/>
      </dsp:nvSpPr>
      <dsp:spPr>
        <a:xfrm>
          <a:off x="0" y="4033471"/>
          <a:ext cx="4953000" cy="67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az-Latn-AZ" sz="1800" b="1" i="1" kern="1200" dirty="0"/>
            <a:t>Mövzu:</a:t>
          </a:r>
          <a:r>
            <a:rPr lang="az-Latn-AZ" sz="1800" b="1" i="1" kern="1200" dirty="0">
              <a:latin typeface="Calibri Light" panose="020F0302020204030204"/>
            </a:rPr>
            <a:t> </a:t>
          </a:r>
          <a:r>
            <a:rPr lang="az-Latn-AZ" sz="1800" b="0" i="1" kern="1200" dirty="0"/>
            <a:t>Nizamlama alqoritmləri</a:t>
          </a:r>
          <a:r>
            <a:rPr lang="az-Latn-AZ" sz="1800" b="0" i="1" kern="1200" dirty="0">
              <a:latin typeface="Calibri Light" panose="020F0302020204030204"/>
            </a:rPr>
            <a:t> və verilmiş alqoritmi qurmaq.</a:t>
          </a:r>
          <a:endParaRPr lang="az-Latn-AZ" sz="1800" b="0" i="1" kern="1200" dirty="0"/>
        </a:p>
      </dsp:txBody>
      <dsp:txXfrm>
        <a:off x="0" y="4033471"/>
        <a:ext cx="4953000" cy="672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B2073-5F20-4C9B-9F3C-1B54D194CA6F}">
      <dsp:nvSpPr>
        <dsp:cNvPr id="0" name=""/>
        <dsp:cNvSpPr/>
      </dsp:nvSpPr>
      <dsp:spPr>
        <a:xfrm>
          <a:off x="0" y="13215"/>
          <a:ext cx="10505017" cy="1374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az-Latn-AZ" sz="1600" b="1" i="1" kern="1200"/>
            <a:t>Xətti nizamlama</a:t>
          </a:r>
          <a:r>
            <a:rPr lang="az-Latn-AZ" sz="1600" b="1" kern="1200"/>
            <a:t> </a:t>
          </a:r>
          <a:r>
            <a:rPr lang="az-Latn-AZ" sz="1600" kern="1200"/>
            <a:t>(bu metoda </a:t>
          </a:r>
          <a:r>
            <a:rPr lang="az-Latn-AZ" sz="1600" i="1" kern="1200"/>
            <a:t>seçməklə nizamlama</a:t>
          </a:r>
          <a:r>
            <a:rPr lang="az-Latn-AZ" sz="1600" kern="1200"/>
            <a:t> deyirlər) alqoritmində massivin ən kiçik elementi tapılır və yerdə qalanlarla müqayisə edilir. Hər hansı element kiçik olarsa, onda onların yerlərini dəyişərək müqayisəetmə sonuncu elementə qədər davam etdirilir.</a:t>
          </a:r>
          <a:endParaRPr lang="en-US" sz="1600" kern="1200"/>
        </a:p>
      </dsp:txBody>
      <dsp:txXfrm>
        <a:off x="67110" y="80325"/>
        <a:ext cx="10370797" cy="1240530"/>
      </dsp:txXfrm>
    </dsp:sp>
    <dsp:sp modelId="{4A9C422A-B767-43B8-B275-A9011E417AD7}">
      <dsp:nvSpPr>
        <dsp:cNvPr id="0" name=""/>
        <dsp:cNvSpPr/>
      </dsp:nvSpPr>
      <dsp:spPr>
        <a:xfrm>
          <a:off x="0" y="1434045"/>
          <a:ext cx="10505017" cy="13747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az-Latn-AZ" sz="1600" b="1" i="1" kern="1200"/>
            <a:t>Yerləşdirməklə nizamlama</a:t>
          </a:r>
          <a:r>
            <a:rPr lang="az-Latn-AZ" sz="1600" b="1" kern="1200"/>
            <a:t> </a:t>
          </a:r>
          <a:r>
            <a:rPr lang="az-Latn-AZ" sz="1600" kern="1200"/>
            <a:t>alqoritmində hər növbəti element  artıq nizamlanmış massivin lazım olan yerinə qoyulur.</a:t>
          </a:r>
          <a:endParaRPr lang="en-US" sz="1600" kern="1200"/>
        </a:p>
      </dsp:txBody>
      <dsp:txXfrm>
        <a:off x="67110" y="1501155"/>
        <a:ext cx="10370797" cy="1240530"/>
      </dsp:txXfrm>
    </dsp:sp>
    <dsp:sp modelId="{E6D8DDF6-426D-4E19-8A83-52711AAFE228}">
      <dsp:nvSpPr>
        <dsp:cNvPr id="0" name=""/>
        <dsp:cNvSpPr/>
      </dsp:nvSpPr>
      <dsp:spPr>
        <a:xfrm>
          <a:off x="0" y="2854875"/>
          <a:ext cx="10505017" cy="13747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az-Latn-AZ" sz="1600" b="1" i="1" kern="1200"/>
            <a:t>Qabarcıq alqoritmində </a:t>
          </a:r>
          <a:r>
            <a:rPr lang="az-Latn-AZ" sz="1600" kern="1200"/>
            <a:t>elementlər cüt-cüt müqayisə edilərək onların yerləri dəyişdirilir.</a:t>
          </a:r>
          <a:endParaRPr lang="en-US" sz="1600" kern="1200"/>
        </a:p>
      </dsp:txBody>
      <dsp:txXfrm>
        <a:off x="67110" y="2921985"/>
        <a:ext cx="10370797" cy="1240530"/>
      </dsp:txXfrm>
    </dsp:sp>
    <dsp:sp modelId="{8310A9C8-C50C-459A-8B64-39B16A965C1F}">
      <dsp:nvSpPr>
        <dsp:cNvPr id="0" name=""/>
        <dsp:cNvSpPr/>
      </dsp:nvSpPr>
      <dsp:spPr>
        <a:xfrm>
          <a:off x="0" y="4275705"/>
          <a:ext cx="10505017" cy="13747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az-Latn-AZ" sz="1600" b="1" i="1" kern="1200"/>
            <a:t>Şell nizamlaması </a:t>
          </a:r>
          <a:r>
            <a:rPr lang="az-Latn-AZ" sz="1600" i="1" kern="1200"/>
            <a:t>çoxkeçidli </a:t>
          </a:r>
          <a:r>
            <a:rPr lang="az-Latn-AZ" sz="1600" kern="1200"/>
            <a:t>nizamlamadır, hər keçiddə massiv alt massivlərə bölünür, hər alt massiv ayrılıqda nizamlanır və bu zaman hər keçiddə alt massivlərin sayı azalır, onların uzunluğu isə artır.</a:t>
          </a:r>
          <a:r>
            <a:rPr lang="az-Latn-AZ" sz="1600" i="1" kern="1200"/>
            <a:t> </a:t>
          </a:r>
          <a:r>
            <a:rPr lang="az-Latn-AZ" sz="1600" b="1" i="1" kern="1200"/>
            <a:t>Piramidavari nizamlama</a:t>
          </a:r>
          <a:r>
            <a:rPr lang="az-Latn-AZ" sz="1600" b="1" kern="1200"/>
            <a:t> </a:t>
          </a:r>
          <a:r>
            <a:rPr lang="az-Latn-AZ" sz="1600" kern="1200"/>
            <a:t>alqoritmində binar ağac qurulur, hər bir düyündəki qiymət əcdadın qiymətini aşır. Nəticədə massivin ən böyük elementi kökə yerləşdirilir və onu pozduqdan sonra, növbəti piramidanı seçdikdə, kökdə növbəti böyük element rastlaşır. Bu proses  yeni massivdə bütün elementlər nizamlanana qədər davam etdirilir.</a:t>
          </a:r>
          <a:endParaRPr lang="en-US" sz="1600" kern="1200"/>
        </a:p>
      </dsp:txBody>
      <dsp:txXfrm>
        <a:off x="67110" y="4342815"/>
        <a:ext cx="10370797" cy="1240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C6CF4-0BDD-4730-9D55-72E2EFD4F55E}">
      <dsp:nvSpPr>
        <dsp:cNvPr id="0" name=""/>
        <dsp:cNvSpPr/>
      </dsp:nvSpPr>
      <dsp:spPr>
        <a:xfrm>
          <a:off x="0" y="124003"/>
          <a:ext cx="11401235" cy="17341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az-Latn-AZ" sz="3100" b="1" i="1" kern="1200"/>
            <a:t>Birləşdirməklə nizamlama </a:t>
          </a:r>
          <a:r>
            <a:rPr lang="az-Latn-AZ" sz="3100" kern="1200"/>
            <a:t>alqoritmi artıq iki nizamlanmış massivi götürür və onları birləşdirməklə yeni nizamlanmış massiv yaradır.</a:t>
          </a:r>
          <a:endParaRPr lang="en-US" sz="3100" kern="1200"/>
        </a:p>
      </dsp:txBody>
      <dsp:txXfrm>
        <a:off x="84655" y="208658"/>
        <a:ext cx="11231925" cy="1564849"/>
      </dsp:txXfrm>
    </dsp:sp>
    <dsp:sp modelId="{F3C6BCDC-E91D-4188-BA0D-E7DEFE2EC581}">
      <dsp:nvSpPr>
        <dsp:cNvPr id="0" name=""/>
        <dsp:cNvSpPr/>
      </dsp:nvSpPr>
      <dsp:spPr>
        <a:xfrm>
          <a:off x="0" y="1947442"/>
          <a:ext cx="11401235" cy="173415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az-Latn-AZ" sz="3100" b="1" i="1" kern="1200"/>
            <a:t>Sürətli nizamlama </a:t>
          </a:r>
          <a:r>
            <a:rPr lang="az-Latn-AZ" sz="3100" kern="1200"/>
            <a:t>rekursiv alqoritmdən ibarətdir, həlledici element seçilməklə massiv iki hissəyə bölünür ki, bu massivlər uyğun olaraq seçilmiş elementdən kiçik və böyük elementlərdən ibarət olur.</a:t>
          </a:r>
          <a:endParaRPr lang="en-US" sz="3100" kern="1200"/>
        </a:p>
      </dsp:txBody>
      <dsp:txXfrm>
        <a:off x="84655" y="2032097"/>
        <a:ext cx="11231925" cy="1564849"/>
      </dsp:txXfrm>
    </dsp:sp>
    <dsp:sp modelId="{3C9E58AC-6A32-44A1-9D90-0D3D0A61C291}">
      <dsp:nvSpPr>
        <dsp:cNvPr id="0" name=""/>
        <dsp:cNvSpPr/>
      </dsp:nvSpPr>
      <dsp:spPr>
        <a:xfrm>
          <a:off x="0" y="3770882"/>
          <a:ext cx="11401235" cy="17341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az-Latn-AZ" sz="3100" i="1" kern="1200"/>
            <a:t>Birləşdirməklə xarici çoxfazlı nizamlama alqoritmi</a:t>
          </a:r>
          <a:r>
            <a:rPr lang="az-Latn-AZ" sz="3100" kern="1200"/>
            <a:t> isə həddən çox böyük massivlərlə  işləmək üçün nəzərdə tutulmuşdur. Bu massivlər o qədər böyük olur ki, onlar kompüterin yaddaşına sığışmır. </a:t>
          </a:r>
          <a:endParaRPr lang="en-US" sz="3100" kern="1200"/>
        </a:p>
      </dsp:txBody>
      <dsp:txXfrm>
        <a:off x="84655" y="3855537"/>
        <a:ext cx="11231925" cy="15648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A4CF5-FEC9-49BE-A9F6-337D842DAF0B}">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E9A61-4F28-41B4-86EE-5BCB5F0805D2}">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az-Latn-AZ" sz="6200" kern="1200" dirty="0"/>
            <a:t>Diqqətinizə görə </a:t>
          </a:r>
          <a:endParaRPr lang="en-US" sz="6200" kern="1200" dirty="0"/>
        </a:p>
      </dsp:txBody>
      <dsp:txXfrm>
        <a:off x="602678" y="725825"/>
        <a:ext cx="4463730" cy="2771523"/>
      </dsp:txXfrm>
    </dsp:sp>
    <dsp:sp modelId="{8362831E-FE89-4B9B-AED8-ED7BA5B57598}">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D49C44-835A-4ABD-80F0-14EB84D33FEF}">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az-Latn-AZ" sz="6200" kern="1200" dirty="0">
              <a:latin typeface="Calibri Light" panose="020F0302020204030204"/>
            </a:rPr>
            <a:t>Təşəkkürlər!</a:t>
          </a:r>
          <a:endParaRPr lang="en-US" sz="6200" kern="1200" dirty="0"/>
        </a:p>
      </dsp:txBody>
      <dsp:txXfrm>
        <a:off x="6269123" y="725825"/>
        <a:ext cx="4463730" cy="27715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uxarı Sərlövhə Doldur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z-Latn-AZ"/>
          </a:p>
        </p:txBody>
      </p:sp>
      <p:sp>
        <p:nvSpPr>
          <p:cNvPr id="3" name="Vaxt Doldur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551E9B-FC94-41DD-9BF5-31468FDB0B4D}" type="datetimeFigureOut">
              <a:t>26.11.2023</a:t>
            </a:fld>
            <a:endParaRPr lang="az-Latn-AZ"/>
          </a:p>
        </p:txBody>
      </p:sp>
      <p:sp>
        <p:nvSpPr>
          <p:cNvPr id="4" name="Slayd Görüntü Doldur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z-Latn-AZ"/>
          </a:p>
        </p:txBody>
      </p:sp>
      <p:sp>
        <p:nvSpPr>
          <p:cNvPr id="5" name="Qeydlər Doldur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p>
        </p:txBody>
      </p:sp>
      <p:sp>
        <p:nvSpPr>
          <p:cNvPr id="6" name="Aşağı Sərlövhə Doldur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z-Latn-AZ"/>
          </a:p>
        </p:txBody>
      </p:sp>
      <p:sp>
        <p:nvSpPr>
          <p:cNvPr id="7" name="Slayd Nömrə Doldur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5DEBA-27B3-421A-AA7A-4F1B7FCE2C8C}" type="slidenum">
              <a:t>‹#›</a:t>
            </a:fld>
            <a:endParaRPr lang="az-Latn-AZ"/>
          </a:p>
        </p:txBody>
      </p:sp>
    </p:spTree>
    <p:extLst>
      <p:ext uri="{BB962C8B-B14F-4D97-AF65-F5344CB8AC3E}">
        <p14:creationId xmlns:p14="http://schemas.microsoft.com/office/powerpoint/2010/main" val="164121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yd Başlığı">
    <p:spTree>
      <p:nvGrpSpPr>
        <p:cNvPr id="1" name=""/>
        <p:cNvGrpSpPr/>
        <p:nvPr/>
      </p:nvGrpSpPr>
      <p:grpSpPr>
        <a:xfrm>
          <a:off x="0" y="0"/>
          <a:ext cx="0" cy="0"/>
          <a:chOff x="0" y="0"/>
          <a:chExt cx="0" cy="0"/>
        </a:xfrm>
      </p:grpSpPr>
      <p:sp>
        <p:nvSpPr>
          <p:cNvPr id="2" name="Başlıq 1"/>
          <p:cNvSpPr>
            <a:spLocks noGrp="1"/>
          </p:cNvSpPr>
          <p:nvPr>
            <p:ph type="ctrTitle"/>
          </p:nvPr>
        </p:nvSpPr>
        <p:spPr>
          <a:xfrm>
            <a:off x="1524000" y="1122363"/>
            <a:ext cx="9144000" cy="2387600"/>
          </a:xfrm>
        </p:spPr>
        <p:txBody>
          <a:bodyPr anchor="b"/>
          <a:lstStyle>
            <a:lvl1pPr algn="ctr">
              <a:defRPr sz="6000"/>
            </a:lvl1pPr>
          </a:lstStyle>
          <a:p>
            <a:r>
              <a:rPr lang="az-Latn-AZ"/>
              <a:t>Başlıq nümunəsini redaktəsi üçün klikləyin.</a:t>
            </a:r>
            <a:endParaRPr lang="sq-AL"/>
          </a:p>
        </p:txBody>
      </p:sp>
      <p:sp>
        <p:nvSpPr>
          <p:cNvPr id="3" name="Altbaşlıq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z-Latn-AZ"/>
              <a:t>Şablon alt başlıq üslubu redaktə etmək üçün klikləyin</a:t>
            </a:r>
            <a:endParaRPr lang="sq-AL"/>
          </a:p>
        </p:txBody>
      </p:sp>
      <p:sp>
        <p:nvSpPr>
          <p:cNvPr id="4" name="Vaxt Doldurucusu 3"/>
          <p:cNvSpPr>
            <a:spLocks noGrp="1"/>
          </p:cNvSpPr>
          <p:nvPr>
            <p:ph type="dt" sz="half" idx="10"/>
          </p:nvPr>
        </p:nvSpPr>
        <p:spPr/>
        <p:txBody>
          <a:bodyPr/>
          <a:lstStyle/>
          <a:p>
            <a:fld id="{05D2EE9B-8E19-46E3-82A8-5B6090666A80}" type="datetimeFigureOut">
              <a:rPr lang="sq-AL" smtClean="0"/>
              <a:t>26.11.2023</a:t>
            </a:fld>
            <a:endParaRPr lang="sq-AL"/>
          </a:p>
        </p:txBody>
      </p:sp>
      <p:sp>
        <p:nvSpPr>
          <p:cNvPr id="5" name="Aşağı Sərlövhə Doldurucusu 4"/>
          <p:cNvSpPr>
            <a:spLocks noGrp="1"/>
          </p:cNvSpPr>
          <p:nvPr>
            <p:ph type="ftr" sz="quarter" idx="11"/>
          </p:nvPr>
        </p:nvSpPr>
        <p:spPr/>
        <p:txBody>
          <a:bodyPr/>
          <a:lstStyle/>
          <a:p>
            <a:endParaRPr lang="sq-AL"/>
          </a:p>
        </p:txBody>
      </p:sp>
      <p:sp>
        <p:nvSpPr>
          <p:cNvPr id="6" name="Slayd Nömrə Doldurucusu 5"/>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68100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q və Şaquli Mətn">
    <p:spTree>
      <p:nvGrpSpPr>
        <p:cNvPr id="1" name=""/>
        <p:cNvGrpSpPr/>
        <p:nvPr/>
      </p:nvGrpSpPr>
      <p:grpSpPr>
        <a:xfrm>
          <a:off x="0" y="0"/>
          <a:ext cx="0" cy="0"/>
          <a:chOff x="0" y="0"/>
          <a:chExt cx="0" cy="0"/>
        </a:xfrm>
      </p:grpSpPr>
      <p:sp>
        <p:nvSpPr>
          <p:cNvPr id="2" name="Başlıq 1"/>
          <p:cNvSpPr>
            <a:spLocks noGrp="1"/>
          </p:cNvSpPr>
          <p:nvPr>
            <p:ph type="title"/>
          </p:nvPr>
        </p:nvSpPr>
        <p:spPr/>
        <p:txBody>
          <a:bodyPr/>
          <a:lstStyle/>
          <a:p>
            <a:r>
              <a:rPr lang="az-Latn-AZ"/>
              <a:t>Başlıq nümunəsini redaktəsi üçün klikləyin.</a:t>
            </a:r>
            <a:endParaRPr lang="sq-AL"/>
          </a:p>
        </p:txBody>
      </p:sp>
      <p:sp>
        <p:nvSpPr>
          <p:cNvPr id="3" name="Şaquli Mətn Doldurucusu 2"/>
          <p:cNvSpPr>
            <a:spLocks noGrp="1"/>
          </p:cNvSpPr>
          <p:nvPr>
            <p:ph type="body" orient="vert" idx="1"/>
          </p:nvPr>
        </p:nvSpPr>
        <p:spPr/>
        <p:txBody>
          <a:bodyPr vert="eaVert"/>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4" name="Vaxt Doldurucusu 3"/>
          <p:cNvSpPr>
            <a:spLocks noGrp="1"/>
          </p:cNvSpPr>
          <p:nvPr>
            <p:ph type="dt" sz="half" idx="10"/>
          </p:nvPr>
        </p:nvSpPr>
        <p:spPr/>
        <p:txBody>
          <a:bodyPr/>
          <a:lstStyle/>
          <a:p>
            <a:fld id="{05D2EE9B-8E19-46E3-82A8-5B6090666A80}" type="datetimeFigureOut">
              <a:rPr lang="sq-AL" smtClean="0"/>
              <a:t>26.11.2023</a:t>
            </a:fld>
            <a:endParaRPr lang="sq-AL"/>
          </a:p>
        </p:txBody>
      </p:sp>
      <p:sp>
        <p:nvSpPr>
          <p:cNvPr id="5" name="Aşağı Sərlövhə Doldurucusu 4"/>
          <p:cNvSpPr>
            <a:spLocks noGrp="1"/>
          </p:cNvSpPr>
          <p:nvPr>
            <p:ph type="ftr" sz="quarter" idx="11"/>
          </p:nvPr>
        </p:nvSpPr>
        <p:spPr/>
        <p:txBody>
          <a:bodyPr/>
          <a:lstStyle/>
          <a:p>
            <a:endParaRPr lang="sq-AL"/>
          </a:p>
        </p:txBody>
      </p:sp>
      <p:sp>
        <p:nvSpPr>
          <p:cNvPr id="6" name="Slayd Nömrə Doldurucusu 5"/>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132117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Şaquli Başlıq və Mətn">
    <p:spTree>
      <p:nvGrpSpPr>
        <p:cNvPr id="1" name=""/>
        <p:cNvGrpSpPr/>
        <p:nvPr/>
      </p:nvGrpSpPr>
      <p:grpSpPr>
        <a:xfrm>
          <a:off x="0" y="0"/>
          <a:ext cx="0" cy="0"/>
          <a:chOff x="0" y="0"/>
          <a:chExt cx="0" cy="0"/>
        </a:xfrm>
      </p:grpSpPr>
      <p:sp>
        <p:nvSpPr>
          <p:cNvPr id="2" name="Şaquli Başlıq 1"/>
          <p:cNvSpPr>
            <a:spLocks noGrp="1"/>
          </p:cNvSpPr>
          <p:nvPr>
            <p:ph type="title" orient="vert"/>
          </p:nvPr>
        </p:nvSpPr>
        <p:spPr>
          <a:xfrm>
            <a:off x="8724900" y="365125"/>
            <a:ext cx="2628900" cy="5811838"/>
          </a:xfrm>
        </p:spPr>
        <p:txBody>
          <a:bodyPr vert="eaVert"/>
          <a:lstStyle/>
          <a:p>
            <a:r>
              <a:rPr lang="az-Latn-AZ"/>
              <a:t>Başlıq nümunəsini redaktəsi üçün klikləyin.</a:t>
            </a:r>
            <a:endParaRPr lang="sq-AL"/>
          </a:p>
        </p:txBody>
      </p:sp>
      <p:sp>
        <p:nvSpPr>
          <p:cNvPr id="3" name="Şaquli Mətn Doldurucusu 2"/>
          <p:cNvSpPr>
            <a:spLocks noGrp="1"/>
          </p:cNvSpPr>
          <p:nvPr>
            <p:ph type="body" orient="vert" idx="1"/>
          </p:nvPr>
        </p:nvSpPr>
        <p:spPr>
          <a:xfrm>
            <a:off x="838200" y="365125"/>
            <a:ext cx="7734300" cy="5811838"/>
          </a:xfrm>
        </p:spPr>
        <p:txBody>
          <a:bodyPr vert="eaVert"/>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4" name="Vaxt Doldurucusu 3"/>
          <p:cNvSpPr>
            <a:spLocks noGrp="1"/>
          </p:cNvSpPr>
          <p:nvPr>
            <p:ph type="dt" sz="half" idx="10"/>
          </p:nvPr>
        </p:nvSpPr>
        <p:spPr/>
        <p:txBody>
          <a:bodyPr/>
          <a:lstStyle/>
          <a:p>
            <a:fld id="{05D2EE9B-8E19-46E3-82A8-5B6090666A80}" type="datetimeFigureOut">
              <a:rPr lang="sq-AL" smtClean="0"/>
              <a:t>26.11.2023</a:t>
            </a:fld>
            <a:endParaRPr lang="sq-AL"/>
          </a:p>
        </p:txBody>
      </p:sp>
      <p:sp>
        <p:nvSpPr>
          <p:cNvPr id="5" name="Aşağı Sərlövhə Doldurucusu 4"/>
          <p:cNvSpPr>
            <a:spLocks noGrp="1"/>
          </p:cNvSpPr>
          <p:nvPr>
            <p:ph type="ftr" sz="quarter" idx="11"/>
          </p:nvPr>
        </p:nvSpPr>
        <p:spPr/>
        <p:txBody>
          <a:bodyPr/>
          <a:lstStyle/>
          <a:p>
            <a:endParaRPr lang="sq-AL"/>
          </a:p>
        </p:txBody>
      </p:sp>
      <p:sp>
        <p:nvSpPr>
          <p:cNvPr id="6" name="Slayd Nömrə Doldurucusu 5"/>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124420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q və Kontent">
    <p:spTree>
      <p:nvGrpSpPr>
        <p:cNvPr id="1" name=""/>
        <p:cNvGrpSpPr/>
        <p:nvPr/>
      </p:nvGrpSpPr>
      <p:grpSpPr>
        <a:xfrm>
          <a:off x="0" y="0"/>
          <a:ext cx="0" cy="0"/>
          <a:chOff x="0" y="0"/>
          <a:chExt cx="0" cy="0"/>
        </a:xfrm>
      </p:grpSpPr>
      <p:sp>
        <p:nvSpPr>
          <p:cNvPr id="2" name="Başlıq 1"/>
          <p:cNvSpPr>
            <a:spLocks noGrp="1"/>
          </p:cNvSpPr>
          <p:nvPr>
            <p:ph type="title"/>
          </p:nvPr>
        </p:nvSpPr>
        <p:spPr/>
        <p:txBody>
          <a:bodyPr/>
          <a:lstStyle/>
          <a:p>
            <a:r>
              <a:rPr lang="az-Latn-AZ"/>
              <a:t>Başlıq nümunəsini redaktəsi üçün klikləyin.</a:t>
            </a:r>
            <a:endParaRPr lang="sq-AL"/>
          </a:p>
        </p:txBody>
      </p:sp>
      <p:sp>
        <p:nvSpPr>
          <p:cNvPr id="3" name="Kontent Doldurucusu 2"/>
          <p:cNvSpPr>
            <a:spLocks noGrp="1"/>
          </p:cNvSpPr>
          <p:nvPr>
            <p:ph idx="1"/>
          </p:nvPr>
        </p:nvSpPr>
        <p:spPr/>
        <p:txBody>
          <a:body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4" name="Vaxt Doldurucusu 3"/>
          <p:cNvSpPr>
            <a:spLocks noGrp="1"/>
          </p:cNvSpPr>
          <p:nvPr>
            <p:ph type="dt" sz="half" idx="10"/>
          </p:nvPr>
        </p:nvSpPr>
        <p:spPr/>
        <p:txBody>
          <a:bodyPr/>
          <a:lstStyle/>
          <a:p>
            <a:fld id="{05D2EE9B-8E19-46E3-82A8-5B6090666A80}" type="datetimeFigureOut">
              <a:rPr lang="sq-AL" smtClean="0"/>
              <a:t>26.11.2023</a:t>
            </a:fld>
            <a:endParaRPr lang="sq-AL"/>
          </a:p>
        </p:txBody>
      </p:sp>
      <p:sp>
        <p:nvSpPr>
          <p:cNvPr id="5" name="Aşağı Sərlövhə Doldurucusu 4"/>
          <p:cNvSpPr>
            <a:spLocks noGrp="1"/>
          </p:cNvSpPr>
          <p:nvPr>
            <p:ph type="ftr" sz="quarter" idx="11"/>
          </p:nvPr>
        </p:nvSpPr>
        <p:spPr/>
        <p:txBody>
          <a:bodyPr/>
          <a:lstStyle/>
          <a:p>
            <a:endParaRPr lang="sq-AL"/>
          </a:p>
        </p:txBody>
      </p:sp>
      <p:sp>
        <p:nvSpPr>
          <p:cNvPr id="6" name="Slayd Nömrə Doldurucusu 5"/>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351017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Yuxarı Sərlövhə Bölməsi">
    <p:spTree>
      <p:nvGrpSpPr>
        <p:cNvPr id="1" name=""/>
        <p:cNvGrpSpPr/>
        <p:nvPr/>
      </p:nvGrpSpPr>
      <p:grpSpPr>
        <a:xfrm>
          <a:off x="0" y="0"/>
          <a:ext cx="0" cy="0"/>
          <a:chOff x="0" y="0"/>
          <a:chExt cx="0" cy="0"/>
        </a:xfrm>
      </p:grpSpPr>
      <p:sp>
        <p:nvSpPr>
          <p:cNvPr id="2" name="Başlıq 1"/>
          <p:cNvSpPr>
            <a:spLocks noGrp="1"/>
          </p:cNvSpPr>
          <p:nvPr>
            <p:ph type="title"/>
          </p:nvPr>
        </p:nvSpPr>
        <p:spPr>
          <a:xfrm>
            <a:off x="831850" y="1709738"/>
            <a:ext cx="10515600" cy="2852737"/>
          </a:xfrm>
        </p:spPr>
        <p:txBody>
          <a:bodyPr anchor="b"/>
          <a:lstStyle>
            <a:lvl1pPr>
              <a:defRPr sz="6000"/>
            </a:lvl1pPr>
          </a:lstStyle>
          <a:p>
            <a:r>
              <a:rPr lang="az-Latn-AZ"/>
              <a:t>Başlıq nümunəsini redaktəsi üçün klikləyin.</a:t>
            </a:r>
            <a:endParaRPr lang="sq-AL"/>
          </a:p>
        </p:txBody>
      </p:sp>
      <p:sp>
        <p:nvSpPr>
          <p:cNvPr id="3" name="Mətn Doldur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z-Latn-AZ"/>
              <a:t>Şablon mətn üslubları</a:t>
            </a:r>
          </a:p>
        </p:txBody>
      </p:sp>
      <p:sp>
        <p:nvSpPr>
          <p:cNvPr id="4" name="Vaxt Doldurucusu 3"/>
          <p:cNvSpPr>
            <a:spLocks noGrp="1"/>
          </p:cNvSpPr>
          <p:nvPr>
            <p:ph type="dt" sz="half" idx="10"/>
          </p:nvPr>
        </p:nvSpPr>
        <p:spPr/>
        <p:txBody>
          <a:bodyPr/>
          <a:lstStyle/>
          <a:p>
            <a:fld id="{05D2EE9B-8E19-46E3-82A8-5B6090666A80}" type="datetimeFigureOut">
              <a:rPr lang="sq-AL" smtClean="0"/>
              <a:t>26.11.2023</a:t>
            </a:fld>
            <a:endParaRPr lang="sq-AL"/>
          </a:p>
        </p:txBody>
      </p:sp>
      <p:sp>
        <p:nvSpPr>
          <p:cNvPr id="5" name="Aşağı Sərlövhə Doldurucusu 4"/>
          <p:cNvSpPr>
            <a:spLocks noGrp="1"/>
          </p:cNvSpPr>
          <p:nvPr>
            <p:ph type="ftr" sz="quarter" idx="11"/>
          </p:nvPr>
        </p:nvSpPr>
        <p:spPr/>
        <p:txBody>
          <a:bodyPr/>
          <a:lstStyle/>
          <a:p>
            <a:endParaRPr lang="sq-AL"/>
          </a:p>
        </p:txBody>
      </p:sp>
      <p:sp>
        <p:nvSpPr>
          <p:cNvPr id="6" name="Slayd Nömrə Doldurucusu 5"/>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404960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Kontent">
    <p:spTree>
      <p:nvGrpSpPr>
        <p:cNvPr id="1" name=""/>
        <p:cNvGrpSpPr/>
        <p:nvPr/>
      </p:nvGrpSpPr>
      <p:grpSpPr>
        <a:xfrm>
          <a:off x="0" y="0"/>
          <a:ext cx="0" cy="0"/>
          <a:chOff x="0" y="0"/>
          <a:chExt cx="0" cy="0"/>
        </a:xfrm>
      </p:grpSpPr>
      <p:sp>
        <p:nvSpPr>
          <p:cNvPr id="2" name="Başlıq 1"/>
          <p:cNvSpPr>
            <a:spLocks noGrp="1"/>
          </p:cNvSpPr>
          <p:nvPr>
            <p:ph type="title"/>
          </p:nvPr>
        </p:nvSpPr>
        <p:spPr/>
        <p:txBody>
          <a:bodyPr/>
          <a:lstStyle/>
          <a:p>
            <a:r>
              <a:rPr lang="az-Latn-AZ"/>
              <a:t>Başlıq nümunəsini redaktəsi üçün klikləyin.</a:t>
            </a:r>
            <a:endParaRPr lang="sq-AL"/>
          </a:p>
        </p:txBody>
      </p:sp>
      <p:sp>
        <p:nvSpPr>
          <p:cNvPr id="3" name="Kontent Doldurucusu 2"/>
          <p:cNvSpPr>
            <a:spLocks noGrp="1"/>
          </p:cNvSpPr>
          <p:nvPr>
            <p:ph sz="half" idx="1"/>
          </p:nvPr>
        </p:nvSpPr>
        <p:spPr>
          <a:xfrm>
            <a:off x="838200" y="1825625"/>
            <a:ext cx="5181600" cy="4351338"/>
          </a:xfrm>
        </p:spPr>
        <p:txBody>
          <a:body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4" name="Kontent Doldurucusu 3"/>
          <p:cNvSpPr>
            <a:spLocks noGrp="1"/>
          </p:cNvSpPr>
          <p:nvPr>
            <p:ph sz="half" idx="2"/>
          </p:nvPr>
        </p:nvSpPr>
        <p:spPr>
          <a:xfrm>
            <a:off x="6172200" y="1825625"/>
            <a:ext cx="5181600" cy="4351338"/>
          </a:xfrm>
        </p:spPr>
        <p:txBody>
          <a:body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5" name="Vaxt Doldurucusu 4"/>
          <p:cNvSpPr>
            <a:spLocks noGrp="1"/>
          </p:cNvSpPr>
          <p:nvPr>
            <p:ph type="dt" sz="half" idx="10"/>
          </p:nvPr>
        </p:nvSpPr>
        <p:spPr/>
        <p:txBody>
          <a:bodyPr/>
          <a:lstStyle/>
          <a:p>
            <a:fld id="{05D2EE9B-8E19-46E3-82A8-5B6090666A80}" type="datetimeFigureOut">
              <a:rPr lang="sq-AL" smtClean="0"/>
              <a:t>26.11.2023</a:t>
            </a:fld>
            <a:endParaRPr lang="sq-AL"/>
          </a:p>
        </p:txBody>
      </p:sp>
      <p:sp>
        <p:nvSpPr>
          <p:cNvPr id="6" name="Aşağı Sərlövhə Doldurucusu 5"/>
          <p:cNvSpPr>
            <a:spLocks noGrp="1"/>
          </p:cNvSpPr>
          <p:nvPr>
            <p:ph type="ftr" sz="quarter" idx="11"/>
          </p:nvPr>
        </p:nvSpPr>
        <p:spPr/>
        <p:txBody>
          <a:bodyPr/>
          <a:lstStyle/>
          <a:p>
            <a:endParaRPr lang="sq-AL"/>
          </a:p>
        </p:txBody>
      </p:sp>
      <p:sp>
        <p:nvSpPr>
          <p:cNvPr id="7" name="Slayd Nömrə Doldurucusu 6"/>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280316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Müqayisə">
    <p:spTree>
      <p:nvGrpSpPr>
        <p:cNvPr id="1" name=""/>
        <p:cNvGrpSpPr/>
        <p:nvPr/>
      </p:nvGrpSpPr>
      <p:grpSpPr>
        <a:xfrm>
          <a:off x="0" y="0"/>
          <a:ext cx="0" cy="0"/>
          <a:chOff x="0" y="0"/>
          <a:chExt cx="0" cy="0"/>
        </a:xfrm>
      </p:grpSpPr>
      <p:sp>
        <p:nvSpPr>
          <p:cNvPr id="2" name="Başlıq 1"/>
          <p:cNvSpPr>
            <a:spLocks noGrp="1"/>
          </p:cNvSpPr>
          <p:nvPr>
            <p:ph type="title"/>
          </p:nvPr>
        </p:nvSpPr>
        <p:spPr>
          <a:xfrm>
            <a:off x="839788" y="365125"/>
            <a:ext cx="10515600" cy="1325563"/>
          </a:xfrm>
        </p:spPr>
        <p:txBody>
          <a:bodyPr/>
          <a:lstStyle/>
          <a:p>
            <a:r>
              <a:rPr lang="az-Latn-AZ"/>
              <a:t>Başlıq nümunəsini redaktəsi üçün klikləyin.</a:t>
            </a:r>
            <a:endParaRPr lang="sq-AL"/>
          </a:p>
        </p:txBody>
      </p:sp>
      <p:sp>
        <p:nvSpPr>
          <p:cNvPr id="3" name="Mətn Doldur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Şablon mətn üslubları</a:t>
            </a:r>
          </a:p>
        </p:txBody>
      </p:sp>
      <p:sp>
        <p:nvSpPr>
          <p:cNvPr id="4" name="Kontent Doldurucusu 3"/>
          <p:cNvSpPr>
            <a:spLocks noGrp="1"/>
          </p:cNvSpPr>
          <p:nvPr>
            <p:ph sz="half" idx="2"/>
          </p:nvPr>
        </p:nvSpPr>
        <p:spPr>
          <a:xfrm>
            <a:off x="839788" y="2505075"/>
            <a:ext cx="5157787" cy="3684588"/>
          </a:xfrm>
        </p:spPr>
        <p:txBody>
          <a:body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5" name="Mətn Doldur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Şablon mətn üslubları</a:t>
            </a:r>
          </a:p>
        </p:txBody>
      </p:sp>
      <p:sp>
        <p:nvSpPr>
          <p:cNvPr id="6" name="Kontent Doldurucusu 5"/>
          <p:cNvSpPr>
            <a:spLocks noGrp="1"/>
          </p:cNvSpPr>
          <p:nvPr>
            <p:ph sz="quarter" idx="4"/>
          </p:nvPr>
        </p:nvSpPr>
        <p:spPr>
          <a:xfrm>
            <a:off x="6172200" y="2505075"/>
            <a:ext cx="5183188" cy="3684588"/>
          </a:xfrm>
        </p:spPr>
        <p:txBody>
          <a:body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7" name="Vaxt Doldurucusu 6"/>
          <p:cNvSpPr>
            <a:spLocks noGrp="1"/>
          </p:cNvSpPr>
          <p:nvPr>
            <p:ph type="dt" sz="half" idx="10"/>
          </p:nvPr>
        </p:nvSpPr>
        <p:spPr/>
        <p:txBody>
          <a:bodyPr/>
          <a:lstStyle/>
          <a:p>
            <a:fld id="{05D2EE9B-8E19-46E3-82A8-5B6090666A80}" type="datetimeFigureOut">
              <a:rPr lang="sq-AL" smtClean="0"/>
              <a:t>26.11.2023</a:t>
            </a:fld>
            <a:endParaRPr lang="sq-AL"/>
          </a:p>
        </p:txBody>
      </p:sp>
      <p:sp>
        <p:nvSpPr>
          <p:cNvPr id="8" name="Aşağı Sərlövhə Doldurucusu 7"/>
          <p:cNvSpPr>
            <a:spLocks noGrp="1"/>
          </p:cNvSpPr>
          <p:nvPr>
            <p:ph type="ftr" sz="quarter" idx="11"/>
          </p:nvPr>
        </p:nvSpPr>
        <p:spPr/>
        <p:txBody>
          <a:bodyPr/>
          <a:lstStyle/>
          <a:p>
            <a:endParaRPr lang="sq-AL"/>
          </a:p>
        </p:txBody>
      </p:sp>
      <p:sp>
        <p:nvSpPr>
          <p:cNvPr id="9" name="Slayd Nömrə Doldurucusu 8"/>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1585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 Başlıq">
    <p:spTree>
      <p:nvGrpSpPr>
        <p:cNvPr id="1" name=""/>
        <p:cNvGrpSpPr/>
        <p:nvPr/>
      </p:nvGrpSpPr>
      <p:grpSpPr>
        <a:xfrm>
          <a:off x="0" y="0"/>
          <a:ext cx="0" cy="0"/>
          <a:chOff x="0" y="0"/>
          <a:chExt cx="0" cy="0"/>
        </a:xfrm>
      </p:grpSpPr>
      <p:sp>
        <p:nvSpPr>
          <p:cNvPr id="2" name="Başlıq 1"/>
          <p:cNvSpPr>
            <a:spLocks noGrp="1"/>
          </p:cNvSpPr>
          <p:nvPr>
            <p:ph type="title"/>
          </p:nvPr>
        </p:nvSpPr>
        <p:spPr/>
        <p:txBody>
          <a:bodyPr/>
          <a:lstStyle/>
          <a:p>
            <a:r>
              <a:rPr lang="az-Latn-AZ"/>
              <a:t>Başlıq nümunəsini redaktəsi üçün klikləyin.</a:t>
            </a:r>
            <a:endParaRPr lang="sq-AL"/>
          </a:p>
        </p:txBody>
      </p:sp>
      <p:sp>
        <p:nvSpPr>
          <p:cNvPr id="3" name="Vaxt Doldurucusu 2"/>
          <p:cNvSpPr>
            <a:spLocks noGrp="1"/>
          </p:cNvSpPr>
          <p:nvPr>
            <p:ph type="dt" sz="half" idx="10"/>
          </p:nvPr>
        </p:nvSpPr>
        <p:spPr/>
        <p:txBody>
          <a:bodyPr/>
          <a:lstStyle/>
          <a:p>
            <a:fld id="{05D2EE9B-8E19-46E3-82A8-5B6090666A80}" type="datetimeFigureOut">
              <a:rPr lang="sq-AL" smtClean="0"/>
              <a:t>26.11.2023</a:t>
            </a:fld>
            <a:endParaRPr lang="sq-AL"/>
          </a:p>
        </p:txBody>
      </p:sp>
      <p:sp>
        <p:nvSpPr>
          <p:cNvPr id="4" name="Aşağı Sərlövhə Doldurucusu 3"/>
          <p:cNvSpPr>
            <a:spLocks noGrp="1"/>
          </p:cNvSpPr>
          <p:nvPr>
            <p:ph type="ftr" sz="quarter" idx="11"/>
          </p:nvPr>
        </p:nvSpPr>
        <p:spPr/>
        <p:txBody>
          <a:bodyPr/>
          <a:lstStyle/>
          <a:p>
            <a:endParaRPr lang="sq-AL"/>
          </a:p>
        </p:txBody>
      </p:sp>
      <p:sp>
        <p:nvSpPr>
          <p:cNvPr id="5" name="Slayd Nömrə Doldurucusu 4"/>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390664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axt Doldurucusu 1"/>
          <p:cNvSpPr>
            <a:spLocks noGrp="1"/>
          </p:cNvSpPr>
          <p:nvPr>
            <p:ph type="dt" sz="half" idx="10"/>
          </p:nvPr>
        </p:nvSpPr>
        <p:spPr/>
        <p:txBody>
          <a:bodyPr/>
          <a:lstStyle/>
          <a:p>
            <a:fld id="{05D2EE9B-8E19-46E3-82A8-5B6090666A80}" type="datetimeFigureOut">
              <a:rPr lang="sq-AL" smtClean="0"/>
              <a:t>26.11.2023</a:t>
            </a:fld>
            <a:endParaRPr lang="sq-AL"/>
          </a:p>
        </p:txBody>
      </p:sp>
      <p:sp>
        <p:nvSpPr>
          <p:cNvPr id="3" name="Aşağı Sərlövhə Doldurucusu 2"/>
          <p:cNvSpPr>
            <a:spLocks noGrp="1"/>
          </p:cNvSpPr>
          <p:nvPr>
            <p:ph type="ftr" sz="quarter" idx="11"/>
          </p:nvPr>
        </p:nvSpPr>
        <p:spPr/>
        <p:txBody>
          <a:bodyPr/>
          <a:lstStyle/>
          <a:p>
            <a:endParaRPr lang="sq-AL"/>
          </a:p>
        </p:txBody>
      </p:sp>
      <p:sp>
        <p:nvSpPr>
          <p:cNvPr id="4" name="Slayd Nömrə Doldurucusu 3"/>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324846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t Başlıq ilə">
    <p:spTree>
      <p:nvGrpSpPr>
        <p:cNvPr id="1" name=""/>
        <p:cNvGrpSpPr/>
        <p:nvPr/>
      </p:nvGrpSpPr>
      <p:grpSpPr>
        <a:xfrm>
          <a:off x="0" y="0"/>
          <a:ext cx="0" cy="0"/>
          <a:chOff x="0" y="0"/>
          <a:chExt cx="0" cy="0"/>
        </a:xfrm>
      </p:grpSpPr>
      <p:sp>
        <p:nvSpPr>
          <p:cNvPr id="2" name="Başlıq 1"/>
          <p:cNvSpPr>
            <a:spLocks noGrp="1"/>
          </p:cNvSpPr>
          <p:nvPr>
            <p:ph type="title"/>
          </p:nvPr>
        </p:nvSpPr>
        <p:spPr>
          <a:xfrm>
            <a:off x="839788" y="457200"/>
            <a:ext cx="3932237" cy="1600200"/>
          </a:xfrm>
        </p:spPr>
        <p:txBody>
          <a:bodyPr anchor="b"/>
          <a:lstStyle>
            <a:lvl1pPr>
              <a:defRPr sz="3200"/>
            </a:lvl1pPr>
          </a:lstStyle>
          <a:p>
            <a:r>
              <a:rPr lang="az-Latn-AZ"/>
              <a:t>Başlıq nümunəsini redaktəsi üçün klikləyin.</a:t>
            </a:r>
            <a:endParaRPr lang="sq-AL"/>
          </a:p>
        </p:txBody>
      </p:sp>
      <p:sp>
        <p:nvSpPr>
          <p:cNvPr id="3" name="Kontent Doldur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4" name="Mətn Doldur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z-Latn-AZ"/>
              <a:t>Şablon mətn üslubları</a:t>
            </a:r>
          </a:p>
        </p:txBody>
      </p:sp>
      <p:sp>
        <p:nvSpPr>
          <p:cNvPr id="5" name="Vaxt Doldurucusu 4"/>
          <p:cNvSpPr>
            <a:spLocks noGrp="1"/>
          </p:cNvSpPr>
          <p:nvPr>
            <p:ph type="dt" sz="half" idx="10"/>
          </p:nvPr>
        </p:nvSpPr>
        <p:spPr/>
        <p:txBody>
          <a:bodyPr/>
          <a:lstStyle/>
          <a:p>
            <a:fld id="{05D2EE9B-8E19-46E3-82A8-5B6090666A80}" type="datetimeFigureOut">
              <a:rPr lang="sq-AL" smtClean="0"/>
              <a:t>26.11.2023</a:t>
            </a:fld>
            <a:endParaRPr lang="sq-AL"/>
          </a:p>
        </p:txBody>
      </p:sp>
      <p:sp>
        <p:nvSpPr>
          <p:cNvPr id="6" name="Aşağı Sərlövhə Doldurucusu 5"/>
          <p:cNvSpPr>
            <a:spLocks noGrp="1"/>
          </p:cNvSpPr>
          <p:nvPr>
            <p:ph type="ftr" sz="quarter" idx="11"/>
          </p:nvPr>
        </p:nvSpPr>
        <p:spPr/>
        <p:txBody>
          <a:bodyPr/>
          <a:lstStyle/>
          <a:p>
            <a:endParaRPr lang="sq-AL"/>
          </a:p>
        </p:txBody>
      </p:sp>
      <p:sp>
        <p:nvSpPr>
          <p:cNvPr id="7" name="Slayd Nömrə Doldurucusu 6"/>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262207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q Şəkil ilə">
    <p:spTree>
      <p:nvGrpSpPr>
        <p:cNvPr id="1" name=""/>
        <p:cNvGrpSpPr/>
        <p:nvPr/>
      </p:nvGrpSpPr>
      <p:grpSpPr>
        <a:xfrm>
          <a:off x="0" y="0"/>
          <a:ext cx="0" cy="0"/>
          <a:chOff x="0" y="0"/>
          <a:chExt cx="0" cy="0"/>
        </a:xfrm>
      </p:grpSpPr>
      <p:sp>
        <p:nvSpPr>
          <p:cNvPr id="2" name="Başlıq 1"/>
          <p:cNvSpPr>
            <a:spLocks noGrp="1"/>
          </p:cNvSpPr>
          <p:nvPr>
            <p:ph type="title"/>
          </p:nvPr>
        </p:nvSpPr>
        <p:spPr>
          <a:xfrm>
            <a:off x="839788" y="457200"/>
            <a:ext cx="3932237" cy="1600200"/>
          </a:xfrm>
        </p:spPr>
        <p:txBody>
          <a:bodyPr anchor="b"/>
          <a:lstStyle>
            <a:lvl1pPr>
              <a:defRPr sz="3200"/>
            </a:lvl1pPr>
          </a:lstStyle>
          <a:p>
            <a:r>
              <a:rPr lang="az-Latn-AZ"/>
              <a:t>Başlıq nümunəsini redaktəsi üçün klikləyin.</a:t>
            </a:r>
            <a:endParaRPr lang="sq-AL"/>
          </a:p>
        </p:txBody>
      </p:sp>
      <p:sp>
        <p:nvSpPr>
          <p:cNvPr id="3" name="Şəkil Doldur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q-AL"/>
          </a:p>
        </p:txBody>
      </p:sp>
      <p:sp>
        <p:nvSpPr>
          <p:cNvPr id="4" name="Mətn Doldur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z-Latn-AZ"/>
              <a:t>Şablon mətn üslubları</a:t>
            </a:r>
          </a:p>
        </p:txBody>
      </p:sp>
      <p:sp>
        <p:nvSpPr>
          <p:cNvPr id="5" name="Vaxt Doldurucusu 4"/>
          <p:cNvSpPr>
            <a:spLocks noGrp="1"/>
          </p:cNvSpPr>
          <p:nvPr>
            <p:ph type="dt" sz="half" idx="10"/>
          </p:nvPr>
        </p:nvSpPr>
        <p:spPr/>
        <p:txBody>
          <a:bodyPr/>
          <a:lstStyle/>
          <a:p>
            <a:fld id="{05D2EE9B-8E19-46E3-82A8-5B6090666A80}" type="datetimeFigureOut">
              <a:rPr lang="sq-AL" smtClean="0"/>
              <a:t>26.11.2023</a:t>
            </a:fld>
            <a:endParaRPr lang="sq-AL"/>
          </a:p>
        </p:txBody>
      </p:sp>
      <p:sp>
        <p:nvSpPr>
          <p:cNvPr id="6" name="Aşağı Sərlövhə Doldurucusu 5"/>
          <p:cNvSpPr>
            <a:spLocks noGrp="1"/>
          </p:cNvSpPr>
          <p:nvPr>
            <p:ph type="ftr" sz="quarter" idx="11"/>
          </p:nvPr>
        </p:nvSpPr>
        <p:spPr/>
        <p:txBody>
          <a:bodyPr/>
          <a:lstStyle/>
          <a:p>
            <a:endParaRPr lang="sq-AL"/>
          </a:p>
        </p:txBody>
      </p:sp>
      <p:sp>
        <p:nvSpPr>
          <p:cNvPr id="7" name="Slayd Nömrə Doldurucusu 6"/>
          <p:cNvSpPr>
            <a:spLocks noGrp="1"/>
          </p:cNvSpPr>
          <p:nvPr>
            <p:ph type="sldNum" sz="quarter" idx="12"/>
          </p:nvPr>
        </p:nvSpPr>
        <p:spPr/>
        <p:txBody>
          <a:bodyPr/>
          <a:lstStyle/>
          <a:p>
            <a:fld id="{6519B2C7-AE39-4E79-AF6B-D0E3B6A850D5}" type="slidenum">
              <a:rPr lang="sq-AL" smtClean="0"/>
              <a:t>‹#›</a:t>
            </a:fld>
            <a:endParaRPr lang="sq-AL"/>
          </a:p>
        </p:txBody>
      </p:sp>
    </p:spTree>
    <p:extLst>
      <p:ext uri="{BB962C8B-B14F-4D97-AF65-F5344CB8AC3E}">
        <p14:creationId xmlns:p14="http://schemas.microsoft.com/office/powerpoint/2010/main" val="194653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q Doldur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z-Latn-AZ"/>
              <a:t>Başlıq nümunəsini redaktəsi üçün klikləyin.</a:t>
            </a:r>
            <a:endParaRPr lang="sq-AL"/>
          </a:p>
        </p:txBody>
      </p:sp>
      <p:sp>
        <p:nvSpPr>
          <p:cNvPr id="3" name="Mətn Doldur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z-Latn-AZ"/>
              <a:t>Şablon mətn üslubları</a:t>
            </a:r>
          </a:p>
          <a:p>
            <a:pPr lvl="1"/>
            <a:r>
              <a:rPr lang="az-Latn-AZ"/>
              <a:t>İkinci səviyyə</a:t>
            </a:r>
          </a:p>
          <a:p>
            <a:pPr lvl="2"/>
            <a:r>
              <a:rPr lang="az-Latn-AZ"/>
              <a:t>Üçüncü səviyyə</a:t>
            </a:r>
          </a:p>
          <a:p>
            <a:pPr lvl="3"/>
            <a:r>
              <a:rPr lang="az-Latn-AZ"/>
              <a:t>Dördüncü səviyyə</a:t>
            </a:r>
          </a:p>
          <a:p>
            <a:pPr lvl="4"/>
            <a:r>
              <a:rPr lang="az-Latn-AZ"/>
              <a:t>Beşinci səviyyə üslublarını redaktə etmək üçün klikləyin.</a:t>
            </a:r>
            <a:endParaRPr lang="sq-AL"/>
          </a:p>
        </p:txBody>
      </p:sp>
      <p:sp>
        <p:nvSpPr>
          <p:cNvPr id="4" name="Vaxt Doldur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2EE9B-8E19-46E3-82A8-5B6090666A80}" type="datetimeFigureOut">
              <a:rPr lang="sq-AL" smtClean="0"/>
              <a:t>26.11.2023</a:t>
            </a:fld>
            <a:endParaRPr lang="sq-AL"/>
          </a:p>
        </p:txBody>
      </p:sp>
      <p:sp>
        <p:nvSpPr>
          <p:cNvPr id="5" name="Aşağı Sərlövhə Doldur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q-AL"/>
          </a:p>
        </p:txBody>
      </p:sp>
      <p:sp>
        <p:nvSpPr>
          <p:cNvPr id="6" name="Slayd Nömrə Doldur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9B2C7-AE39-4E79-AF6B-D0E3B6A850D5}" type="slidenum">
              <a:rPr lang="sq-AL" smtClean="0"/>
              <a:t>‹#›</a:t>
            </a:fld>
            <a:endParaRPr lang="sq-AL"/>
          </a:p>
        </p:txBody>
      </p:sp>
    </p:spTree>
    <p:extLst>
      <p:ext uri="{BB962C8B-B14F-4D97-AF65-F5344CB8AC3E}">
        <p14:creationId xmlns:p14="http://schemas.microsoft.com/office/powerpoint/2010/main" val="152555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q-A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wikipedia.org/wiki/Alqoritm" TargetMode="External"/><Relationship Id="rId2" Type="http://schemas.openxmlformats.org/officeDocument/2006/relationships/hyperlink" Target="https://az.wikipedia.org/wiki/Massi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Şəkil 4">
            <a:extLst>
              <a:ext uri="{FF2B5EF4-FFF2-40B4-BE49-F238E27FC236}">
                <a16:creationId xmlns:a16="http://schemas.microsoft.com/office/drawing/2014/main" id="{4702BF18-89B0-784E-7EB6-F79283B3138B}"/>
              </a:ext>
            </a:extLst>
          </p:cNvPr>
          <p:cNvPicPr>
            <a:picLocks noChangeAspect="1"/>
          </p:cNvPicPr>
          <p:nvPr/>
        </p:nvPicPr>
        <p:blipFill rotWithShape="1">
          <a:blip r:embed="rId2"/>
          <a:srcRect b="15730"/>
          <a:stretch/>
        </p:blipFill>
        <p:spPr>
          <a:xfrm>
            <a:off x="20" y="10"/>
            <a:ext cx="12188930" cy="6857990"/>
          </a:xfrm>
          <a:prstGeom prst="rect">
            <a:avLst/>
          </a:prstGeom>
        </p:spPr>
      </p:pic>
      <p:sp>
        <p:nvSpPr>
          <p:cNvPr id="8"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b="1" cap="all" err="1">
                <a:solidFill>
                  <a:schemeClr val="tx1">
                    <a:lumMod val="85000"/>
                    <a:lumOff val="15000"/>
                  </a:schemeClr>
                </a:solidFill>
              </a:rPr>
              <a:t>Verilənlərin</a:t>
            </a:r>
            <a:r>
              <a:rPr lang="en-US" sz="3600" b="1" cap="all" dirty="0">
                <a:solidFill>
                  <a:schemeClr val="tx1">
                    <a:lumMod val="85000"/>
                    <a:lumOff val="15000"/>
                  </a:schemeClr>
                </a:solidFill>
              </a:rPr>
              <a:t> </a:t>
            </a:r>
            <a:r>
              <a:rPr lang="en-US" sz="3600" b="1" cap="all" err="1">
                <a:solidFill>
                  <a:schemeClr val="tx1">
                    <a:lumMod val="85000"/>
                    <a:lumOff val="15000"/>
                  </a:schemeClr>
                </a:solidFill>
              </a:rPr>
              <a:t>strukturu</a:t>
            </a:r>
            <a:r>
              <a:rPr lang="en-US" sz="3600" b="1" cap="all" dirty="0">
                <a:solidFill>
                  <a:schemeClr val="tx1">
                    <a:lumMod val="85000"/>
                    <a:lumOff val="15000"/>
                  </a:schemeClr>
                </a:solidFill>
              </a:rPr>
              <a:t> </a:t>
            </a:r>
            <a:r>
              <a:rPr lang="en-US" sz="3600" b="1" cap="all" err="1">
                <a:solidFill>
                  <a:schemeClr val="tx1">
                    <a:lumMod val="85000"/>
                    <a:lumOff val="15000"/>
                  </a:schemeClr>
                </a:solidFill>
              </a:rPr>
              <a:t>və</a:t>
            </a:r>
            <a:r>
              <a:rPr lang="en-US" sz="3600" b="1" cap="all" dirty="0">
                <a:solidFill>
                  <a:schemeClr val="tx1">
                    <a:lumMod val="85000"/>
                    <a:lumOff val="15000"/>
                  </a:schemeClr>
                </a:solidFill>
              </a:rPr>
              <a:t> </a:t>
            </a:r>
            <a:r>
              <a:rPr lang="en-US" sz="3600" b="1" cap="all" err="1">
                <a:solidFill>
                  <a:schemeClr val="tx1">
                    <a:lumMod val="85000"/>
                    <a:lumOff val="15000"/>
                  </a:schemeClr>
                </a:solidFill>
              </a:rPr>
              <a:t>alqoritmlər</a:t>
            </a:r>
            <a:endParaRPr lang="en-US" sz="3600" b="1" err="1">
              <a:solidFill>
                <a:schemeClr val="tx1">
                  <a:lumMod val="85000"/>
                  <a:lumOff val="15000"/>
                </a:schemeClr>
              </a:solidFill>
              <a:cs typeface="Calibri Light"/>
            </a:endParaRP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37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69199AA1-B246-6317-E543-07A70AAC58AA}"/>
              </a:ext>
            </a:extLst>
          </p:cNvPr>
          <p:cNvSpPr>
            <a:spLocks noGrp="1"/>
          </p:cNvSpPr>
          <p:nvPr>
            <p:ph type="title"/>
          </p:nvPr>
        </p:nvSpPr>
        <p:spPr>
          <a:xfrm>
            <a:off x="838200" y="365125"/>
            <a:ext cx="10515600" cy="1325563"/>
          </a:xfrm>
        </p:spPr>
        <p:txBody>
          <a:bodyPr>
            <a:normAutofit/>
          </a:bodyPr>
          <a:lstStyle/>
          <a:p>
            <a:r>
              <a:rPr lang="az-Latn-AZ" sz="5400">
                <a:cs typeface="Calibri Light"/>
              </a:rPr>
              <a:t>Nümunə</a:t>
            </a:r>
            <a:endParaRPr lang="az-Latn-AZ"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Kontent Doldurucusu 2">
            <a:extLst>
              <a:ext uri="{FF2B5EF4-FFF2-40B4-BE49-F238E27FC236}">
                <a16:creationId xmlns:a16="http://schemas.microsoft.com/office/drawing/2014/main" id="{1746637B-FF56-A549-791E-F3199A1FE268}"/>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r>
              <a:rPr lang="az-Latn-AZ" sz="1500">
                <a:ea typeface="+mn-lt"/>
                <a:cs typeface="+mn-lt"/>
              </a:rPr>
              <a:t>"5 1 4 2 8" şəklində bir </a:t>
            </a:r>
            <a:r>
              <a:rPr lang="az-Latn-AZ" sz="1500">
                <a:ea typeface="+mn-lt"/>
                <a:cs typeface="+mn-lt"/>
                <a:hlinkClick r:id="rId2"/>
              </a:rPr>
              <a:t>massiv</a:t>
            </a:r>
            <a:r>
              <a:rPr lang="az-Latn-AZ" sz="1500">
                <a:ea typeface="+mn-lt"/>
                <a:cs typeface="+mn-lt"/>
              </a:rPr>
              <a:t> götürək, və massivi artma sırasına görə sıralayaq. Hər bir addımda müqayisə olunan elementlər tünd qara ilə göstərilib. Sona qədər sıralama üçün 3 keçid lazımdır.</a:t>
            </a:r>
            <a:endParaRPr lang="az-Latn-AZ" sz="1500">
              <a:cs typeface="Calibri" panose="020F0502020204030204"/>
            </a:endParaRPr>
          </a:p>
          <a:p>
            <a:r>
              <a:rPr lang="az-Latn-AZ" sz="1500" b="1">
                <a:ea typeface="+mn-lt"/>
                <a:cs typeface="+mn-lt"/>
              </a:rPr>
              <a:t>Birinci keçid:</a:t>
            </a:r>
            <a:br>
              <a:rPr lang="az-Latn-AZ" sz="1500" b="1">
                <a:ea typeface="+mn-lt"/>
                <a:cs typeface="+mn-lt"/>
              </a:rPr>
            </a:br>
            <a:r>
              <a:rPr lang="az-Latn-AZ" sz="1500" b="1">
                <a:ea typeface="+mn-lt"/>
                <a:cs typeface="+mn-lt"/>
              </a:rPr>
              <a:t>( 5</a:t>
            </a:r>
            <a:r>
              <a:rPr lang="az-Latn-AZ" sz="1500">
                <a:ea typeface="+mn-lt"/>
                <a:cs typeface="+mn-lt"/>
              </a:rPr>
              <a:t> </a:t>
            </a:r>
            <a:r>
              <a:rPr lang="az-Latn-AZ" sz="1500" b="1">
                <a:ea typeface="+mn-lt"/>
                <a:cs typeface="+mn-lt"/>
              </a:rPr>
              <a:t>1</a:t>
            </a:r>
            <a:r>
              <a:rPr lang="az-Latn-AZ" sz="1500">
                <a:ea typeface="+mn-lt"/>
                <a:cs typeface="+mn-lt"/>
              </a:rPr>
              <a:t> 4 2 8 ) → ( </a:t>
            </a:r>
            <a:r>
              <a:rPr lang="az-Latn-AZ" sz="1500" b="1">
                <a:ea typeface="+mn-lt"/>
                <a:cs typeface="+mn-lt"/>
              </a:rPr>
              <a:t>1</a:t>
            </a:r>
            <a:r>
              <a:rPr lang="az-Latn-AZ" sz="1500">
                <a:ea typeface="+mn-lt"/>
                <a:cs typeface="+mn-lt"/>
              </a:rPr>
              <a:t> </a:t>
            </a:r>
            <a:r>
              <a:rPr lang="az-Latn-AZ" sz="1500" b="1">
                <a:ea typeface="+mn-lt"/>
                <a:cs typeface="+mn-lt"/>
              </a:rPr>
              <a:t>5</a:t>
            </a:r>
            <a:r>
              <a:rPr lang="az-Latn-AZ" sz="1500">
                <a:ea typeface="+mn-lt"/>
                <a:cs typeface="+mn-lt"/>
              </a:rPr>
              <a:t> 4 2 8 ), Burada </a:t>
            </a:r>
            <a:r>
              <a:rPr lang="az-Latn-AZ" sz="1500">
                <a:ea typeface="+mn-lt"/>
                <a:cs typeface="+mn-lt"/>
                <a:hlinkClick r:id="rId3"/>
              </a:rPr>
              <a:t>alqoritm</a:t>
            </a:r>
            <a:r>
              <a:rPr lang="az-Latn-AZ" sz="1500">
                <a:ea typeface="+mn-lt"/>
                <a:cs typeface="+mn-lt"/>
              </a:rPr>
              <a:t> ilk iki elementi müqayisə edir və 5&gt;1 olduğu üçün 5 ilə 1-in yerini dəyişir.</a:t>
            </a:r>
            <a:br>
              <a:rPr lang="az-Latn-AZ" sz="1500">
                <a:ea typeface="+mn-lt"/>
                <a:cs typeface="+mn-lt"/>
              </a:rPr>
            </a:br>
            <a:r>
              <a:rPr lang="az-Latn-AZ" sz="1500">
                <a:ea typeface="+mn-lt"/>
                <a:cs typeface="+mn-lt"/>
              </a:rPr>
              <a:t>( 1 </a:t>
            </a:r>
            <a:r>
              <a:rPr lang="az-Latn-AZ" sz="1500" b="1">
                <a:ea typeface="+mn-lt"/>
                <a:cs typeface="+mn-lt"/>
              </a:rPr>
              <a:t>5</a:t>
            </a:r>
            <a:r>
              <a:rPr lang="az-Latn-AZ" sz="1500">
                <a:ea typeface="+mn-lt"/>
                <a:cs typeface="+mn-lt"/>
              </a:rPr>
              <a:t> </a:t>
            </a:r>
            <a:r>
              <a:rPr lang="az-Latn-AZ" sz="1500" b="1">
                <a:ea typeface="+mn-lt"/>
                <a:cs typeface="+mn-lt"/>
              </a:rPr>
              <a:t>4</a:t>
            </a:r>
            <a:r>
              <a:rPr lang="az-Latn-AZ" sz="1500">
                <a:ea typeface="+mn-lt"/>
                <a:cs typeface="+mn-lt"/>
              </a:rPr>
              <a:t> 2 8 ) → ( 1 </a:t>
            </a:r>
            <a:r>
              <a:rPr lang="az-Latn-AZ" sz="1500" b="1">
                <a:ea typeface="+mn-lt"/>
                <a:cs typeface="+mn-lt"/>
              </a:rPr>
              <a:t>4</a:t>
            </a:r>
            <a:r>
              <a:rPr lang="az-Latn-AZ" sz="1500">
                <a:ea typeface="+mn-lt"/>
                <a:cs typeface="+mn-lt"/>
              </a:rPr>
              <a:t> </a:t>
            </a:r>
            <a:r>
              <a:rPr lang="az-Latn-AZ" sz="1500" b="1">
                <a:ea typeface="+mn-lt"/>
                <a:cs typeface="+mn-lt"/>
              </a:rPr>
              <a:t>5</a:t>
            </a:r>
            <a:r>
              <a:rPr lang="az-Latn-AZ" sz="1500">
                <a:ea typeface="+mn-lt"/>
                <a:cs typeface="+mn-lt"/>
              </a:rPr>
              <a:t> 2 8 ), 5 &gt; 4 olduğu üçün</a:t>
            </a:r>
            <a:br>
              <a:rPr lang="az-Latn-AZ" sz="1500">
                <a:ea typeface="+mn-lt"/>
                <a:cs typeface="+mn-lt"/>
              </a:rPr>
            </a:br>
            <a:r>
              <a:rPr lang="az-Latn-AZ" sz="1500">
                <a:ea typeface="+mn-lt"/>
                <a:cs typeface="+mn-lt"/>
              </a:rPr>
              <a:t>( 1 4 </a:t>
            </a:r>
            <a:r>
              <a:rPr lang="az-Latn-AZ" sz="1500" b="1">
                <a:ea typeface="+mn-lt"/>
                <a:cs typeface="+mn-lt"/>
              </a:rPr>
              <a:t>5</a:t>
            </a:r>
            <a:r>
              <a:rPr lang="az-Latn-AZ" sz="1500">
                <a:ea typeface="+mn-lt"/>
                <a:cs typeface="+mn-lt"/>
              </a:rPr>
              <a:t> </a:t>
            </a:r>
            <a:r>
              <a:rPr lang="az-Latn-AZ" sz="1500" b="1">
                <a:ea typeface="+mn-lt"/>
                <a:cs typeface="+mn-lt"/>
              </a:rPr>
              <a:t>2</a:t>
            </a:r>
            <a:r>
              <a:rPr lang="az-Latn-AZ" sz="1500">
                <a:ea typeface="+mn-lt"/>
                <a:cs typeface="+mn-lt"/>
              </a:rPr>
              <a:t> 8 ) → ( 1 4 </a:t>
            </a:r>
            <a:r>
              <a:rPr lang="az-Latn-AZ" sz="1500" b="1">
                <a:ea typeface="+mn-lt"/>
                <a:cs typeface="+mn-lt"/>
              </a:rPr>
              <a:t>2</a:t>
            </a:r>
            <a:r>
              <a:rPr lang="az-Latn-AZ" sz="1500">
                <a:ea typeface="+mn-lt"/>
                <a:cs typeface="+mn-lt"/>
              </a:rPr>
              <a:t> </a:t>
            </a:r>
            <a:r>
              <a:rPr lang="az-Latn-AZ" sz="1500" b="1">
                <a:ea typeface="+mn-lt"/>
                <a:cs typeface="+mn-lt"/>
              </a:rPr>
              <a:t>5</a:t>
            </a:r>
            <a:r>
              <a:rPr lang="az-Latn-AZ" sz="1500">
                <a:ea typeface="+mn-lt"/>
                <a:cs typeface="+mn-lt"/>
              </a:rPr>
              <a:t> 8 ), 5 &gt; 2 olduğu</a:t>
            </a:r>
            <a:br>
              <a:rPr lang="az-Latn-AZ" sz="1500">
                <a:ea typeface="+mn-lt"/>
                <a:cs typeface="+mn-lt"/>
              </a:rPr>
            </a:br>
            <a:r>
              <a:rPr lang="az-Latn-AZ" sz="1500">
                <a:ea typeface="+mn-lt"/>
                <a:cs typeface="+mn-lt"/>
              </a:rPr>
              <a:t>( 1 4 2 </a:t>
            </a:r>
            <a:r>
              <a:rPr lang="az-Latn-AZ" sz="1500" b="1">
                <a:ea typeface="+mn-lt"/>
                <a:cs typeface="+mn-lt"/>
              </a:rPr>
              <a:t>5</a:t>
            </a:r>
            <a:r>
              <a:rPr lang="az-Latn-AZ" sz="1500">
                <a:ea typeface="+mn-lt"/>
                <a:cs typeface="+mn-lt"/>
              </a:rPr>
              <a:t> </a:t>
            </a:r>
            <a:r>
              <a:rPr lang="az-Latn-AZ" sz="1500" b="1">
                <a:ea typeface="+mn-lt"/>
                <a:cs typeface="+mn-lt"/>
              </a:rPr>
              <a:t>8</a:t>
            </a:r>
            <a:r>
              <a:rPr lang="az-Latn-AZ" sz="1500">
                <a:ea typeface="+mn-lt"/>
                <a:cs typeface="+mn-lt"/>
              </a:rPr>
              <a:t> ) → ( 1 4 2 </a:t>
            </a:r>
            <a:r>
              <a:rPr lang="az-Latn-AZ" sz="1500" b="1">
                <a:ea typeface="+mn-lt"/>
                <a:cs typeface="+mn-lt"/>
              </a:rPr>
              <a:t>5</a:t>
            </a:r>
            <a:r>
              <a:rPr lang="az-Latn-AZ" sz="1500">
                <a:ea typeface="+mn-lt"/>
                <a:cs typeface="+mn-lt"/>
              </a:rPr>
              <a:t> </a:t>
            </a:r>
            <a:r>
              <a:rPr lang="az-Latn-AZ" sz="1500" b="1">
                <a:ea typeface="+mn-lt"/>
                <a:cs typeface="+mn-lt"/>
              </a:rPr>
              <a:t>8</a:t>
            </a:r>
            <a:r>
              <a:rPr lang="az-Latn-AZ" sz="1500">
                <a:ea typeface="+mn-lt"/>
                <a:cs typeface="+mn-lt"/>
              </a:rPr>
              <a:t> ), 5 &lt; 8, heç bir dəyişiklik olmur.</a:t>
            </a:r>
            <a:br>
              <a:rPr lang="az-Latn-AZ" sz="1500">
                <a:ea typeface="+mn-lt"/>
                <a:cs typeface="+mn-lt"/>
              </a:rPr>
            </a:br>
            <a:r>
              <a:rPr lang="az-Latn-AZ" sz="1500">
                <a:ea typeface="+mn-lt"/>
                <a:cs typeface="+mn-lt"/>
              </a:rPr>
              <a:t>İkinci keçid:</a:t>
            </a:r>
            <a:br>
              <a:rPr lang="az-Latn-AZ" sz="1500">
                <a:ea typeface="+mn-lt"/>
                <a:cs typeface="+mn-lt"/>
              </a:rPr>
            </a:br>
            <a:r>
              <a:rPr lang="az-Latn-AZ" sz="1500">
                <a:ea typeface="+mn-lt"/>
                <a:cs typeface="+mn-lt"/>
              </a:rPr>
              <a:t>( </a:t>
            </a:r>
            <a:r>
              <a:rPr lang="az-Latn-AZ" sz="1500" b="1">
                <a:ea typeface="+mn-lt"/>
                <a:cs typeface="+mn-lt"/>
              </a:rPr>
              <a:t>1</a:t>
            </a:r>
            <a:r>
              <a:rPr lang="az-Latn-AZ" sz="1500">
                <a:ea typeface="+mn-lt"/>
                <a:cs typeface="+mn-lt"/>
              </a:rPr>
              <a:t> </a:t>
            </a:r>
            <a:r>
              <a:rPr lang="az-Latn-AZ" sz="1500" b="1">
                <a:ea typeface="+mn-lt"/>
                <a:cs typeface="+mn-lt"/>
              </a:rPr>
              <a:t>4</a:t>
            </a:r>
            <a:r>
              <a:rPr lang="az-Latn-AZ" sz="1500">
                <a:ea typeface="+mn-lt"/>
                <a:cs typeface="+mn-lt"/>
              </a:rPr>
              <a:t> 2 5 8 ) → ( </a:t>
            </a:r>
            <a:r>
              <a:rPr lang="az-Latn-AZ" sz="1500" b="1">
                <a:ea typeface="+mn-lt"/>
                <a:cs typeface="+mn-lt"/>
              </a:rPr>
              <a:t>1</a:t>
            </a:r>
            <a:r>
              <a:rPr lang="az-Latn-AZ" sz="1500">
                <a:ea typeface="+mn-lt"/>
                <a:cs typeface="+mn-lt"/>
              </a:rPr>
              <a:t> </a:t>
            </a:r>
            <a:r>
              <a:rPr lang="az-Latn-AZ" sz="1500" b="1">
                <a:ea typeface="+mn-lt"/>
                <a:cs typeface="+mn-lt"/>
              </a:rPr>
              <a:t>4</a:t>
            </a:r>
            <a:r>
              <a:rPr lang="az-Latn-AZ" sz="1500">
                <a:ea typeface="+mn-lt"/>
                <a:cs typeface="+mn-lt"/>
              </a:rPr>
              <a:t> 2 5 8 )</a:t>
            </a:r>
            <a:br>
              <a:rPr lang="az-Latn-AZ" sz="1500">
                <a:ea typeface="+mn-lt"/>
                <a:cs typeface="+mn-lt"/>
              </a:rPr>
            </a:br>
            <a:r>
              <a:rPr lang="az-Latn-AZ" sz="1500">
                <a:ea typeface="+mn-lt"/>
                <a:cs typeface="+mn-lt"/>
              </a:rPr>
              <a:t>( 1 </a:t>
            </a:r>
            <a:r>
              <a:rPr lang="az-Latn-AZ" sz="1500" b="1">
                <a:ea typeface="+mn-lt"/>
                <a:cs typeface="+mn-lt"/>
              </a:rPr>
              <a:t>4</a:t>
            </a:r>
            <a:r>
              <a:rPr lang="az-Latn-AZ" sz="1500">
                <a:ea typeface="+mn-lt"/>
                <a:cs typeface="+mn-lt"/>
              </a:rPr>
              <a:t> </a:t>
            </a:r>
            <a:r>
              <a:rPr lang="az-Latn-AZ" sz="1500" b="1">
                <a:ea typeface="+mn-lt"/>
                <a:cs typeface="+mn-lt"/>
              </a:rPr>
              <a:t>2</a:t>
            </a:r>
            <a:r>
              <a:rPr lang="az-Latn-AZ" sz="1500">
                <a:ea typeface="+mn-lt"/>
                <a:cs typeface="+mn-lt"/>
              </a:rPr>
              <a:t> 5 8 ) → ( 1 </a:t>
            </a:r>
            <a:r>
              <a:rPr lang="az-Latn-AZ" sz="1500" b="1">
                <a:ea typeface="+mn-lt"/>
                <a:cs typeface="+mn-lt"/>
              </a:rPr>
              <a:t>2</a:t>
            </a:r>
            <a:r>
              <a:rPr lang="az-Latn-AZ" sz="1500">
                <a:ea typeface="+mn-lt"/>
                <a:cs typeface="+mn-lt"/>
              </a:rPr>
              <a:t> </a:t>
            </a:r>
            <a:r>
              <a:rPr lang="az-Latn-AZ" sz="1500" b="1">
                <a:ea typeface="+mn-lt"/>
                <a:cs typeface="+mn-lt"/>
              </a:rPr>
              <a:t>4</a:t>
            </a:r>
            <a:r>
              <a:rPr lang="az-Latn-AZ" sz="1500">
                <a:ea typeface="+mn-lt"/>
                <a:cs typeface="+mn-lt"/>
              </a:rPr>
              <a:t> 5 8 ), 4 &gt; 2 olduğu üçün</a:t>
            </a:r>
            <a:br>
              <a:rPr lang="az-Latn-AZ" sz="1500">
                <a:ea typeface="+mn-lt"/>
                <a:cs typeface="+mn-lt"/>
              </a:rPr>
            </a:br>
            <a:r>
              <a:rPr lang="az-Latn-AZ" sz="1500">
                <a:ea typeface="+mn-lt"/>
                <a:cs typeface="+mn-lt"/>
              </a:rPr>
              <a:t>( 1 2 </a:t>
            </a:r>
            <a:r>
              <a:rPr lang="az-Latn-AZ" sz="1500" b="1">
                <a:ea typeface="+mn-lt"/>
                <a:cs typeface="+mn-lt"/>
              </a:rPr>
              <a:t>4</a:t>
            </a:r>
            <a:r>
              <a:rPr lang="az-Latn-AZ" sz="1500">
                <a:ea typeface="+mn-lt"/>
                <a:cs typeface="+mn-lt"/>
              </a:rPr>
              <a:t> </a:t>
            </a:r>
            <a:r>
              <a:rPr lang="az-Latn-AZ" sz="1500" b="1">
                <a:ea typeface="+mn-lt"/>
                <a:cs typeface="+mn-lt"/>
              </a:rPr>
              <a:t>5</a:t>
            </a:r>
            <a:r>
              <a:rPr lang="az-Latn-AZ" sz="1500">
                <a:ea typeface="+mn-lt"/>
                <a:cs typeface="+mn-lt"/>
              </a:rPr>
              <a:t> 8 ) → ( 1 2 </a:t>
            </a:r>
            <a:r>
              <a:rPr lang="az-Latn-AZ" sz="1500" b="1">
                <a:ea typeface="+mn-lt"/>
                <a:cs typeface="+mn-lt"/>
              </a:rPr>
              <a:t>4</a:t>
            </a:r>
            <a:r>
              <a:rPr lang="az-Latn-AZ" sz="1500">
                <a:ea typeface="+mn-lt"/>
                <a:cs typeface="+mn-lt"/>
              </a:rPr>
              <a:t> </a:t>
            </a:r>
            <a:r>
              <a:rPr lang="az-Latn-AZ" sz="1500" b="1">
                <a:ea typeface="+mn-lt"/>
                <a:cs typeface="+mn-lt"/>
              </a:rPr>
              <a:t>5</a:t>
            </a:r>
            <a:r>
              <a:rPr lang="az-Latn-AZ" sz="1500">
                <a:ea typeface="+mn-lt"/>
                <a:cs typeface="+mn-lt"/>
              </a:rPr>
              <a:t> 8 )</a:t>
            </a:r>
            <a:br>
              <a:rPr lang="az-Latn-AZ" sz="1500">
                <a:ea typeface="+mn-lt"/>
                <a:cs typeface="+mn-lt"/>
              </a:rPr>
            </a:br>
            <a:r>
              <a:rPr lang="az-Latn-AZ" sz="1500">
                <a:ea typeface="+mn-lt"/>
                <a:cs typeface="+mn-lt"/>
              </a:rPr>
              <a:t>( 1 2 4 </a:t>
            </a:r>
            <a:r>
              <a:rPr lang="az-Latn-AZ" sz="1500" b="1">
                <a:ea typeface="+mn-lt"/>
                <a:cs typeface="+mn-lt"/>
              </a:rPr>
              <a:t>5</a:t>
            </a:r>
            <a:r>
              <a:rPr lang="az-Latn-AZ" sz="1500">
                <a:ea typeface="+mn-lt"/>
                <a:cs typeface="+mn-lt"/>
              </a:rPr>
              <a:t> </a:t>
            </a:r>
            <a:r>
              <a:rPr lang="az-Latn-AZ" sz="1500" b="1">
                <a:ea typeface="+mn-lt"/>
                <a:cs typeface="+mn-lt"/>
              </a:rPr>
              <a:t>8</a:t>
            </a:r>
            <a:r>
              <a:rPr lang="az-Latn-AZ" sz="1500">
                <a:ea typeface="+mn-lt"/>
                <a:cs typeface="+mn-lt"/>
              </a:rPr>
              <a:t> ) → ( 1 2 4 </a:t>
            </a:r>
            <a:r>
              <a:rPr lang="az-Latn-AZ" sz="1500" b="1">
                <a:ea typeface="+mn-lt"/>
                <a:cs typeface="+mn-lt"/>
              </a:rPr>
              <a:t>5</a:t>
            </a:r>
            <a:r>
              <a:rPr lang="az-Latn-AZ" sz="1500">
                <a:ea typeface="+mn-lt"/>
                <a:cs typeface="+mn-lt"/>
              </a:rPr>
              <a:t> </a:t>
            </a:r>
            <a:r>
              <a:rPr lang="az-Latn-AZ" sz="1500" b="1">
                <a:ea typeface="+mn-lt"/>
                <a:cs typeface="+mn-lt"/>
              </a:rPr>
              <a:t>8</a:t>
            </a:r>
            <a:r>
              <a:rPr lang="az-Latn-AZ" sz="1500">
                <a:ea typeface="+mn-lt"/>
                <a:cs typeface="+mn-lt"/>
              </a:rPr>
              <a:t> )</a:t>
            </a:r>
            <a:br>
              <a:rPr lang="az-Latn-AZ" sz="1500">
                <a:ea typeface="+mn-lt"/>
                <a:cs typeface="+mn-lt"/>
              </a:rPr>
            </a:br>
            <a:r>
              <a:rPr lang="az-Latn-AZ" sz="1500">
                <a:ea typeface="+mn-lt"/>
                <a:cs typeface="+mn-lt"/>
              </a:rPr>
              <a:t>Hal - hazırda massiv artma sırasına görə sıralanıb (nizamlanıb). Amma alqoritm bunun belə olduğunu bilmədiyi üçün elementlərin yerini dəyişmədən birdaha elementləri müqayisə edəcək.</a:t>
            </a:r>
            <a:br>
              <a:rPr lang="az-Latn-AZ" sz="1500">
                <a:ea typeface="+mn-lt"/>
                <a:cs typeface="+mn-lt"/>
              </a:rPr>
            </a:br>
            <a:r>
              <a:rPr lang="az-Latn-AZ" sz="1500">
                <a:ea typeface="+mn-lt"/>
                <a:cs typeface="+mn-lt"/>
              </a:rPr>
              <a:t>Üçüncü keçid:</a:t>
            </a:r>
            <a:br>
              <a:rPr lang="az-Latn-AZ" sz="1500">
                <a:ea typeface="+mn-lt"/>
                <a:cs typeface="+mn-lt"/>
              </a:rPr>
            </a:br>
            <a:r>
              <a:rPr lang="az-Latn-AZ" sz="1500">
                <a:ea typeface="+mn-lt"/>
                <a:cs typeface="+mn-lt"/>
              </a:rPr>
              <a:t>( </a:t>
            </a:r>
            <a:r>
              <a:rPr lang="az-Latn-AZ" sz="1500" b="1">
                <a:ea typeface="+mn-lt"/>
                <a:cs typeface="+mn-lt"/>
              </a:rPr>
              <a:t>1</a:t>
            </a:r>
            <a:r>
              <a:rPr lang="az-Latn-AZ" sz="1500">
                <a:ea typeface="+mn-lt"/>
                <a:cs typeface="+mn-lt"/>
              </a:rPr>
              <a:t> </a:t>
            </a:r>
            <a:r>
              <a:rPr lang="az-Latn-AZ" sz="1500" b="1">
                <a:ea typeface="+mn-lt"/>
                <a:cs typeface="+mn-lt"/>
              </a:rPr>
              <a:t>2</a:t>
            </a:r>
            <a:r>
              <a:rPr lang="az-Latn-AZ" sz="1500">
                <a:ea typeface="+mn-lt"/>
                <a:cs typeface="+mn-lt"/>
              </a:rPr>
              <a:t> 4 5 8 ) → ( </a:t>
            </a:r>
            <a:r>
              <a:rPr lang="az-Latn-AZ" sz="1500" b="1">
                <a:ea typeface="+mn-lt"/>
                <a:cs typeface="+mn-lt"/>
              </a:rPr>
              <a:t>1</a:t>
            </a:r>
            <a:r>
              <a:rPr lang="az-Latn-AZ" sz="1500">
                <a:ea typeface="+mn-lt"/>
                <a:cs typeface="+mn-lt"/>
              </a:rPr>
              <a:t> </a:t>
            </a:r>
            <a:r>
              <a:rPr lang="az-Latn-AZ" sz="1500" b="1">
                <a:ea typeface="+mn-lt"/>
                <a:cs typeface="+mn-lt"/>
              </a:rPr>
              <a:t>2</a:t>
            </a:r>
            <a:r>
              <a:rPr lang="az-Latn-AZ" sz="1500">
                <a:ea typeface="+mn-lt"/>
                <a:cs typeface="+mn-lt"/>
              </a:rPr>
              <a:t> 4 5 8 )</a:t>
            </a:r>
            <a:br>
              <a:rPr lang="az-Latn-AZ" sz="1500">
                <a:ea typeface="+mn-lt"/>
                <a:cs typeface="+mn-lt"/>
              </a:rPr>
            </a:br>
            <a:r>
              <a:rPr lang="az-Latn-AZ" sz="1500">
                <a:ea typeface="+mn-lt"/>
                <a:cs typeface="+mn-lt"/>
              </a:rPr>
              <a:t>( 1 </a:t>
            </a:r>
            <a:r>
              <a:rPr lang="az-Latn-AZ" sz="1500" b="1">
                <a:ea typeface="+mn-lt"/>
                <a:cs typeface="+mn-lt"/>
              </a:rPr>
              <a:t>2</a:t>
            </a:r>
            <a:r>
              <a:rPr lang="az-Latn-AZ" sz="1500">
                <a:ea typeface="+mn-lt"/>
                <a:cs typeface="+mn-lt"/>
              </a:rPr>
              <a:t> </a:t>
            </a:r>
            <a:r>
              <a:rPr lang="az-Latn-AZ" sz="1500" b="1">
                <a:ea typeface="+mn-lt"/>
                <a:cs typeface="+mn-lt"/>
              </a:rPr>
              <a:t>4</a:t>
            </a:r>
            <a:r>
              <a:rPr lang="az-Latn-AZ" sz="1500">
                <a:ea typeface="+mn-lt"/>
                <a:cs typeface="+mn-lt"/>
              </a:rPr>
              <a:t> 5 8 ) → ( 1 </a:t>
            </a:r>
            <a:r>
              <a:rPr lang="az-Latn-AZ" sz="1500" b="1">
                <a:ea typeface="+mn-lt"/>
                <a:cs typeface="+mn-lt"/>
              </a:rPr>
              <a:t>2</a:t>
            </a:r>
            <a:r>
              <a:rPr lang="az-Latn-AZ" sz="1500">
                <a:ea typeface="+mn-lt"/>
                <a:cs typeface="+mn-lt"/>
              </a:rPr>
              <a:t> </a:t>
            </a:r>
            <a:r>
              <a:rPr lang="az-Latn-AZ" sz="1500" b="1">
                <a:ea typeface="+mn-lt"/>
                <a:cs typeface="+mn-lt"/>
              </a:rPr>
              <a:t>4</a:t>
            </a:r>
            <a:r>
              <a:rPr lang="az-Latn-AZ" sz="1500">
                <a:ea typeface="+mn-lt"/>
                <a:cs typeface="+mn-lt"/>
              </a:rPr>
              <a:t> 5 8 )</a:t>
            </a:r>
            <a:br>
              <a:rPr lang="az-Latn-AZ" sz="1500">
                <a:ea typeface="+mn-lt"/>
                <a:cs typeface="+mn-lt"/>
              </a:rPr>
            </a:br>
            <a:r>
              <a:rPr lang="az-Latn-AZ" sz="1500">
                <a:ea typeface="+mn-lt"/>
                <a:cs typeface="+mn-lt"/>
              </a:rPr>
              <a:t>( 1 2 </a:t>
            </a:r>
            <a:r>
              <a:rPr lang="az-Latn-AZ" sz="1500" b="1">
                <a:ea typeface="+mn-lt"/>
                <a:cs typeface="+mn-lt"/>
              </a:rPr>
              <a:t>4</a:t>
            </a:r>
            <a:r>
              <a:rPr lang="az-Latn-AZ" sz="1500">
                <a:ea typeface="+mn-lt"/>
                <a:cs typeface="+mn-lt"/>
              </a:rPr>
              <a:t> </a:t>
            </a:r>
            <a:r>
              <a:rPr lang="az-Latn-AZ" sz="1500" b="1">
                <a:ea typeface="+mn-lt"/>
                <a:cs typeface="+mn-lt"/>
              </a:rPr>
              <a:t>5</a:t>
            </a:r>
            <a:r>
              <a:rPr lang="az-Latn-AZ" sz="1500">
                <a:ea typeface="+mn-lt"/>
                <a:cs typeface="+mn-lt"/>
              </a:rPr>
              <a:t> 8 ) → ( 1 2 </a:t>
            </a:r>
            <a:r>
              <a:rPr lang="az-Latn-AZ" sz="1500" b="1">
                <a:ea typeface="+mn-lt"/>
                <a:cs typeface="+mn-lt"/>
              </a:rPr>
              <a:t>4</a:t>
            </a:r>
            <a:r>
              <a:rPr lang="az-Latn-AZ" sz="1500">
                <a:ea typeface="+mn-lt"/>
                <a:cs typeface="+mn-lt"/>
              </a:rPr>
              <a:t> </a:t>
            </a:r>
            <a:r>
              <a:rPr lang="az-Latn-AZ" sz="1500" b="1">
                <a:ea typeface="+mn-lt"/>
                <a:cs typeface="+mn-lt"/>
              </a:rPr>
              <a:t>5</a:t>
            </a:r>
            <a:r>
              <a:rPr lang="az-Latn-AZ" sz="1500">
                <a:ea typeface="+mn-lt"/>
                <a:cs typeface="+mn-lt"/>
              </a:rPr>
              <a:t> 8 )</a:t>
            </a:r>
            <a:br>
              <a:rPr lang="az-Latn-AZ" sz="1500">
                <a:ea typeface="+mn-lt"/>
                <a:cs typeface="+mn-lt"/>
              </a:rPr>
            </a:br>
            <a:r>
              <a:rPr lang="az-Latn-AZ" sz="1500">
                <a:ea typeface="+mn-lt"/>
                <a:cs typeface="+mn-lt"/>
              </a:rPr>
              <a:t>( 1 2 4 </a:t>
            </a:r>
            <a:r>
              <a:rPr lang="az-Latn-AZ" sz="1500" b="1">
                <a:ea typeface="+mn-lt"/>
                <a:cs typeface="+mn-lt"/>
              </a:rPr>
              <a:t>5</a:t>
            </a:r>
            <a:r>
              <a:rPr lang="az-Latn-AZ" sz="1500">
                <a:ea typeface="+mn-lt"/>
                <a:cs typeface="+mn-lt"/>
              </a:rPr>
              <a:t> </a:t>
            </a:r>
            <a:r>
              <a:rPr lang="az-Latn-AZ" sz="1500" b="1">
                <a:ea typeface="+mn-lt"/>
                <a:cs typeface="+mn-lt"/>
              </a:rPr>
              <a:t>8</a:t>
            </a:r>
            <a:r>
              <a:rPr lang="az-Latn-AZ" sz="1500">
                <a:ea typeface="+mn-lt"/>
                <a:cs typeface="+mn-lt"/>
              </a:rPr>
              <a:t> ) → ( 1 2 4 </a:t>
            </a:r>
            <a:r>
              <a:rPr lang="az-Latn-AZ" sz="1500" b="1">
                <a:ea typeface="+mn-lt"/>
                <a:cs typeface="+mn-lt"/>
              </a:rPr>
              <a:t>5</a:t>
            </a:r>
            <a:r>
              <a:rPr lang="az-Latn-AZ" sz="1500">
                <a:ea typeface="+mn-lt"/>
                <a:cs typeface="+mn-lt"/>
              </a:rPr>
              <a:t> </a:t>
            </a:r>
            <a:r>
              <a:rPr lang="az-Latn-AZ" sz="1500" b="1">
                <a:ea typeface="+mn-lt"/>
                <a:cs typeface="+mn-lt"/>
              </a:rPr>
              <a:t>8</a:t>
            </a:r>
            <a:r>
              <a:rPr lang="az-Latn-AZ" sz="1500">
                <a:ea typeface="+mn-lt"/>
                <a:cs typeface="+mn-lt"/>
              </a:rPr>
              <a:t> )</a:t>
            </a:r>
            <a:endParaRPr lang="az-Latn-AZ" sz="1500">
              <a:cs typeface="Calibri"/>
            </a:endParaRPr>
          </a:p>
          <a:p>
            <a:endParaRPr lang="az-Latn-AZ" sz="1500">
              <a:cs typeface="Calibri"/>
            </a:endParaRPr>
          </a:p>
        </p:txBody>
      </p:sp>
    </p:spTree>
    <p:extLst>
      <p:ext uri="{BB962C8B-B14F-4D97-AF65-F5344CB8AC3E}">
        <p14:creationId xmlns:p14="http://schemas.microsoft.com/office/powerpoint/2010/main" val="2749661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ontent Doldurucusu 2">
            <a:extLst>
              <a:ext uri="{FF2B5EF4-FFF2-40B4-BE49-F238E27FC236}">
                <a16:creationId xmlns:a16="http://schemas.microsoft.com/office/drawing/2014/main" id="{4C2CF18B-896F-FFE5-7CD5-45BEE33E74E8}"/>
              </a:ext>
            </a:extLst>
          </p:cNvPr>
          <p:cNvSpPr>
            <a:spLocks noGrp="1"/>
          </p:cNvSpPr>
          <p:nvPr>
            <p:ph idx="1"/>
          </p:nvPr>
        </p:nvSpPr>
        <p:spPr>
          <a:xfrm>
            <a:off x="647700" y="693208"/>
            <a:ext cx="10515600" cy="1451505"/>
          </a:xfrm>
        </p:spPr>
        <p:txBody>
          <a:bodyPr vert="horz" lIns="91440" tIns="45720" rIns="91440" bIns="45720" rtlCol="0" anchor="t">
            <a:normAutofit/>
          </a:bodyPr>
          <a:lstStyle/>
          <a:p>
            <a:pPr marL="457200" indent="-457200"/>
            <a:r>
              <a:rPr lang="az-Latn-AZ" sz="1600" b="1" i="1" dirty="0">
                <a:latin typeface="Arial"/>
                <a:cs typeface="Arial"/>
              </a:rPr>
              <a:t>Qeyd</a:t>
            </a:r>
            <a:r>
              <a:rPr lang="az-Latn-AZ" sz="1600" dirty="0">
                <a:latin typeface="Arial"/>
                <a:cs typeface="Arial"/>
              </a:rPr>
              <a:t>.  </a:t>
            </a:r>
            <a:r>
              <a:rPr lang="az-Latn-AZ" sz="1600" dirty="0" err="1">
                <a:latin typeface="Arial"/>
                <a:cs typeface="Arial"/>
              </a:rPr>
              <a:t>Python</a:t>
            </a:r>
            <a:r>
              <a:rPr lang="az-Latn-AZ" sz="1600" dirty="0">
                <a:latin typeface="Arial"/>
                <a:cs typeface="Arial"/>
              </a:rPr>
              <a:t>-da siyahını nizamlanmaq üçün </a:t>
            </a:r>
            <a:r>
              <a:rPr lang="az-Latn-AZ" sz="1600" dirty="0" err="1">
                <a:latin typeface="Arial"/>
                <a:cs typeface="Arial"/>
              </a:rPr>
              <a:t>list.sort</a:t>
            </a:r>
            <a:r>
              <a:rPr lang="az-Latn-AZ" sz="1600" dirty="0">
                <a:latin typeface="Arial"/>
                <a:cs typeface="Arial"/>
              </a:rPr>
              <a:t>() metodundan və </a:t>
            </a:r>
            <a:r>
              <a:rPr lang="az-Latn-AZ" sz="1600" dirty="0" err="1">
                <a:latin typeface="Arial"/>
                <a:cs typeface="Arial"/>
              </a:rPr>
              <a:t>sorted</a:t>
            </a:r>
            <a:r>
              <a:rPr lang="az-Latn-AZ" sz="1600" dirty="0">
                <a:latin typeface="Arial"/>
                <a:cs typeface="Arial"/>
              </a:rPr>
              <a:t>()  funksiyasından istifadə edilir. İkisi arasındakı əsas fərq odur ki, </a:t>
            </a:r>
            <a:r>
              <a:rPr lang="az-Latn-AZ" sz="1600" dirty="0" err="1">
                <a:latin typeface="Arial"/>
                <a:cs typeface="Arial"/>
              </a:rPr>
              <a:t>list.sort</a:t>
            </a:r>
            <a:r>
              <a:rPr lang="az-Latn-AZ" sz="1600" dirty="0">
                <a:latin typeface="Arial"/>
                <a:cs typeface="Arial"/>
              </a:rPr>
              <a:t>() metodu siyahını yerində nizamlayır(elementlərin indekslərini dəyişir), </a:t>
            </a:r>
            <a:r>
              <a:rPr lang="az-Latn-AZ" sz="1600" dirty="0" err="1">
                <a:latin typeface="Arial"/>
                <a:cs typeface="Arial"/>
              </a:rPr>
              <a:t>sorted</a:t>
            </a:r>
            <a:r>
              <a:rPr lang="az-Latn-AZ" sz="1600" dirty="0">
                <a:latin typeface="Arial"/>
                <a:cs typeface="Arial"/>
              </a:rPr>
              <a:t>() funksiyası isə verilmiş siyahını dəyişməz qoyub yeni nizamlanmış siyahı qaytarır. Digər fərq ondan ibarətdir ki, </a:t>
            </a:r>
            <a:r>
              <a:rPr lang="az-Latn-AZ" sz="1600" dirty="0" err="1">
                <a:latin typeface="Arial"/>
                <a:cs typeface="Arial"/>
              </a:rPr>
              <a:t>list.sort</a:t>
            </a:r>
            <a:r>
              <a:rPr lang="az-Latn-AZ" sz="1600" dirty="0">
                <a:latin typeface="Arial"/>
                <a:cs typeface="Arial"/>
              </a:rPr>
              <a:t>() yalnız siyahılarla istifadə oluna bilər, halbuki </a:t>
            </a:r>
            <a:r>
              <a:rPr lang="az-Latn-AZ" sz="1600" dirty="0" err="1">
                <a:latin typeface="Arial"/>
                <a:cs typeface="Arial"/>
              </a:rPr>
              <a:t>sorted</a:t>
            </a:r>
            <a:r>
              <a:rPr lang="az-Latn-AZ" sz="1600" dirty="0">
                <a:latin typeface="Arial"/>
                <a:cs typeface="Arial"/>
              </a:rPr>
              <a:t>() istənilən </a:t>
            </a:r>
            <a:r>
              <a:rPr lang="az-Latn-AZ" sz="1600" dirty="0" err="1">
                <a:latin typeface="Arial"/>
                <a:cs typeface="Arial"/>
              </a:rPr>
              <a:t>iterasiyanı</a:t>
            </a:r>
            <a:r>
              <a:rPr lang="az-Latn-AZ" sz="1600" dirty="0">
                <a:latin typeface="Arial"/>
                <a:cs typeface="Arial"/>
              </a:rPr>
              <a:t> (siyahı, dəftər, lüğət, sətir) qəbul edir.</a:t>
            </a:r>
            <a:br>
              <a:rPr lang="az-Latn-AZ" sz="1600" dirty="0">
                <a:latin typeface="Arial"/>
                <a:cs typeface="Arial"/>
              </a:rPr>
            </a:br>
            <a:r>
              <a:rPr lang="az-Latn-AZ" sz="1600" dirty="0">
                <a:latin typeface="Arial"/>
                <a:cs typeface="Arial"/>
              </a:rPr>
              <a:t> </a:t>
            </a:r>
          </a:p>
          <a:p>
            <a:endParaRPr lang="az-Latn-AZ" dirty="0">
              <a:cs typeface="Calibri"/>
            </a:endParaRPr>
          </a:p>
        </p:txBody>
      </p:sp>
      <p:sp>
        <p:nvSpPr>
          <p:cNvPr id="4" name="Mətn Qutusu 3">
            <a:extLst>
              <a:ext uri="{FF2B5EF4-FFF2-40B4-BE49-F238E27FC236}">
                <a16:creationId xmlns:a16="http://schemas.microsoft.com/office/drawing/2014/main" id="{FC77E190-B3C1-F7AC-A508-B714C789FF03}"/>
              </a:ext>
            </a:extLst>
          </p:cNvPr>
          <p:cNvSpPr txBox="1"/>
          <p:nvPr/>
        </p:nvSpPr>
        <p:spPr>
          <a:xfrm>
            <a:off x="652362" y="2258483"/>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z-Latn-AZ" sz="1600" i="1">
                <a:latin typeface="Arial"/>
              </a:rPr>
              <a:t>list.sort() – Artan sıra</a:t>
            </a:r>
            <a:r>
              <a:rPr lang="az-Latn-AZ" sz="1600">
                <a:latin typeface="Arial"/>
                <a:cs typeface="Arial"/>
              </a:rPr>
              <a:t>​</a:t>
            </a:r>
            <a:endParaRPr lang="az-Latn-AZ"/>
          </a:p>
        </p:txBody>
      </p:sp>
      <p:pic>
        <p:nvPicPr>
          <p:cNvPr id="6" name="Picture 4" descr="Şəkil ehtiva edir mətn, Şrift, ekran görüntüsü, xətt&#10;&#10;Avtomatik yaradılan təsvir">
            <a:extLst>
              <a:ext uri="{FF2B5EF4-FFF2-40B4-BE49-F238E27FC236}">
                <a16:creationId xmlns:a16="http://schemas.microsoft.com/office/drawing/2014/main" id="{3E69B8D1-36FF-CC04-E80A-96BAD97DA53D}"/>
              </a:ext>
            </a:extLst>
          </p:cNvPr>
          <p:cNvPicPr/>
          <p:nvPr/>
        </p:nvPicPr>
        <p:blipFill rotWithShape="1">
          <a:blip r:embed="rId2"/>
          <a:srcRect l="445" t="6000" r="29608" b="10000"/>
          <a:stretch/>
        </p:blipFill>
        <p:spPr>
          <a:xfrm>
            <a:off x="643567" y="2805984"/>
            <a:ext cx="3443305" cy="810888"/>
          </a:xfrm>
          <a:prstGeom prst="rect">
            <a:avLst/>
          </a:prstGeom>
        </p:spPr>
      </p:pic>
      <p:sp>
        <p:nvSpPr>
          <p:cNvPr id="7" name="Mətn Qutusu 6">
            <a:extLst>
              <a:ext uri="{FF2B5EF4-FFF2-40B4-BE49-F238E27FC236}">
                <a16:creationId xmlns:a16="http://schemas.microsoft.com/office/drawing/2014/main" id="{1EB81F66-65D4-E8C2-D1D9-0D0ECEC16604}"/>
              </a:ext>
            </a:extLst>
          </p:cNvPr>
          <p:cNvSpPr txBox="1"/>
          <p:nvPr/>
        </p:nvSpPr>
        <p:spPr>
          <a:xfrm>
            <a:off x="644324" y="4261413"/>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z-Latn-AZ" sz="1600" i="1">
                <a:latin typeface="Arial"/>
              </a:rPr>
              <a:t>sorted() – Artan sıra</a:t>
            </a:r>
            <a:r>
              <a:rPr lang="az-Latn-AZ" sz="1600">
                <a:latin typeface="Arial"/>
                <a:cs typeface="Arial"/>
              </a:rPr>
              <a:t>​</a:t>
            </a:r>
            <a:endParaRPr lang="az-Latn-AZ"/>
          </a:p>
        </p:txBody>
      </p:sp>
      <p:pic>
        <p:nvPicPr>
          <p:cNvPr id="9" name="Picture 10" descr="Şəkil ehtiva edir mətn, Şrift, ekran görüntüsü, xətt&#10;&#10;Avtomatik yaradılan təsvir">
            <a:extLst>
              <a:ext uri="{FF2B5EF4-FFF2-40B4-BE49-F238E27FC236}">
                <a16:creationId xmlns:a16="http://schemas.microsoft.com/office/drawing/2014/main" id="{8B5252EB-A14C-8306-10D6-32E7A3528467}"/>
              </a:ext>
            </a:extLst>
          </p:cNvPr>
          <p:cNvPicPr/>
          <p:nvPr/>
        </p:nvPicPr>
        <p:blipFill rotWithShape="1">
          <a:blip r:embed="rId3"/>
          <a:srcRect t="4800" r="36078" b="4800"/>
          <a:stretch/>
        </p:blipFill>
        <p:spPr>
          <a:xfrm>
            <a:off x="649022" y="5029066"/>
            <a:ext cx="3146648" cy="1093821"/>
          </a:xfrm>
          <a:prstGeom prst="rect">
            <a:avLst/>
          </a:prstGeom>
        </p:spPr>
      </p:pic>
      <p:sp>
        <p:nvSpPr>
          <p:cNvPr id="11" name="Rectangle 6">
            <a:extLst>
              <a:ext uri="{FF2B5EF4-FFF2-40B4-BE49-F238E27FC236}">
                <a16:creationId xmlns:a16="http://schemas.microsoft.com/office/drawing/2014/main" id="{36A1A41F-07E2-91FF-9A0B-2DCF78EAF638}"/>
              </a:ext>
            </a:extLst>
          </p:cNvPr>
          <p:cNvSpPr/>
          <p:nvPr/>
        </p:nvSpPr>
        <p:spPr>
          <a:xfrm>
            <a:off x="7106804" y="2251773"/>
            <a:ext cx="2220864" cy="338554"/>
          </a:xfrm>
          <a:prstGeom prst="rect">
            <a:avLst/>
          </a:prstGeom>
        </p:spPr>
        <p:txBody>
          <a:bodyPr wrap="none">
            <a:spAutoFit/>
          </a:bodyPr>
          <a:lstStyle/>
          <a:p>
            <a:pPr algn="just"/>
            <a:r>
              <a:rPr lang="az-Latn-AZ" sz="1600" i="1" dirty="0">
                <a:latin typeface="Arial" panose="020B0604020202020204" pitchFamily="34" charset="0"/>
                <a:ea typeface="Times-Roman"/>
              </a:rPr>
              <a:t>list.sort() – Azalan sıra</a:t>
            </a:r>
            <a:endParaRPr lang="en-US" sz="1600" dirty="0">
              <a:effectLst/>
              <a:latin typeface="Times New Roman" panose="02020603050405020304" pitchFamily="18" charset="0"/>
              <a:ea typeface="Times New Roman" panose="02020603050405020304" pitchFamily="18" charset="0"/>
            </a:endParaRPr>
          </a:p>
        </p:txBody>
      </p:sp>
      <p:pic>
        <p:nvPicPr>
          <p:cNvPr id="13" name="Picture 7" descr="Şəkil ehtiva edir mətn, Şrift, xətt, ekran görüntüsü&#10;&#10;Avtomatik yaradılan təsvir">
            <a:extLst>
              <a:ext uri="{FF2B5EF4-FFF2-40B4-BE49-F238E27FC236}">
                <a16:creationId xmlns:a16="http://schemas.microsoft.com/office/drawing/2014/main" id="{9FB0FD6A-9D03-5B23-2CF5-9DF70022C9B0}"/>
              </a:ext>
            </a:extLst>
          </p:cNvPr>
          <p:cNvPicPr/>
          <p:nvPr/>
        </p:nvPicPr>
        <p:blipFill rotWithShape="1">
          <a:blip r:embed="rId4"/>
          <a:srcRect t="6818" r="39135" b="8599"/>
          <a:stretch/>
        </p:blipFill>
        <p:spPr>
          <a:xfrm>
            <a:off x="7105569" y="2809383"/>
            <a:ext cx="3438391" cy="711625"/>
          </a:xfrm>
          <a:prstGeom prst="rect">
            <a:avLst/>
          </a:prstGeom>
        </p:spPr>
      </p:pic>
      <p:sp>
        <p:nvSpPr>
          <p:cNvPr id="15" name="Rectangle 12">
            <a:extLst>
              <a:ext uri="{FF2B5EF4-FFF2-40B4-BE49-F238E27FC236}">
                <a16:creationId xmlns:a16="http://schemas.microsoft.com/office/drawing/2014/main" id="{E11076CB-5D14-3EBA-2F20-1A0EBF6321B1}"/>
              </a:ext>
            </a:extLst>
          </p:cNvPr>
          <p:cNvSpPr/>
          <p:nvPr/>
        </p:nvSpPr>
        <p:spPr>
          <a:xfrm>
            <a:off x="7111130" y="4260135"/>
            <a:ext cx="2140714" cy="338554"/>
          </a:xfrm>
          <a:prstGeom prst="rect">
            <a:avLst/>
          </a:prstGeom>
        </p:spPr>
        <p:txBody>
          <a:bodyPr wrap="none">
            <a:spAutoFit/>
          </a:bodyPr>
          <a:lstStyle/>
          <a:p>
            <a:r>
              <a:rPr lang="az-Latn-AZ" sz="1600" i="1" dirty="0">
                <a:latin typeface="Arial" panose="020B0604020202020204" pitchFamily="34" charset="0"/>
                <a:ea typeface="Times New Roman" panose="02020603050405020304" pitchFamily="18" charset="0"/>
              </a:rPr>
              <a:t>sorted() – Azalan sıra</a:t>
            </a:r>
            <a:endParaRPr lang="en-US" sz="1600" dirty="0">
              <a:effectLst/>
              <a:latin typeface="Times New Roman" panose="02020603050405020304" pitchFamily="18" charset="0"/>
              <a:ea typeface="Times New Roman" panose="02020603050405020304" pitchFamily="18" charset="0"/>
            </a:endParaRPr>
          </a:p>
        </p:txBody>
      </p:sp>
      <p:pic>
        <p:nvPicPr>
          <p:cNvPr id="17" name="Picture 13" descr="Şəkil ehtiva edir mətn, Şrift, xətt, ekran görüntüsü&#10;&#10;Avtomatik yaradılan təsvir">
            <a:extLst>
              <a:ext uri="{FF2B5EF4-FFF2-40B4-BE49-F238E27FC236}">
                <a16:creationId xmlns:a16="http://schemas.microsoft.com/office/drawing/2014/main" id="{CD3E9934-324C-1598-3606-73F5F5BC1C2F}"/>
              </a:ext>
            </a:extLst>
          </p:cNvPr>
          <p:cNvPicPr/>
          <p:nvPr/>
        </p:nvPicPr>
        <p:blipFill rotWithShape="1">
          <a:blip r:embed="rId5"/>
          <a:srcRect t="1639" r="23720" b="13934"/>
          <a:stretch/>
        </p:blipFill>
        <p:spPr>
          <a:xfrm>
            <a:off x="7109842" y="4911461"/>
            <a:ext cx="4309232" cy="997160"/>
          </a:xfrm>
          <a:prstGeom prst="rect">
            <a:avLst/>
          </a:prstGeom>
        </p:spPr>
      </p:pic>
    </p:spTree>
    <p:extLst>
      <p:ext uri="{BB962C8B-B14F-4D97-AF65-F5344CB8AC3E}">
        <p14:creationId xmlns:p14="http://schemas.microsoft.com/office/powerpoint/2010/main" val="190580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218FA34D-D1A0-F345-FAF6-118DC8BAE8FC}"/>
              </a:ext>
            </a:extLst>
          </p:cNvPr>
          <p:cNvSpPr>
            <a:spLocks noGrp="1"/>
          </p:cNvSpPr>
          <p:nvPr>
            <p:ph type="title"/>
          </p:nvPr>
        </p:nvSpPr>
        <p:spPr>
          <a:xfrm>
            <a:off x="1166546" y="306747"/>
            <a:ext cx="9849751" cy="1349671"/>
          </a:xfrm>
        </p:spPr>
        <p:txBody>
          <a:bodyPr anchor="b">
            <a:normAutofit/>
          </a:bodyPr>
          <a:lstStyle/>
          <a:p>
            <a:r>
              <a:rPr lang="az-Latn-AZ" sz="2800" dirty="0">
                <a:ea typeface="+mj-lt"/>
                <a:cs typeface="+mj-lt"/>
              </a:rPr>
              <a:t>S(5,5) matrisinin baş diaqonal elementlərini 2, yerdə qalan elementlərini isə 0-a çevirməli. Matrisi qəbul olunmuş formada çap etməli. </a:t>
            </a:r>
            <a:endParaRPr lang="az-Latn-AZ" sz="2800" dirty="0">
              <a:cs typeface="Calibri Light"/>
            </a:endParaRPr>
          </a:p>
        </p:txBody>
      </p:sp>
      <p:sp>
        <p:nvSpPr>
          <p:cNvPr id="3" name="Kontent Doldurucusu 2">
            <a:extLst>
              <a:ext uri="{FF2B5EF4-FFF2-40B4-BE49-F238E27FC236}">
                <a16:creationId xmlns:a16="http://schemas.microsoft.com/office/drawing/2014/main" id="{4587AE68-6DCA-3FA1-526F-D48AF0E3EB2A}"/>
              </a:ext>
            </a:extLst>
          </p:cNvPr>
          <p:cNvSpPr>
            <a:spLocks noGrp="1"/>
          </p:cNvSpPr>
          <p:nvPr>
            <p:ph idx="1"/>
          </p:nvPr>
        </p:nvSpPr>
        <p:spPr>
          <a:xfrm>
            <a:off x="1270013" y="2507445"/>
            <a:ext cx="9849751" cy="3032168"/>
          </a:xfrm>
        </p:spPr>
        <p:txBody>
          <a:bodyPr vert="horz" lIns="91440" tIns="45720" rIns="91440" bIns="45720" rtlCol="0" anchor="ctr">
            <a:noAutofit/>
          </a:bodyPr>
          <a:lstStyle/>
          <a:p>
            <a:pPr marL="0" indent="0"/>
            <a:r>
              <a:rPr lang="az-Latn-AZ" sz="1600" dirty="0">
                <a:ea typeface="+mn-lt"/>
                <a:cs typeface="+mn-lt"/>
              </a:rPr>
              <a:t>import </a:t>
            </a:r>
            <a:r>
              <a:rPr lang="az-Latn-AZ" sz="1600" err="1">
                <a:ea typeface="+mn-lt"/>
                <a:cs typeface="+mn-lt"/>
              </a:rPr>
              <a:t>random</a:t>
            </a:r>
            <a:endParaRPr lang="az-Latn-AZ" sz="1600">
              <a:cs typeface="Calibri" panose="020F0502020204030204"/>
            </a:endParaRPr>
          </a:p>
          <a:p>
            <a:r>
              <a:rPr lang="az-Latn-AZ" sz="1600" dirty="0">
                <a:ea typeface="+mn-lt"/>
                <a:cs typeface="+mn-lt"/>
              </a:rPr>
              <a:t>n =</a:t>
            </a:r>
            <a:r>
              <a:rPr lang="az-Latn-AZ" sz="1600" err="1">
                <a:ea typeface="+mn-lt"/>
                <a:cs typeface="+mn-lt"/>
              </a:rPr>
              <a:t>int</a:t>
            </a:r>
            <a:r>
              <a:rPr lang="az-Latn-AZ" sz="1600" dirty="0">
                <a:ea typeface="+mn-lt"/>
                <a:cs typeface="+mn-lt"/>
              </a:rPr>
              <a:t>(</a:t>
            </a:r>
            <a:r>
              <a:rPr lang="az-Latn-AZ" sz="1600" err="1">
                <a:ea typeface="+mn-lt"/>
                <a:cs typeface="+mn-lt"/>
              </a:rPr>
              <a:t>input</a:t>
            </a:r>
            <a:r>
              <a:rPr lang="az-Latn-AZ" sz="1600" dirty="0">
                <a:ea typeface="+mn-lt"/>
                <a:cs typeface="+mn-lt"/>
              </a:rPr>
              <a:t>('Matrisin ölçüsünü daxil edin='))</a:t>
            </a:r>
            <a:endParaRPr lang="az-Latn-AZ" sz="1600">
              <a:cs typeface="Calibri"/>
            </a:endParaRPr>
          </a:p>
          <a:p>
            <a:r>
              <a:rPr lang="az-Latn-AZ" sz="1600" dirty="0">
                <a:ea typeface="+mn-lt"/>
                <a:cs typeface="+mn-lt"/>
              </a:rPr>
              <a:t>A = [[</a:t>
            </a:r>
            <a:r>
              <a:rPr lang="az-Latn-AZ" sz="1600" err="1">
                <a:ea typeface="+mn-lt"/>
                <a:cs typeface="+mn-lt"/>
              </a:rPr>
              <a:t>random.randint</a:t>
            </a:r>
            <a:r>
              <a:rPr lang="az-Latn-AZ" sz="1600" dirty="0">
                <a:ea typeface="+mn-lt"/>
                <a:cs typeface="+mn-lt"/>
              </a:rPr>
              <a:t>(1, 100) </a:t>
            </a:r>
            <a:r>
              <a:rPr lang="az-Latn-AZ" sz="1600" err="1">
                <a:ea typeface="+mn-lt"/>
                <a:cs typeface="+mn-lt"/>
              </a:rPr>
              <a:t>for</a:t>
            </a:r>
            <a:r>
              <a:rPr lang="az-Latn-AZ" sz="1600" dirty="0">
                <a:ea typeface="+mn-lt"/>
                <a:cs typeface="+mn-lt"/>
              </a:rPr>
              <a:t> _ </a:t>
            </a:r>
            <a:r>
              <a:rPr lang="az-Latn-AZ" sz="1600" err="1">
                <a:ea typeface="+mn-lt"/>
                <a:cs typeface="+mn-lt"/>
              </a:rPr>
              <a:t>in</a:t>
            </a:r>
            <a:r>
              <a:rPr lang="az-Latn-AZ" sz="1600" dirty="0">
                <a:ea typeface="+mn-lt"/>
                <a:cs typeface="+mn-lt"/>
              </a:rPr>
              <a:t> </a:t>
            </a:r>
            <a:r>
              <a:rPr lang="az-Latn-AZ" sz="1600" err="1">
                <a:ea typeface="+mn-lt"/>
                <a:cs typeface="+mn-lt"/>
              </a:rPr>
              <a:t>range</a:t>
            </a:r>
            <a:r>
              <a:rPr lang="az-Latn-AZ" sz="1600" dirty="0">
                <a:ea typeface="+mn-lt"/>
                <a:cs typeface="+mn-lt"/>
              </a:rPr>
              <a:t>(n)] </a:t>
            </a:r>
            <a:r>
              <a:rPr lang="az-Latn-AZ" sz="1600" err="1">
                <a:ea typeface="+mn-lt"/>
                <a:cs typeface="+mn-lt"/>
              </a:rPr>
              <a:t>for</a:t>
            </a:r>
            <a:r>
              <a:rPr lang="az-Latn-AZ" sz="1600" dirty="0">
                <a:ea typeface="+mn-lt"/>
                <a:cs typeface="+mn-lt"/>
              </a:rPr>
              <a:t> _ </a:t>
            </a:r>
            <a:r>
              <a:rPr lang="az-Latn-AZ" sz="1600" err="1">
                <a:ea typeface="+mn-lt"/>
                <a:cs typeface="+mn-lt"/>
              </a:rPr>
              <a:t>in</a:t>
            </a:r>
            <a:r>
              <a:rPr lang="az-Latn-AZ" sz="1600" dirty="0">
                <a:ea typeface="+mn-lt"/>
                <a:cs typeface="+mn-lt"/>
              </a:rPr>
              <a:t> </a:t>
            </a:r>
            <a:r>
              <a:rPr lang="az-Latn-AZ" sz="1600" err="1">
                <a:ea typeface="+mn-lt"/>
                <a:cs typeface="+mn-lt"/>
              </a:rPr>
              <a:t>range</a:t>
            </a:r>
            <a:r>
              <a:rPr lang="az-Latn-AZ" sz="1600" dirty="0">
                <a:ea typeface="+mn-lt"/>
                <a:cs typeface="+mn-lt"/>
              </a:rPr>
              <a:t>(n)]</a:t>
            </a:r>
            <a:endParaRPr lang="az-Latn-AZ" sz="1600">
              <a:cs typeface="Calibri"/>
            </a:endParaRPr>
          </a:p>
          <a:p>
            <a:r>
              <a:rPr lang="az-Latn-AZ" sz="1600" err="1">
                <a:ea typeface="+mn-lt"/>
                <a:cs typeface="+mn-lt"/>
              </a:rPr>
              <a:t>for</a:t>
            </a:r>
            <a:r>
              <a:rPr lang="az-Latn-AZ" sz="1600" dirty="0">
                <a:ea typeface="+mn-lt"/>
                <a:cs typeface="+mn-lt"/>
              </a:rPr>
              <a:t> </a:t>
            </a:r>
            <a:r>
              <a:rPr lang="az-Latn-AZ" sz="1600" err="1">
                <a:ea typeface="+mn-lt"/>
                <a:cs typeface="+mn-lt"/>
              </a:rPr>
              <a:t>row</a:t>
            </a:r>
            <a:r>
              <a:rPr lang="az-Latn-AZ" sz="1600" dirty="0">
                <a:ea typeface="+mn-lt"/>
                <a:cs typeface="+mn-lt"/>
              </a:rPr>
              <a:t> </a:t>
            </a:r>
            <a:r>
              <a:rPr lang="az-Latn-AZ" sz="1600" err="1">
                <a:ea typeface="+mn-lt"/>
                <a:cs typeface="+mn-lt"/>
              </a:rPr>
              <a:t>in</a:t>
            </a:r>
            <a:r>
              <a:rPr lang="az-Latn-AZ" sz="1600" dirty="0">
                <a:ea typeface="+mn-lt"/>
                <a:cs typeface="+mn-lt"/>
              </a:rPr>
              <a:t> A:</a:t>
            </a:r>
            <a:endParaRPr lang="az-Latn-AZ" sz="1600">
              <a:cs typeface="Calibri"/>
            </a:endParaRPr>
          </a:p>
          <a:p>
            <a:r>
              <a:rPr lang="az-Latn-AZ" sz="1600" dirty="0">
                <a:ea typeface="+mn-lt"/>
                <a:cs typeface="+mn-lt"/>
              </a:rPr>
              <a:t>  </a:t>
            </a:r>
            <a:r>
              <a:rPr lang="az-Latn-AZ" sz="1600" err="1">
                <a:ea typeface="+mn-lt"/>
                <a:cs typeface="+mn-lt"/>
              </a:rPr>
              <a:t>print</a:t>
            </a:r>
            <a:r>
              <a:rPr lang="az-Latn-AZ" sz="1600" dirty="0">
                <a:ea typeface="+mn-lt"/>
                <a:cs typeface="+mn-lt"/>
              </a:rPr>
              <a:t>(</a:t>
            </a:r>
            <a:r>
              <a:rPr lang="az-Latn-AZ" sz="1600" err="1">
                <a:ea typeface="+mn-lt"/>
                <a:cs typeface="+mn-lt"/>
              </a:rPr>
              <a:t>row</a:t>
            </a:r>
            <a:r>
              <a:rPr lang="az-Latn-AZ" sz="1600" dirty="0">
                <a:ea typeface="+mn-lt"/>
                <a:cs typeface="+mn-lt"/>
              </a:rPr>
              <a:t>)</a:t>
            </a:r>
            <a:endParaRPr lang="az-Latn-AZ" sz="1600">
              <a:cs typeface="Calibri"/>
            </a:endParaRPr>
          </a:p>
          <a:p>
            <a:r>
              <a:rPr lang="az-Latn-AZ" sz="1600" err="1">
                <a:ea typeface="+mn-lt"/>
                <a:cs typeface="+mn-lt"/>
              </a:rPr>
              <a:t>for</a:t>
            </a:r>
            <a:r>
              <a:rPr lang="az-Latn-AZ" sz="1600" dirty="0">
                <a:ea typeface="+mn-lt"/>
                <a:cs typeface="+mn-lt"/>
              </a:rPr>
              <a:t> i </a:t>
            </a:r>
            <a:r>
              <a:rPr lang="az-Latn-AZ" sz="1600" err="1">
                <a:ea typeface="+mn-lt"/>
                <a:cs typeface="+mn-lt"/>
              </a:rPr>
              <a:t>in</a:t>
            </a:r>
            <a:r>
              <a:rPr lang="az-Latn-AZ" sz="1600" dirty="0">
                <a:ea typeface="+mn-lt"/>
                <a:cs typeface="+mn-lt"/>
              </a:rPr>
              <a:t> </a:t>
            </a:r>
            <a:r>
              <a:rPr lang="az-Latn-AZ" sz="1600" err="1">
                <a:ea typeface="+mn-lt"/>
                <a:cs typeface="+mn-lt"/>
              </a:rPr>
              <a:t>range</a:t>
            </a:r>
            <a:r>
              <a:rPr lang="az-Latn-AZ" sz="1600" dirty="0">
                <a:ea typeface="+mn-lt"/>
                <a:cs typeface="+mn-lt"/>
              </a:rPr>
              <a:t>(</a:t>
            </a:r>
            <a:r>
              <a:rPr lang="az-Latn-AZ" sz="1600" err="1">
                <a:ea typeface="+mn-lt"/>
                <a:cs typeface="+mn-lt"/>
              </a:rPr>
              <a:t>len</a:t>
            </a:r>
            <a:r>
              <a:rPr lang="az-Latn-AZ" sz="1600" dirty="0">
                <a:ea typeface="+mn-lt"/>
                <a:cs typeface="+mn-lt"/>
              </a:rPr>
              <a:t>(A)):</a:t>
            </a:r>
            <a:endParaRPr lang="az-Latn-AZ" sz="1600">
              <a:cs typeface="Calibri"/>
            </a:endParaRPr>
          </a:p>
          <a:p>
            <a:r>
              <a:rPr lang="az-Latn-AZ" sz="1600" dirty="0">
                <a:ea typeface="+mn-lt"/>
                <a:cs typeface="+mn-lt"/>
              </a:rPr>
              <a:t>    </a:t>
            </a:r>
            <a:r>
              <a:rPr lang="az-Latn-AZ" sz="1600" err="1">
                <a:ea typeface="+mn-lt"/>
                <a:cs typeface="+mn-lt"/>
              </a:rPr>
              <a:t>for</a:t>
            </a:r>
            <a:r>
              <a:rPr lang="az-Latn-AZ" sz="1600" dirty="0">
                <a:ea typeface="+mn-lt"/>
                <a:cs typeface="+mn-lt"/>
              </a:rPr>
              <a:t> j </a:t>
            </a:r>
            <a:r>
              <a:rPr lang="az-Latn-AZ" sz="1600" err="1">
                <a:ea typeface="+mn-lt"/>
                <a:cs typeface="+mn-lt"/>
              </a:rPr>
              <a:t>in</a:t>
            </a:r>
            <a:r>
              <a:rPr lang="az-Latn-AZ" sz="1600" dirty="0">
                <a:ea typeface="+mn-lt"/>
                <a:cs typeface="+mn-lt"/>
              </a:rPr>
              <a:t> </a:t>
            </a:r>
            <a:r>
              <a:rPr lang="az-Latn-AZ" sz="1600" err="1">
                <a:ea typeface="+mn-lt"/>
                <a:cs typeface="+mn-lt"/>
              </a:rPr>
              <a:t>range</a:t>
            </a:r>
            <a:r>
              <a:rPr lang="az-Latn-AZ" sz="1600" dirty="0">
                <a:ea typeface="+mn-lt"/>
                <a:cs typeface="+mn-lt"/>
              </a:rPr>
              <a:t>( </a:t>
            </a:r>
            <a:r>
              <a:rPr lang="az-Latn-AZ" sz="1600" err="1">
                <a:ea typeface="+mn-lt"/>
                <a:cs typeface="+mn-lt"/>
              </a:rPr>
              <a:t>len</a:t>
            </a:r>
            <a:r>
              <a:rPr lang="az-Latn-AZ" sz="1600" dirty="0">
                <a:ea typeface="+mn-lt"/>
                <a:cs typeface="+mn-lt"/>
              </a:rPr>
              <a:t>(A[0])):</a:t>
            </a:r>
            <a:endParaRPr lang="az-Latn-AZ" sz="1600">
              <a:cs typeface="Calibri"/>
            </a:endParaRPr>
          </a:p>
          <a:p>
            <a:r>
              <a:rPr lang="az-Latn-AZ" sz="1600" dirty="0">
                <a:ea typeface="+mn-lt"/>
                <a:cs typeface="+mn-lt"/>
              </a:rPr>
              <a:t>        </a:t>
            </a:r>
            <a:r>
              <a:rPr lang="az-Latn-AZ" sz="1600" err="1">
                <a:ea typeface="+mn-lt"/>
                <a:cs typeface="+mn-lt"/>
              </a:rPr>
              <a:t>if</a:t>
            </a:r>
            <a:r>
              <a:rPr lang="az-Latn-AZ" sz="1600" dirty="0">
                <a:ea typeface="+mn-lt"/>
                <a:cs typeface="+mn-lt"/>
              </a:rPr>
              <a:t> i == j:</a:t>
            </a:r>
            <a:endParaRPr lang="az-Latn-AZ" sz="1600">
              <a:cs typeface="Calibri"/>
            </a:endParaRPr>
          </a:p>
          <a:p>
            <a:r>
              <a:rPr lang="az-Latn-AZ" sz="1600" dirty="0">
                <a:ea typeface="+mn-lt"/>
                <a:cs typeface="+mn-lt"/>
              </a:rPr>
              <a:t>            A[i][j] = 2</a:t>
            </a:r>
            <a:endParaRPr lang="az-Latn-AZ" sz="1600">
              <a:cs typeface="Calibri"/>
            </a:endParaRPr>
          </a:p>
          <a:p>
            <a:r>
              <a:rPr lang="az-Latn-AZ" sz="1600" dirty="0">
                <a:ea typeface="+mn-lt"/>
                <a:cs typeface="+mn-lt"/>
              </a:rPr>
              <a:t>        </a:t>
            </a:r>
            <a:r>
              <a:rPr lang="az-Latn-AZ" sz="1600" err="1">
                <a:ea typeface="+mn-lt"/>
                <a:cs typeface="+mn-lt"/>
              </a:rPr>
              <a:t>else</a:t>
            </a:r>
            <a:r>
              <a:rPr lang="az-Latn-AZ" sz="1600" dirty="0">
                <a:ea typeface="+mn-lt"/>
                <a:cs typeface="+mn-lt"/>
              </a:rPr>
              <a:t>:</a:t>
            </a:r>
            <a:endParaRPr lang="az-Latn-AZ" sz="1600">
              <a:cs typeface="Calibri"/>
            </a:endParaRPr>
          </a:p>
          <a:p>
            <a:r>
              <a:rPr lang="az-Latn-AZ" sz="1600" dirty="0">
                <a:ea typeface="+mn-lt"/>
                <a:cs typeface="+mn-lt"/>
              </a:rPr>
              <a:t>            A[i][j] = 0</a:t>
            </a:r>
            <a:endParaRPr lang="az-Latn-AZ" sz="1600">
              <a:cs typeface="Calibri"/>
            </a:endParaRPr>
          </a:p>
          <a:p>
            <a:r>
              <a:rPr lang="az-Latn-AZ" sz="1600" err="1">
                <a:ea typeface="+mn-lt"/>
                <a:cs typeface="+mn-lt"/>
              </a:rPr>
              <a:t>for</a:t>
            </a:r>
            <a:r>
              <a:rPr lang="az-Latn-AZ" sz="1600" dirty="0">
                <a:ea typeface="+mn-lt"/>
                <a:cs typeface="+mn-lt"/>
              </a:rPr>
              <a:t> </a:t>
            </a:r>
            <a:r>
              <a:rPr lang="az-Latn-AZ" sz="1600" err="1">
                <a:ea typeface="+mn-lt"/>
                <a:cs typeface="+mn-lt"/>
              </a:rPr>
              <a:t>row</a:t>
            </a:r>
            <a:r>
              <a:rPr lang="az-Latn-AZ" sz="1600" dirty="0">
                <a:ea typeface="+mn-lt"/>
                <a:cs typeface="+mn-lt"/>
              </a:rPr>
              <a:t> </a:t>
            </a:r>
            <a:r>
              <a:rPr lang="az-Latn-AZ" sz="1600" err="1">
                <a:ea typeface="+mn-lt"/>
                <a:cs typeface="+mn-lt"/>
              </a:rPr>
              <a:t>in</a:t>
            </a:r>
            <a:r>
              <a:rPr lang="az-Latn-AZ" sz="1600" dirty="0">
                <a:ea typeface="+mn-lt"/>
                <a:cs typeface="+mn-lt"/>
              </a:rPr>
              <a:t> A:</a:t>
            </a:r>
            <a:endParaRPr lang="az-Latn-AZ" sz="1600">
              <a:cs typeface="Calibri"/>
            </a:endParaRPr>
          </a:p>
          <a:p>
            <a:r>
              <a:rPr lang="az-Latn-AZ" sz="1600" dirty="0">
                <a:ea typeface="+mn-lt"/>
                <a:cs typeface="+mn-lt"/>
              </a:rPr>
              <a:t>        </a:t>
            </a:r>
            <a:r>
              <a:rPr lang="az-Latn-AZ" sz="1600" err="1">
                <a:ea typeface="+mn-lt"/>
                <a:cs typeface="+mn-lt"/>
              </a:rPr>
              <a:t>print</a:t>
            </a:r>
            <a:r>
              <a:rPr lang="az-Latn-AZ" sz="1600" dirty="0">
                <a:ea typeface="+mn-lt"/>
                <a:cs typeface="+mn-lt"/>
              </a:rPr>
              <a:t>(</a:t>
            </a:r>
            <a:r>
              <a:rPr lang="az-Latn-AZ" sz="1600" err="1">
                <a:ea typeface="+mn-lt"/>
                <a:cs typeface="+mn-lt"/>
              </a:rPr>
              <a:t>row</a:t>
            </a:r>
            <a:r>
              <a:rPr lang="az-Latn-AZ" sz="1600" dirty="0">
                <a:ea typeface="+mn-lt"/>
                <a:cs typeface="+mn-lt"/>
              </a:rPr>
              <a:t>)</a:t>
            </a:r>
            <a:endParaRPr lang="az-Latn-AZ" sz="1600">
              <a:cs typeface="Calibri"/>
            </a:endParaRPr>
          </a:p>
        </p:txBody>
      </p:sp>
    </p:spTree>
    <p:extLst>
      <p:ext uri="{BB962C8B-B14F-4D97-AF65-F5344CB8AC3E}">
        <p14:creationId xmlns:p14="http://schemas.microsoft.com/office/powerpoint/2010/main" val="908761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q 1">
            <a:extLst>
              <a:ext uri="{FF2B5EF4-FFF2-40B4-BE49-F238E27FC236}">
                <a16:creationId xmlns:a16="http://schemas.microsoft.com/office/drawing/2014/main" id="{E81141A9-E546-CA30-B497-659DC10CFCC8}"/>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Nəticə</a:t>
            </a:r>
          </a:p>
        </p:txBody>
      </p:sp>
      <p:pic>
        <p:nvPicPr>
          <p:cNvPr id="4" name="Kontent Doldurucusu 3" descr="Şəkil ehtiva edir mətn, ekran görüntüsü, nömrə, Şrift&#10;&#10;Avtomatik yaradılan təsvir">
            <a:extLst>
              <a:ext uri="{FF2B5EF4-FFF2-40B4-BE49-F238E27FC236}">
                <a16:creationId xmlns:a16="http://schemas.microsoft.com/office/drawing/2014/main" id="{E8D62FBA-EA3A-1346-CE6B-73AD8F788AAD}"/>
              </a:ext>
            </a:extLst>
          </p:cNvPr>
          <p:cNvPicPr>
            <a:picLocks noGrp="1" noChangeAspect="1"/>
          </p:cNvPicPr>
          <p:nvPr>
            <p:ph idx="1"/>
          </p:nvPr>
        </p:nvPicPr>
        <p:blipFill>
          <a:blip r:embed="rId2"/>
          <a:stretch>
            <a:fillRect/>
          </a:stretch>
        </p:blipFill>
        <p:spPr>
          <a:xfrm>
            <a:off x="723900" y="2542058"/>
            <a:ext cx="10744200" cy="3572446"/>
          </a:xfrm>
          <a:prstGeom prst="rect">
            <a:avLst/>
          </a:prstGeom>
        </p:spPr>
      </p:pic>
    </p:spTree>
    <p:extLst>
      <p:ext uri="{BB962C8B-B14F-4D97-AF65-F5344CB8AC3E}">
        <p14:creationId xmlns:p14="http://schemas.microsoft.com/office/powerpoint/2010/main" val="359313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9">
            <a:extLst>
              <a:ext uri="{FF2B5EF4-FFF2-40B4-BE49-F238E27FC236}">
                <a16:creationId xmlns:a16="http://schemas.microsoft.com/office/drawing/2014/main" id="{A182C109-9E4C-3C96-8794-9411573CB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1" name="Rectangle 10">
              <a:extLst>
                <a:ext uri="{FF2B5EF4-FFF2-40B4-BE49-F238E27FC236}">
                  <a16:creationId xmlns:a16="http://schemas.microsoft.com/office/drawing/2014/main" id="{1C864660-C52B-BC40-9AE0-D900B4B67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CFD81F2E-754B-ACB7-ECD1-E1DADAD07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2A2591-0296-4CF4-E75F-51D7CB8E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078A07A2-FD92-5AD1-01EE-9D7AEAB887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aphicFrame>
        <p:nvGraphicFramePr>
          <p:cNvPr id="5" name="Kontent Doldurucusu 2">
            <a:extLst>
              <a:ext uri="{FF2B5EF4-FFF2-40B4-BE49-F238E27FC236}">
                <a16:creationId xmlns:a16="http://schemas.microsoft.com/office/drawing/2014/main" id="{5D980BF0-4C9D-9C39-6FCC-70D8F13BCC81}"/>
              </a:ext>
            </a:extLst>
          </p:cNvPr>
          <p:cNvGraphicFramePr>
            <a:graphicFrameLocks noGrp="1"/>
          </p:cNvGraphicFramePr>
          <p:nvPr>
            <p:ph idx="1"/>
            <p:extLst>
              <p:ext uri="{D42A27DB-BD31-4B8C-83A1-F6EECF244321}">
                <p14:modId xmlns:p14="http://schemas.microsoft.com/office/powerpoint/2010/main" val="755648928"/>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50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Şəkil 4">
            <a:extLst>
              <a:ext uri="{FF2B5EF4-FFF2-40B4-BE49-F238E27FC236}">
                <a16:creationId xmlns:a16="http://schemas.microsoft.com/office/drawing/2014/main" id="{CDC96A54-EECA-E4EF-D3FE-F08B4BB114BE}"/>
              </a:ext>
            </a:extLst>
          </p:cNvPr>
          <p:cNvPicPr>
            <a:picLocks noChangeAspect="1"/>
          </p:cNvPicPr>
          <p:nvPr/>
        </p:nvPicPr>
        <p:blipFill>
          <a:blip r:embed="rId2"/>
          <a:stretch>
            <a:fillRect/>
          </a:stretch>
        </p:blipFill>
        <p:spPr>
          <a:xfrm>
            <a:off x="1625511" y="608141"/>
            <a:ext cx="2767657" cy="5648280"/>
          </a:xfrm>
          <a:prstGeom prst="rect">
            <a:avLst/>
          </a:prstGeom>
        </p:spPr>
      </p:pic>
      <p:graphicFrame>
        <p:nvGraphicFramePr>
          <p:cNvPr id="62" name="Kontent Doldurucusu 2">
            <a:extLst>
              <a:ext uri="{FF2B5EF4-FFF2-40B4-BE49-F238E27FC236}">
                <a16:creationId xmlns:a16="http://schemas.microsoft.com/office/drawing/2014/main" id="{1A9B6B23-C008-1E6A-6318-0A4D504A2E1C}"/>
              </a:ext>
            </a:extLst>
          </p:cNvPr>
          <p:cNvGraphicFramePr>
            <a:graphicFrameLocks noGrp="1"/>
          </p:cNvGraphicFramePr>
          <p:nvPr>
            <p:ph idx="1"/>
          </p:nvPr>
        </p:nvGraphicFramePr>
        <p:xfrm>
          <a:off x="6096000" y="1463541"/>
          <a:ext cx="4953000" cy="4706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284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q 1">
            <a:extLst>
              <a:ext uri="{FF2B5EF4-FFF2-40B4-BE49-F238E27FC236}">
                <a16:creationId xmlns:a16="http://schemas.microsoft.com/office/drawing/2014/main" id="{A744E0CB-E689-30B6-FB63-20C116E6A26D}"/>
              </a:ext>
            </a:extLst>
          </p:cNvPr>
          <p:cNvSpPr>
            <a:spLocks noGrp="1"/>
          </p:cNvSpPr>
          <p:nvPr>
            <p:ph type="title"/>
          </p:nvPr>
        </p:nvSpPr>
        <p:spPr>
          <a:xfrm>
            <a:off x="876691" y="301843"/>
            <a:ext cx="10477109" cy="1003532"/>
          </a:xfrm>
        </p:spPr>
        <p:txBody>
          <a:bodyPr anchor="ctr">
            <a:normAutofit/>
          </a:bodyPr>
          <a:lstStyle/>
          <a:p>
            <a:r>
              <a:rPr lang="az-Latn-AZ" sz="3200">
                <a:solidFill>
                  <a:srgbClr val="FFFFFF"/>
                </a:solidFill>
                <a:ea typeface="+mj-lt"/>
                <a:cs typeface="+mj-lt"/>
              </a:rPr>
              <a:t>Nizamlama alqoritmləri</a:t>
            </a:r>
            <a:endParaRPr lang="az-Latn-AZ" sz="3200">
              <a:solidFill>
                <a:srgbClr val="FFFFFF"/>
              </a:solidFill>
            </a:endParaRPr>
          </a:p>
        </p:txBody>
      </p:sp>
      <p:sp>
        <p:nvSpPr>
          <p:cNvPr id="3" name="Kontent Doldurucusu 2">
            <a:extLst>
              <a:ext uri="{FF2B5EF4-FFF2-40B4-BE49-F238E27FC236}">
                <a16:creationId xmlns:a16="http://schemas.microsoft.com/office/drawing/2014/main" id="{207D0AEC-A1EF-9BE1-D731-ABE102C25C4E}"/>
              </a:ext>
            </a:extLst>
          </p:cNvPr>
          <p:cNvSpPr>
            <a:spLocks noGrp="1"/>
          </p:cNvSpPr>
          <p:nvPr>
            <p:ph idx="1"/>
          </p:nvPr>
        </p:nvSpPr>
        <p:spPr>
          <a:xfrm>
            <a:off x="794919" y="2047693"/>
            <a:ext cx="10546932" cy="3924361"/>
          </a:xfrm>
        </p:spPr>
        <p:txBody>
          <a:bodyPr vert="horz" lIns="91440" tIns="45720" rIns="91440" bIns="45720" rtlCol="0" anchor="t">
            <a:noAutofit/>
          </a:bodyPr>
          <a:lstStyle/>
          <a:p>
            <a:pPr marL="0" indent="0"/>
            <a:r>
              <a:rPr lang="az-Latn-AZ" sz="1800" dirty="0">
                <a:latin typeface="Arial"/>
                <a:cs typeface="Arial"/>
              </a:rPr>
              <a:t>Nizamlama alqoritmləri verilmiş massivdə olan elementləri müəyyən bir qaydaya əsasən nizamlayan alqoritmdir. Ən çox istifadə edilən nizamlama üsulları ədədləri kiçikdən böyüyə (və ya əksinə) və sözləri </a:t>
            </a:r>
            <a:r>
              <a:rPr lang="az-Latn-AZ" sz="1800" err="1">
                <a:latin typeface="Arial"/>
                <a:cs typeface="Arial"/>
              </a:rPr>
              <a:t>alifba</a:t>
            </a:r>
            <a:r>
              <a:rPr lang="az-Latn-AZ" sz="1800" dirty="0">
                <a:latin typeface="Arial"/>
                <a:cs typeface="Arial"/>
              </a:rPr>
              <a:t> sırasına görə nizamlayan üsullardır. </a:t>
            </a:r>
            <a:endParaRPr lang="az-Latn-AZ" sz="1800" dirty="0">
              <a:cs typeface="Calibri" panose="020F0502020204030204"/>
            </a:endParaRPr>
          </a:p>
          <a:p>
            <a:pPr marL="0" indent="0">
              <a:buNone/>
            </a:pPr>
            <a:r>
              <a:rPr lang="az-Latn-AZ" sz="1800" dirty="0">
                <a:latin typeface="Arial"/>
                <a:cs typeface="Arial"/>
              </a:rPr>
              <a:t>Onlarla nizamlama alqoritmləri mövcuddur ki, onlardan bir neçəsi aşağıda </a:t>
            </a:r>
            <a:r>
              <a:rPr lang="az-Latn-AZ" sz="1800" err="1">
                <a:latin typeface="Arial"/>
                <a:cs typeface="Arial"/>
              </a:rPr>
              <a:t>göstərilmişdir</a:t>
            </a:r>
            <a:r>
              <a:rPr lang="az-Latn-AZ" sz="1800" dirty="0">
                <a:latin typeface="Arial"/>
                <a:cs typeface="Arial"/>
              </a:rPr>
              <a:t>:</a:t>
            </a:r>
            <a:endParaRPr lang="az-Latn-AZ" sz="1800" dirty="0">
              <a:cs typeface="Calibri" panose="020F0502020204030204"/>
            </a:endParaRPr>
          </a:p>
          <a:p>
            <a:pPr marL="0" indent="0">
              <a:buNone/>
            </a:pPr>
            <a:r>
              <a:rPr lang="az-Latn-AZ" sz="1800" dirty="0">
                <a:latin typeface="Arial"/>
                <a:cs typeface="Arial"/>
              </a:rPr>
              <a:t>• Xətti nizamlama (</a:t>
            </a:r>
            <a:r>
              <a:rPr lang="az-Latn-AZ" sz="1800" err="1">
                <a:latin typeface="Arial"/>
                <a:cs typeface="Arial"/>
              </a:rPr>
              <a:t>Selection</a:t>
            </a:r>
            <a:r>
              <a:rPr lang="az-Latn-AZ" sz="1800" dirty="0">
                <a:latin typeface="Arial"/>
                <a:cs typeface="Arial"/>
              </a:rPr>
              <a:t> sort);</a:t>
            </a:r>
            <a:endParaRPr lang="az-Latn-AZ" sz="1800" dirty="0">
              <a:cs typeface="Calibri" panose="020F0502020204030204"/>
            </a:endParaRPr>
          </a:p>
          <a:p>
            <a:pPr marL="0" indent="0">
              <a:buNone/>
            </a:pPr>
            <a:r>
              <a:rPr lang="az-Latn-AZ" sz="1800" dirty="0">
                <a:latin typeface="Arial"/>
                <a:cs typeface="Arial"/>
              </a:rPr>
              <a:t>• </a:t>
            </a:r>
            <a:r>
              <a:rPr lang="az-Latn-AZ" sz="1800" err="1">
                <a:latin typeface="Arial"/>
                <a:cs typeface="Arial"/>
              </a:rPr>
              <a:t>Yerləşdirməklə</a:t>
            </a:r>
            <a:r>
              <a:rPr lang="az-Latn-AZ" sz="1800" dirty="0">
                <a:latin typeface="Arial"/>
                <a:cs typeface="Arial"/>
              </a:rPr>
              <a:t> nizamlama (</a:t>
            </a:r>
            <a:r>
              <a:rPr lang="az-Latn-AZ" sz="1800" err="1">
                <a:latin typeface="Arial"/>
                <a:cs typeface="Arial"/>
              </a:rPr>
              <a:t>Insertion</a:t>
            </a:r>
            <a:r>
              <a:rPr lang="az-Latn-AZ" sz="1800" dirty="0">
                <a:latin typeface="Arial"/>
                <a:cs typeface="Arial"/>
              </a:rPr>
              <a:t> sort);</a:t>
            </a:r>
            <a:endParaRPr lang="az-Latn-AZ" sz="1800" dirty="0">
              <a:cs typeface="Calibri" panose="020F0502020204030204"/>
            </a:endParaRPr>
          </a:p>
          <a:p>
            <a:pPr marL="0" indent="0">
              <a:buNone/>
            </a:pPr>
            <a:r>
              <a:rPr lang="az-Latn-AZ" sz="1800" dirty="0">
                <a:latin typeface="Arial"/>
                <a:cs typeface="Arial"/>
              </a:rPr>
              <a:t>• Qabarcıq alqoritmi (</a:t>
            </a:r>
            <a:r>
              <a:rPr lang="az-Latn-AZ" sz="1800" err="1">
                <a:latin typeface="Arial"/>
                <a:cs typeface="Arial"/>
              </a:rPr>
              <a:t>Bubble</a:t>
            </a:r>
            <a:r>
              <a:rPr lang="az-Latn-AZ" sz="1800" dirty="0">
                <a:latin typeface="Arial"/>
                <a:cs typeface="Arial"/>
              </a:rPr>
              <a:t> sort);</a:t>
            </a:r>
            <a:endParaRPr lang="az-Latn-AZ" sz="1800" dirty="0">
              <a:cs typeface="Calibri" panose="020F0502020204030204"/>
            </a:endParaRPr>
          </a:p>
          <a:p>
            <a:pPr marL="0" indent="0">
              <a:buNone/>
            </a:pPr>
            <a:r>
              <a:rPr lang="az-Latn-AZ" sz="1800" dirty="0">
                <a:latin typeface="Arial"/>
                <a:cs typeface="Arial"/>
              </a:rPr>
              <a:t>• </a:t>
            </a:r>
            <a:r>
              <a:rPr lang="az-Latn-AZ" sz="1800" err="1">
                <a:latin typeface="Arial"/>
                <a:cs typeface="Arial"/>
              </a:rPr>
              <a:t>Şell</a:t>
            </a:r>
            <a:r>
              <a:rPr lang="az-Latn-AZ" sz="1800" dirty="0">
                <a:latin typeface="Arial"/>
                <a:cs typeface="Arial"/>
              </a:rPr>
              <a:t> nizamlaması (</a:t>
            </a:r>
            <a:r>
              <a:rPr lang="az-Latn-AZ" sz="1800" err="1">
                <a:latin typeface="Arial"/>
                <a:cs typeface="Arial"/>
              </a:rPr>
              <a:t>Shell</a:t>
            </a:r>
            <a:r>
              <a:rPr lang="az-Latn-AZ" sz="1800" dirty="0">
                <a:latin typeface="Arial"/>
                <a:cs typeface="Arial"/>
              </a:rPr>
              <a:t> sort);</a:t>
            </a:r>
            <a:endParaRPr lang="az-Latn-AZ" sz="1800" dirty="0">
              <a:cs typeface="Calibri" panose="020F0502020204030204"/>
            </a:endParaRPr>
          </a:p>
          <a:p>
            <a:pPr marL="0" indent="0">
              <a:buNone/>
            </a:pPr>
            <a:r>
              <a:rPr lang="az-Latn-AZ" sz="1800" dirty="0">
                <a:latin typeface="Arial"/>
                <a:cs typeface="Arial"/>
              </a:rPr>
              <a:t>• </a:t>
            </a:r>
            <a:r>
              <a:rPr lang="az-Latn-AZ" sz="1800" err="1">
                <a:latin typeface="Arial"/>
                <a:cs typeface="Arial"/>
              </a:rPr>
              <a:t>Piramidavari</a:t>
            </a:r>
            <a:r>
              <a:rPr lang="az-Latn-AZ" sz="1800" dirty="0">
                <a:latin typeface="Arial"/>
                <a:cs typeface="Arial"/>
              </a:rPr>
              <a:t> nizamlama (</a:t>
            </a:r>
            <a:r>
              <a:rPr lang="az-Latn-AZ" sz="1800" err="1">
                <a:latin typeface="Arial"/>
                <a:cs typeface="Arial"/>
              </a:rPr>
              <a:t>Heap</a:t>
            </a:r>
            <a:r>
              <a:rPr lang="az-Latn-AZ" sz="1800" dirty="0">
                <a:latin typeface="Arial"/>
                <a:cs typeface="Arial"/>
              </a:rPr>
              <a:t> sort);</a:t>
            </a:r>
            <a:endParaRPr lang="az-Latn-AZ" sz="1800" dirty="0">
              <a:cs typeface="Calibri" panose="020F0502020204030204"/>
            </a:endParaRPr>
          </a:p>
          <a:p>
            <a:pPr marL="0" indent="0">
              <a:buNone/>
            </a:pPr>
            <a:r>
              <a:rPr lang="az-Latn-AZ" sz="1800" dirty="0">
                <a:latin typeface="Arial"/>
                <a:cs typeface="Arial"/>
              </a:rPr>
              <a:t>• </a:t>
            </a:r>
            <a:r>
              <a:rPr lang="az-Latn-AZ" sz="1800" err="1">
                <a:latin typeface="Arial"/>
                <a:cs typeface="Arial"/>
              </a:rPr>
              <a:t>Birləşdirməklə</a:t>
            </a:r>
            <a:r>
              <a:rPr lang="az-Latn-AZ" sz="1800" dirty="0">
                <a:latin typeface="Arial"/>
                <a:cs typeface="Arial"/>
              </a:rPr>
              <a:t> nizamlama (</a:t>
            </a:r>
            <a:r>
              <a:rPr lang="az-Latn-AZ" sz="1800" err="1">
                <a:latin typeface="Arial"/>
                <a:cs typeface="Arial"/>
              </a:rPr>
              <a:t>Merge</a:t>
            </a:r>
            <a:r>
              <a:rPr lang="az-Latn-AZ" sz="1800" dirty="0">
                <a:latin typeface="Arial"/>
                <a:cs typeface="Arial"/>
              </a:rPr>
              <a:t> sort);</a:t>
            </a:r>
            <a:endParaRPr lang="az-Latn-AZ" sz="1800" dirty="0">
              <a:cs typeface="Calibri" panose="020F0502020204030204"/>
            </a:endParaRPr>
          </a:p>
          <a:p>
            <a:pPr marL="0" indent="0">
              <a:buNone/>
            </a:pPr>
            <a:r>
              <a:rPr lang="az-Latn-AZ" sz="1800" dirty="0">
                <a:latin typeface="Arial"/>
                <a:cs typeface="Arial"/>
              </a:rPr>
              <a:t>• Sürətli nizamlama (</a:t>
            </a:r>
            <a:r>
              <a:rPr lang="az-Latn-AZ" sz="1800" err="1">
                <a:latin typeface="Arial"/>
                <a:cs typeface="Arial"/>
              </a:rPr>
              <a:t>Quick</a:t>
            </a:r>
            <a:r>
              <a:rPr lang="az-Latn-AZ" sz="1800" dirty="0">
                <a:latin typeface="Arial"/>
                <a:cs typeface="Arial"/>
              </a:rPr>
              <a:t> sort);</a:t>
            </a:r>
            <a:endParaRPr lang="az-Latn-AZ" sz="1800" dirty="0">
              <a:cs typeface="Calibri" panose="020F0502020204030204"/>
            </a:endParaRPr>
          </a:p>
          <a:p>
            <a:pPr marL="0" indent="0">
              <a:buNone/>
            </a:pPr>
            <a:r>
              <a:rPr lang="az-Latn-AZ" sz="1800" dirty="0">
                <a:latin typeface="Arial"/>
                <a:cs typeface="Arial"/>
              </a:rPr>
              <a:t>• Xarici </a:t>
            </a:r>
            <a:r>
              <a:rPr lang="az-Latn-AZ" sz="1800" err="1">
                <a:latin typeface="Arial"/>
                <a:cs typeface="Arial"/>
              </a:rPr>
              <a:t>çoxfazlı</a:t>
            </a:r>
            <a:r>
              <a:rPr lang="az-Latn-AZ" sz="1800" dirty="0">
                <a:latin typeface="Arial"/>
                <a:cs typeface="Arial"/>
              </a:rPr>
              <a:t> nizamlama  (</a:t>
            </a:r>
            <a:r>
              <a:rPr lang="az-Latn-AZ" sz="1800" err="1">
                <a:latin typeface="Arial"/>
                <a:cs typeface="Arial"/>
              </a:rPr>
              <a:t>External</a:t>
            </a:r>
            <a:r>
              <a:rPr lang="az-Latn-AZ" sz="1800" dirty="0">
                <a:latin typeface="Arial"/>
                <a:cs typeface="Arial"/>
              </a:rPr>
              <a:t> </a:t>
            </a:r>
            <a:r>
              <a:rPr lang="az-Latn-AZ" sz="1800" err="1">
                <a:latin typeface="Arial"/>
                <a:cs typeface="Arial"/>
              </a:rPr>
              <a:t>polyphase</a:t>
            </a:r>
            <a:r>
              <a:rPr lang="az-Latn-AZ" sz="1800" dirty="0">
                <a:latin typeface="Arial"/>
                <a:cs typeface="Arial"/>
              </a:rPr>
              <a:t> </a:t>
            </a:r>
            <a:r>
              <a:rPr lang="az-Latn-AZ" sz="1800" err="1">
                <a:latin typeface="Arial"/>
                <a:cs typeface="Arial"/>
              </a:rPr>
              <a:t>merging</a:t>
            </a:r>
            <a:r>
              <a:rPr lang="az-Latn-AZ" sz="1800" dirty="0">
                <a:latin typeface="Arial"/>
                <a:cs typeface="Arial"/>
              </a:rPr>
              <a:t>) və s.</a:t>
            </a:r>
            <a:endParaRPr lang="az-Latn-AZ" sz="1800" dirty="0">
              <a:cs typeface="Calibri"/>
            </a:endParaRPr>
          </a:p>
          <a:p>
            <a:pPr marL="0" indent="0">
              <a:buNone/>
            </a:pPr>
            <a:endParaRPr lang="az-Latn-AZ" sz="1800" dirty="0">
              <a:cs typeface="Calibri"/>
            </a:endParaRPr>
          </a:p>
        </p:txBody>
      </p:sp>
    </p:spTree>
    <p:extLst>
      <p:ext uri="{BB962C8B-B14F-4D97-AF65-F5344CB8AC3E}">
        <p14:creationId xmlns:p14="http://schemas.microsoft.com/office/powerpoint/2010/main" val="147368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Kontent Doldurucusu 2">
            <a:extLst>
              <a:ext uri="{FF2B5EF4-FFF2-40B4-BE49-F238E27FC236}">
                <a16:creationId xmlns:a16="http://schemas.microsoft.com/office/drawing/2014/main" id="{D2D99908-715D-DCDC-3881-A04A25B8E0CE}"/>
              </a:ext>
            </a:extLst>
          </p:cNvPr>
          <p:cNvGraphicFramePr>
            <a:graphicFrameLocks noGrp="1"/>
          </p:cNvGraphicFramePr>
          <p:nvPr>
            <p:ph idx="1"/>
            <p:extLst>
              <p:ext uri="{D42A27DB-BD31-4B8C-83A1-F6EECF244321}">
                <p14:modId xmlns:p14="http://schemas.microsoft.com/office/powerpoint/2010/main" val="4014907117"/>
              </p:ext>
            </p:extLst>
          </p:nvPr>
        </p:nvGraphicFramePr>
        <p:xfrm>
          <a:off x="838200" y="513292"/>
          <a:ext cx="10505017" cy="5663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954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6461F4-2C12-4ED3-88C9-56749DA5E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5A6B52-D406-4165-9A59-CF5F32B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561996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B6E0DD6-137C-4602-8B4C-76B9FD467A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7C39F-2A7A-43C9-9B03-E9F6FE9A63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C85711F-5401-4B7B-A57B-64A77BBD6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A122C96D-1549-4AA2-A9DD-ACE9517873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A3DC643-A952-472F-A204-E4B833D81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Kontent Doldurucusu 2">
            <a:extLst>
              <a:ext uri="{FF2B5EF4-FFF2-40B4-BE49-F238E27FC236}">
                <a16:creationId xmlns:a16="http://schemas.microsoft.com/office/drawing/2014/main" id="{77BCD9A3-C735-EDBF-9FE2-BDBAF8CBB02B}"/>
              </a:ext>
            </a:extLst>
          </p:cNvPr>
          <p:cNvGraphicFramePr>
            <a:graphicFrameLocks noGrp="1"/>
          </p:cNvGraphicFramePr>
          <p:nvPr>
            <p:ph idx="1"/>
            <p:extLst>
              <p:ext uri="{D42A27DB-BD31-4B8C-83A1-F6EECF244321}">
                <p14:modId xmlns:p14="http://schemas.microsoft.com/office/powerpoint/2010/main" val="2386338203"/>
              </p:ext>
            </p:extLst>
          </p:nvPr>
        </p:nvGraphicFramePr>
        <p:xfrm>
          <a:off x="498662" y="63006"/>
          <a:ext cx="11401235" cy="5629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022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5C92687A-8939-0490-4AA4-29C48AAFBC37}"/>
              </a:ext>
            </a:extLst>
          </p:cNvPr>
          <p:cNvSpPr>
            <a:spLocks noGrp="1"/>
          </p:cNvSpPr>
          <p:nvPr>
            <p:ph type="title"/>
          </p:nvPr>
        </p:nvSpPr>
        <p:spPr>
          <a:xfrm>
            <a:off x="1043631" y="809898"/>
            <a:ext cx="9942716" cy="1554480"/>
          </a:xfrm>
        </p:spPr>
        <p:txBody>
          <a:bodyPr anchor="ctr">
            <a:normAutofit/>
          </a:bodyPr>
          <a:lstStyle/>
          <a:p>
            <a:r>
              <a:rPr lang="az-Latn-AZ" sz="4800" b="1" i="1">
                <a:latin typeface="Arial"/>
                <a:cs typeface="Arial"/>
              </a:rPr>
              <a:t>Xətti nizamlama alqoritmi</a:t>
            </a:r>
            <a:endParaRPr lang="az-Latn-AZ" sz="4800"/>
          </a:p>
          <a:p>
            <a:endParaRPr lang="az-Latn-AZ" sz="4800">
              <a:cs typeface="Calibri Light"/>
            </a:endParaRPr>
          </a:p>
        </p:txBody>
      </p:sp>
      <p:sp>
        <p:nvSpPr>
          <p:cNvPr id="3" name="Kontent Doldurucusu 2">
            <a:extLst>
              <a:ext uri="{FF2B5EF4-FFF2-40B4-BE49-F238E27FC236}">
                <a16:creationId xmlns:a16="http://schemas.microsoft.com/office/drawing/2014/main" id="{F4CDFC72-D4F9-FEEC-349F-DF6713754E19}"/>
              </a:ext>
            </a:extLst>
          </p:cNvPr>
          <p:cNvSpPr>
            <a:spLocks noGrp="1"/>
          </p:cNvSpPr>
          <p:nvPr>
            <p:ph idx="1"/>
          </p:nvPr>
        </p:nvSpPr>
        <p:spPr>
          <a:xfrm>
            <a:off x="1045028" y="3017522"/>
            <a:ext cx="9941319" cy="3124658"/>
          </a:xfrm>
        </p:spPr>
        <p:txBody>
          <a:bodyPr vert="horz" lIns="91440" tIns="45720" rIns="91440" bIns="45720" rtlCol="0" anchor="ctr">
            <a:normAutofit/>
          </a:bodyPr>
          <a:lstStyle/>
          <a:p>
            <a:pPr marL="457200" indent="-457200"/>
            <a:r>
              <a:rPr lang="az-Latn-AZ" sz="2400">
                <a:latin typeface="Arial"/>
                <a:cs typeface="Arial"/>
              </a:rPr>
              <a:t>Massivi nizamladıqda verilmiş ilkin ədədlərdən ən kiçiyi tapılır və o, yeni massivin birinci mövqeyinə yazılır, ilkin massivdən isə həmin ədəd yox edilir. İlkin massivin yerdə qalan elementləri içərisindən ən kiçiyi tapılır, yeni massivin ikinci mövqeyinə yazılmaqla, ilkin massivdən həmin ədəd yox edilir. Növbəti elementlər üçün bu prosesi davam etdirməklə, sonuncu ən böyük ədədi alacağıq ki, bu ədəd yeni massivin sonuncu elementi olacaqdır.</a:t>
            </a:r>
            <a:endParaRPr lang="az-Latn-AZ" sz="2400">
              <a:cs typeface="Calibri"/>
            </a:endParaRPr>
          </a:p>
          <a:p>
            <a:pPr marL="0" indent="0">
              <a:buNone/>
            </a:pPr>
            <a:endParaRPr lang="az-Latn-AZ" sz="2400">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35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Kontent Doldurucusu 2">
            <a:extLst>
              <a:ext uri="{FF2B5EF4-FFF2-40B4-BE49-F238E27FC236}">
                <a16:creationId xmlns:a16="http://schemas.microsoft.com/office/drawing/2014/main" id="{E1F3E137-D410-6BA8-E5CA-91621ADCBEC3}"/>
              </a:ext>
            </a:extLst>
          </p:cNvPr>
          <p:cNvSpPr>
            <a:spLocks noGrp="1"/>
          </p:cNvSpPr>
          <p:nvPr>
            <p:ph idx="1"/>
          </p:nvPr>
        </p:nvSpPr>
        <p:spPr>
          <a:xfrm>
            <a:off x="1394206" y="1482117"/>
            <a:ext cx="9374651" cy="4597026"/>
          </a:xfrm>
        </p:spPr>
        <p:txBody>
          <a:bodyPr vert="horz" lIns="91440" tIns="45720" rIns="91440" bIns="45720" rtlCol="0" anchor="t">
            <a:normAutofit/>
          </a:bodyPr>
          <a:lstStyle/>
          <a:p>
            <a:pPr marL="0" indent="0">
              <a:buNone/>
            </a:pPr>
            <a:r>
              <a:rPr lang="az-Latn-AZ" sz="1600" dirty="0">
                <a:solidFill>
                  <a:schemeClr val="tx1">
                    <a:lumMod val="65000"/>
                    <a:lumOff val="35000"/>
                  </a:schemeClr>
                </a:solidFill>
                <a:latin typeface="Arial"/>
                <a:cs typeface="Arial"/>
              </a:rPr>
              <a:t> </a:t>
            </a:r>
            <a:r>
              <a:rPr lang="az-Latn-AZ" sz="1800" dirty="0">
                <a:solidFill>
                  <a:schemeClr val="tx1">
                    <a:lumMod val="65000"/>
                    <a:lumOff val="35000"/>
                  </a:schemeClr>
                </a:solidFill>
                <a:latin typeface="Arial"/>
                <a:cs typeface="Arial"/>
              </a:rPr>
              <a:t>Xətti nizamlama alqoritminin mahiyyəti </a:t>
            </a:r>
            <a:r>
              <a:rPr lang="az-Latn-AZ" sz="1800" err="1">
                <a:solidFill>
                  <a:schemeClr val="tx1">
                    <a:lumMod val="65000"/>
                    <a:lumOff val="35000"/>
                  </a:schemeClr>
                </a:solidFill>
                <a:latin typeface="Arial"/>
                <a:cs typeface="Arial"/>
              </a:rPr>
              <a:t>aşağıdakılardan</a:t>
            </a:r>
            <a:r>
              <a:rPr lang="az-Latn-AZ" sz="1800" dirty="0">
                <a:solidFill>
                  <a:schemeClr val="tx1">
                    <a:lumMod val="65000"/>
                    <a:lumOff val="35000"/>
                  </a:schemeClr>
                </a:solidFill>
                <a:latin typeface="Arial"/>
                <a:cs typeface="Arial"/>
              </a:rPr>
              <a:t>  ibarətdir.</a:t>
            </a:r>
            <a:endParaRPr lang="az-Latn-AZ" sz="1800" dirty="0">
              <a:solidFill>
                <a:schemeClr val="tx1">
                  <a:lumMod val="65000"/>
                  <a:lumOff val="35000"/>
                </a:schemeClr>
              </a:solidFill>
              <a:cs typeface="Calibri" panose="020F0502020204030204"/>
            </a:endParaRPr>
          </a:p>
          <a:p>
            <a:pPr marL="0" indent="0">
              <a:buNone/>
            </a:pPr>
            <a:endParaRPr lang="az-Latn-AZ" sz="1800" dirty="0">
              <a:solidFill>
                <a:schemeClr val="tx1">
                  <a:lumMod val="65000"/>
                  <a:lumOff val="35000"/>
                </a:schemeClr>
              </a:solidFill>
              <a:latin typeface="Arial"/>
              <a:cs typeface="Arial"/>
            </a:endParaRPr>
          </a:p>
          <a:p>
            <a:pPr marL="342900" indent="-342900">
              <a:buAutoNum type="arabicPeriod"/>
            </a:pPr>
            <a:r>
              <a:rPr lang="az-Latn-AZ" sz="1800" err="1">
                <a:solidFill>
                  <a:schemeClr val="tx1">
                    <a:lumMod val="65000"/>
                    <a:lumOff val="35000"/>
                  </a:schemeClr>
                </a:solidFill>
                <a:latin typeface="Arial"/>
                <a:cs typeface="Arial"/>
              </a:rPr>
              <a:t>ai</a:t>
            </a:r>
            <a:r>
              <a:rPr lang="az-Latn-AZ" sz="1800" dirty="0">
                <a:solidFill>
                  <a:schemeClr val="tx1">
                    <a:lumMod val="65000"/>
                    <a:lumOff val="35000"/>
                  </a:schemeClr>
                </a:solidFill>
                <a:latin typeface="Arial"/>
                <a:cs typeface="Arial"/>
              </a:rPr>
              <a:t> (i = 1,...,n) massivinin ən kiçik elementini taparaq onu a1 elementinə yazaq. Bunun üçün a1 elementini verilmiş ilkin massivin bütün növbəti elementləri ilə müqayisə edək. Əgər hər hansı element a1–dən kiçik olarsa, onda onların yerlərini dəyişərək </a:t>
            </a:r>
            <a:r>
              <a:rPr lang="az-Latn-AZ" sz="1800" err="1">
                <a:solidFill>
                  <a:schemeClr val="tx1">
                    <a:lumMod val="65000"/>
                    <a:lumOff val="35000"/>
                  </a:schemeClr>
                </a:solidFill>
                <a:latin typeface="Arial"/>
                <a:cs typeface="Arial"/>
              </a:rPr>
              <a:t>müqayisəetməni</a:t>
            </a:r>
            <a:r>
              <a:rPr lang="az-Latn-AZ" sz="1800" dirty="0">
                <a:solidFill>
                  <a:schemeClr val="tx1">
                    <a:lumMod val="65000"/>
                    <a:lumOff val="35000"/>
                  </a:schemeClr>
                </a:solidFill>
                <a:latin typeface="Arial"/>
                <a:cs typeface="Arial"/>
              </a:rPr>
              <a:t> sonuncu elementə qədər davam etdirmək lazımdır. Belə müqayisə zamanı, əgər hər hansı element a1–dən böyük və ya ona bərabər olarsa, onda elementin yerini dəyişmədən növbəti elementlə müqayisəni davam etdirmək lazımdır.</a:t>
            </a:r>
            <a:endParaRPr lang="az-Latn-AZ" sz="1800" dirty="0">
              <a:solidFill>
                <a:schemeClr val="tx1">
                  <a:lumMod val="65000"/>
                  <a:lumOff val="35000"/>
                </a:schemeClr>
              </a:solidFill>
              <a:cs typeface="Calibri" panose="020F0502020204030204"/>
            </a:endParaRPr>
          </a:p>
          <a:p>
            <a:pPr>
              <a:buAutoNum type="arabicPeriod"/>
            </a:pPr>
            <a:r>
              <a:rPr lang="az-Latn-AZ" sz="1800" dirty="0">
                <a:solidFill>
                  <a:schemeClr val="tx1">
                    <a:lumMod val="65000"/>
                    <a:lumOff val="35000"/>
                  </a:schemeClr>
                </a:solidFill>
                <a:latin typeface="Arial"/>
                <a:cs typeface="Arial"/>
              </a:rPr>
              <a:t> Birinci mövqedəki elementi nəzərdən atmaqla, göstərilən prosesi ikinci mövqedən təkrar etmək lazımdır. Başqa   sözlə, yerdə qalan elementlər içərisindən göstərilən üsulla ən kiçik elementi tapıb, onu </a:t>
            </a:r>
            <a:r>
              <a:rPr lang="az-Latn-AZ" sz="1800" i="1" dirty="0">
                <a:solidFill>
                  <a:schemeClr val="tx1">
                    <a:lumMod val="65000"/>
                    <a:lumOff val="35000"/>
                  </a:schemeClr>
                </a:solidFill>
                <a:latin typeface="Arial"/>
                <a:cs typeface="Arial"/>
              </a:rPr>
              <a:t>a</a:t>
            </a:r>
            <a:r>
              <a:rPr lang="az-Latn-AZ" sz="1800" i="1" baseline="-25000" dirty="0">
                <a:solidFill>
                  <a:schemeClr val="tx1">
                    <a:lumMod val="65000"/>
                    <a:lumOff val="35000"/>
                  </a:schemeClr>
                </a:solidFill>
                <a:latin typeface="Arial"/>
                <a:cs typeface="Arial"/>
              </a:rPr>
              <a:t>2</a:t>
            </a:r>
            <a:r>
              <a:rPr lang="az-Latn-AZ" sz="1800" dirty="0">
                <a:solidFill>
                  <a:schemeClr val="tx1">
                    <a:lumMod val="65000"/>
                    <a:lumOff val="35000"/>
                  </a:schemeClr>
                </a:solidFill>
                <a:latin typeface="Arial"/>
                <a:cs typeface="Arial"/>
              </a:rPr>
              <a:t> elementinə yazmaq   lazımdır.</a:t>
            </a:r>
            <a:endParaRPr lang="az-Latn-AZ" sz="1800" dirty="0">
              <a:solidFill>
                <a:schemeClr val="tx1">
                  <a:lumMod val="65000"/>
                  <a:lumOff val="35000"/>
                </a:schemeClr>
              </a:solidFill>
              <a:cs typeface="Calibri" panose="020F0502020204030204"/>
            </a:endParaRPr>
          </a:p>
          <a:p>
            <a:pPr marL="0" indent="0">
              <a:buNone/>
            </a:pPr>
            <a:r>
              <a:rPr lang="az-Latn-AZ" sz="1800" dirty="0">
                <a:solidFill>
                  <a:schemeClr val="tx1">
                    <a:lumMod val="65000"/>
                    <a:lumOff val="35000"/>
                  </a:schemeClr>
                </a:solidFill>
                <a:latin typeface="Arial"/>
                <a:cs typeface="Arial"/>
              </a:rPr>
              <a:t>3.  Bu əməlləri, axırıncı element müstəsna olmaqla, bütün elementlər üçün icra etmək             lazımdır.</a:t>
            </a:r>
            <a:endParaRPr lang="az-Latn-AZ" sz="1800" dirty="0">
              <a:solidFill>
                <a:schemeClr val="tx1">
                  <a:lumMod val="65000"/>
                  <a:lumOff val="35000"/>
                </a:schemeClr>
              </a:solidFill>
              <a:cs typeface="Calibri"/>
            </a:endParaRPr>
          </a:p>
          <a:p>
            <a:pPr>
              <a:buAutoNum type="arabicPeriod"/>
            </a:pPr>
            <a:endParaRPr lang="az-Latn-AZ" sz="1800" dirty="0">
              <a:solidFill>
                <a:schemeClr val="tx1">
                  <a:lumMod val="65000"/>
                  <a:lumOff val="35000"/>
                </a:schemeClr>
              </a:solidFill>
              <a:cs typeface="Calibri"/>
            </a:endParaRPr>
          </a:p>
        </p:txBody>
      </p:sp>
    </p:spTree>
    <p:extLst>
      <p:ext uri="{BB962C8B-B14F-4D97-AF65-F5344CB8AC3E}">
        <p14:creationId xmlns:p14="http://schemas.microsoft.com/office/powerpoint/2010/main" val="24671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571E7462-C253-F129-5C05-7C5A0EDEA90B}"/>
              </a:ext>
            </a:extLst>
          </p:cNvPr>
          <p:cNvSpPr>
            <a:spLocks noGrp="1"/>
          </p:cNvSpPr>
          <p:nvPr>
            <p:ph type="title"/>
          </p:nvPr>
        </p:nvSpPr>
        <p:spPr>
          <a:xfrm>
            <a:off x="761802" y="240241"/>
            <a:ext cx="10760054" cy="1228299"/>
          </a:xfrm>
        </p:spPr>
        <p:txBody>
          <a:bodyPr>
            <a:normAutofit/>
          </a:bodyPr>
          <a:lstStyle/>
          <a:p>
            <a:r>
              <a:rPr lang="az-Latn-AZ" sz="4000" b="1" i="1">
                <a:latin typeface="Arial"/>
                <a:cs typeface="Arial"/>
              </a:rPr>
              <a:t>Yerləşdirməklə nizamlama alqoritmi</a:t>
            </a:r>
            <a:endParaRPr lang="az-Latn-AZ" sz="4000"/>
          </a:p>
        </p:txBody>
      </p:sp>
      <p:sp>
        <p:nvSpPr>
          <p:cNvPr id="3" name="Kontent Doldurucusu 2">
            <a:extLst>
              <a:ext uri="{FF2B5EF4-FFF2-40B4-BE49-F238E27FC236}">
                <a16:creationId xmlns:a16="http://schemas.microsoft.com/office/drawing/2014/main" id="{EC3CBE1F-AEC1-6ACF-EF53-7FB4AA043174}"/>
              </a:ext>
            </a:extLst>
          </p:cNvPr>
          <p:cNvSpPr>
            <a:spLocks noGrp="1"/>
          </p:cNvSpPr>
          <p:nvPr>
            <p:ph idx="1"/>
          </p:nvPr>
        </p:nvSpPr>
        <p:spPr>
          <a:xfrm>
            <a:off x="761802" y="2321476"/>
            <a:ext cx="4864875" cy="3850724"/>
          </a:xfrm>
        </p:spPr>
        <p:txBody>
          <a:bodyPr vert="horz" lIns="91440" tIns="45720" rIns="91440" bIns="45720" rtlCol="0" anchor="ctr">
            <a:normAutofit/>
          </a:bodyPr>
          <a:lstStyle/>
          <a:p>
            <a:pPr marL="0" indent="0"/>
            <a:r>
              <a:rPr lang="az-Latn-AZ" sz="1600">
                <a:latin typeface="Arial"/>
                <a:cs typeface="Arial"/>
              </a:rPr>
              <a:t>Yerləşdirməklə</a:t>
            </a:r>
            <a:r>
              <a:rPr lang="az-Latn-AZ" sz="1600" dirty="0">
                <a:latin typeface="Arial"/>
                <a:cs typeface="Arial"/>
              </a:rPr>
              <a:t> nizamlamanın əsas ideyası ondan ibarətdir ki, yeni element artıq nizamlanmış massivin ixtiyari yerinə yox, dərhal lazım olan yerinə əlavə edilir ki, bu da sonradan bütün massivi yenidən </a:t>
            </a:r>
            <a:r>
              <a:rPr lang="az-Latn-AZ" sz="1600">
                <a:latin typeface="Arial"/>
                <a:cs typeface="Arial"/>
              </a:rPr>
              <a:t>nizamlamaqdan</a:t>
            </a:r>
            <a:r>
              <a:rPr lang="az-Latn-AZ" sz="1600" dirty="0">
                <a:latin typeface="Arial"/>
                <a:cs typeface="Arial"/>
              </a:rPr>
              <a:t> bizi azad edir. </a:t>
            </a:r>
            <a:r>
              <a:rPr lang="az-Latn-AZ" sz="1600">
                <a:latin typeface="Arial"/>
                <a:cs typeface="Arial"/>
              </a:rPr>
              <a:t>Yerləşdirməklə</a:t>
            </a:r>
            <a:r>
              <a:rPr lang="az-Latn-AZ" sz="1600" dirty="0">
                <a:latin typeface="Arial"/>
                <a:cs typeface="Arial"/>
              </a:rPr>
              <a:t> nizamlama istənilən massivin birinci elementini uzunluğu 1 olan nizamlanmış massiv hesab edir. İki elementli nizamlanmış massiv ilkin massivin ikinci elementini birinci elementi özündə saxlayan bir elementli massivin lazım olan yerinə </a:t>
            </a:r>
            <a:r>
              <a:rPr lang="az-Latn-AZ" sz="1600">
                <a:latin typeface="Arial"/>
                <a:cs typeface="Arial"/>
              </a:rPr>
              <a:t>yerləşdirməklə</a:t>
            </a:r>
            <a:r>
              <a:rPr lang="az-Latn-AZ" sz="1600" dirty="0">
                <a:latin typeface="Arial"/>
                <a:cs typeface="Arial"/>
              </a:rPr>
              <a:t> yaradılır. İndi ilkin massivin üçüncü elementini nizamlanmış iki elementli massivə </a:t>
            </a:r>
            <a:r>
              <a:rPr lang="az-Latn-AZ" sz="1600">
                <a:latin typeface="Arial"/>
                <a:cs typeface="Arial"/>
              </a:rPr>
              <a:t>yerləşdirmək</a:t>
            </a:r>
            <a:r>
              <a:rPr lang="az-Latn-AZ" sz="1600" dirty="0">
                <a:latin typeface="Arial"/>
                <a:cs typeface="Arial"/>
              </a:rPr>
              <a:t> olar. Bu proses o vaxta qədər təkrarlanır ki, ilkin massivin bütün elementləri massivin genişlənən nizamlanmış hissəsində olsun . </a:t>
            </a:r>
            <a:endParaRPr lang="az-Latn-AZ" sz="1600">
              <a:cs typeface="Calibri" panose="020F0502020204030204"/>
            </a:endParaRPr>
          </a:p>
          <a:p>
            <a:pPr marL="0" indent="0">
              <a:buNone/>
            </a:pPr>
            <a:endParaRPr lang="az-Latn-AZ" sz="1600">
              <a:cs typeface="Calibri" panose="020F0502020204030204"/>
            </a:endParaRPr>
          </a:p>
        </p:txBody>
      </p:sp>
      <p:pic>
        <p:nvPicPr>
          <p:cNvPr id="4" name="Şəkil 3" descr="Şəkil ehtiva edir diaqram, rəsm, mətn&#10;&#10;Avtomatik yaradılan təsvir">
            <a:extLst>
              <a:ext uri="{FF2B5EF4-FFF2-40B4-BE49-F238E27FC236}">
                <a16:creationId xmlns:a16="http://schemas.microsoft.com/office/drawing/2014/main" id="{A2049A2B-02FF-8EA0-7C46-9A82351CA885}"/>
              </a:ext>
            </a:extLst>
          </p:cNvPr>
          <p:cNvPicPr>
            <a:picLocks noChangeAspect="1"/>
          </p:cNvPicPr>
          <p:nvPr/>
        </p:nvPicPr>
        <p:blipFill>
          <a:blip r:embed="rId2"/>
          <a:stretch>
            <a:fillRect/>
          </a:stretch>
        </p:blipFill>
        <p:spPr>
          <a:xfrm>
            <a:off x="6343650" y="2751069"/>
            <a:ext cx="5178206" cy="2948225"/>
          </a:xfrm>
          <a:prstGeom prst="rect">
            <a:avLst/>
          </a:prstGeom>
        </p:spPr>
      </p:pic>
    </p:spTree>
    <p:extLst>
      <p:ext uri="{BB962C8B-B14F-4D97-AF65-F5344CB8AC3E}">
        <p14:creationId xmlns:p14="http://schemas.microsoft.com/office/powerpoint/2010/main" val="384281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A22D780B-A0DD-FA52-F794-C55CA5E15A57}"/>
              </a:ext>
            </a:extLst>
          </p:cNvPr>
          <p:cNvSpPr>
            <a:spLocks noGrp="1"/>
          </p:cNvSpPr>
          <p:nvPr>
            <p:ph type="title"/>
          </p:nvPr>
        </p:nvSpPr>
        <p:spPr>
          <a:xfrm>
            <a:off x="589560" y="856180"/>
            <a:ext cx="4560584" cy="1128068"/>
          </a:xfrm>
        </p:spPr>
        <p:txBody>
          <a:bodyPr anchor="ctr">
            <a:normAutofit/>
          </a:bodyPr>
          <a:lstStyle/>
          <a:p>
            <a:r>
              <a:rPr lang="az-Latn-AZ" sz="4000">
                <a:cs typeface="Calibri Light"/>
              </a:rPr>
              <a:t>Qabarcıq alqoritm</a:t>
            </a:r>
            <a:endParaRPr lang="az-Latn-AZ" sz="40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Kontent Doldurucusu 2">
            <a:extLst>
              <a:ext uri="{FF2B5EF4-FFF2-40B4-BE49-F238E27FC236}">
                <a16:creationId xmlns:a16="http://schemas.microsoft.com/office/drawing/2014/main" id="{003E6834-68E2-7522-52AE-36E77A5DCAEC}"/>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457200" indent="-457200"/>
            <a:r>
              <a:rPr lang="az-Latn-AZ" sz="1400">
                <a:latin typeface="Arial"/>
                <a:cs typeface="Arial"/>
              </a:rPr>
              <a:t>İnformasiya massivlərinin nizamlanması üçün ən geniş yayılmış üsullardan biri qabarcıqlı nizamlama alqoritmidir. Qabarcıq alqoritmi (ing. Bubble sort) — İki qonşu elementi müqayisə etməklə, və əgər onlar səhv nizamda isə onların yerini dəyişməklə verilən siyahını təkrarla yoxlayaraq, sıralayan alqoritmdir.  Sıralanacaq massiv üzərində başdan sona doğru irəliləyir və hər dəfə iki elementi bir-biri ilə müqayisə edib, böyük olan elementi sıranın sonuna doğru sürüşdürür. Beləliklə, hər müqayisədə böyük elementlər massivin sonuna doğru düzülür və massiv sıralanır. Adına “qabarcıqlı” sıralama deyilməsinin səbəbi böyük olan elementlərin eyni suyun altındakı bir qabarcıq kimi massivin üstünə doğru irəliləməsidir.</a:t>
            </a:r>
            <a:endParaRPr lang="az-Latn-AZ" sz="1400">
              <a:cs typeface="Calibri"/>
            </a:endParaRPr>
          </a:p>
          <a:p>
            <a:pPr marL="0" indent="0">
              <a:buNone/>
            </a:pPr>
            <a:endParaRPr lang="az-Latn-AZ" sz="14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Şəkil 3" descr="Qabarcıqlı nizamlama - Wikiwand">
            <a:extLst>
              <a:ext uri="{FF2B5EF4-FFF2-40B4-BE49-F238E27FC236}">
                <a16:creationId xmlns:a16="http://schemas.microsoft.com/office/drawing/2014/main" id="{54D3D99F-FD76-F965-510F-50ECA0D44969}"/>
              </a:ext>
            </a:extLst>
          </p:cNvPr>
          <p:cNvPicPr>
            <a:picLocks noChangeAspect="1"/>
          </p:cNvPicPr>
          <p:nvPr/>
        </p:nvPicPr>
        <p:blipFill rotWithShape="1">
          <a:blip r:embed="rId2"/>
          <a:srcRect l="8499" r="5587" b="-4"/>
          <a:stretch/>
        </p:blipFill>
        <p:spPr>
          <a:xfrm>
            <a:off x="5977788" y="799352"/>
            <a:ext cx="5425410" cy="5259296"/>
          </a:xfrm>
          <a:prstGeom prst="rect">
            <a:avLst/>
          </a:prstGeom>
        </p:spPr>
      </p:pic>
    </p:spTree>
    <p:extLst>
      <p:ext uri="{BB962C8B-B14F-4D97-AF65-F5344CB8AC3E}">
        <p14:creationId xmlns:p14="http://schemas.microsoft.com/office/powerpoint/2010/main" val="1214056032"/>
      </p:ext>
    </p:extLst>
  </p:cSld>
  <p:clrMapOvr>
    <a:masterClrMapping/>
  </p:clrMapOvr>
</p:sld>
</file>

<file path=ppt/theme/theme1.xml><?xml version="1.0" encoding="utf-8"?>
<a:theme xmlns:a="http://schemas.openxmlformats.org/drawingml/2006/main" name="Office Mövzus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Mövzusu">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14</Slides>
  <Notes>0</Notes>
  <HiddenSlides>0</HiddenSlides>
  <MMClips>0</MMClips>
  <ScaleCrop>false</ScaleCrop>
  <HeadingPairs>
    <vt:vector size="4" baseType="variant">
      <vt:variant>
        <vt:lpstr>Mövzu</vt:lpstr>
      </vt:variant>
      <vt:variant>
        <vt:i4>1</vt:i4>
      </vt:variant>
      <vt:variant>
        <vt:lpstr>Slayd Başlıqları</vt:lpstr>
      </vt:variant>
      <vt:variant>
        <vt:i4>14</vt:i4>
      </vt:variant>
    </vt:vector>
  </HeadingPairs>
  <TitlesOfParts>
    <vt:vector size="15" baseType="lpstr">
      <vt:lpstr>Office Mövzusu</vt:lpstr>
      <vt:lpstr>Verilənlərin strukturu və alqoritmlər</vt:lpstr>
      <vt:lpstr>PowerPoint Təqdimatı</vt:lpstr>
      <vt:lpstr>Nizamlama alqoritmləri</vt:lpstr>
      <vt:lpstr>PowerPoint Təqdimatı</vt:lpstr>
      <vt:lpstr>PowerPoint Təqdimatı</vt:lpstr>
      <vt:lpstr>Xətti nizamlama alqoritmi </vt:lpstr>
      <vt:lpstr>PowerPoint Təqdimatı</vt:lpstr>
      <vt:lpstr>Yerləşdirməklə nizamlama alqoritmi</vt:lpstr>
      <vt:lpstr>Qabarcıq alqoritm</vt:lpstr>
      <vt:lpstr>Nümunə</vt:lpstr>
      <vt:lpstr>PowerPoint Təqdimatı</vt:lpstr>
      <vt:lpstr>S(5,5) matrisinin baş diaqonal elementlərini 2, yerdə qalan elementlərini isə 0-a çevirməli. Matrisi qəbul olunmuş formada çap etməli. </vt:lpstr>
      <vt:lpstr>Nəticə</vt:lpstr>
      <vt:lpstr>PowerPoint Təqdimatı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Təqdimatı</dc:title>
  <dc:creator/>
  <cp:lastModifiedBy/>
  <cp:revision>192</cp:revision>
  <dcterms:created xsi:type="dcterms:W3CDTF">2023-10-30T17:05:01Z</dcterms:created>
  <dcterms:modified xsi:type="dcterms:W3CDTF">2023-11-26T17:29:42Z</dcterms:modified>
</cp:coreProperties>
</file>