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handoutMasterIdLst>
    <p:handoutMasterId r:id="rId19"/>
  </p:handoutMasterIdLst>
  <p:sldIdLst>
    <p:sldId id="256" r:id="rId2"/>
    <p:sldId id="257" r:id="rId3"/>
    <p:sldId id="258" r:id="rId4"/>
    <p:sldId id="268" r:id="rId5"/>
    <p:sldId id="269" r:id="rId6"/>
    <p:sldId id="270" r:id="rId7"/>
    <p:sldId id="271" r:id="rId8"/>
    <p:sldId id="272" r:id="rId9"/>
    <p:sldId id="273" r:id="rId10"/>
    <p:sldId id="274" r:id="rId11"/>
    <p:sldId id="262" r:id="rId12"/>
    <p:sldId id="267" r:id="rId13"/>
    <p:sldId id="264" r:id="rId14"/>
    <p:sldId id="266" r:id="rId15"/>
    <p:sldId id="275" r:id="rId16"/>
    <p:sldId id="260" r:id="rId17"/>
  </p:sldIdLst>
  <p:sldSz cx="12192000" cy="6858000"/>
  <p:notesSz cx="6858000" cy="9144000"/>
  <p:defaultTextStyle>
    <a:defPPr rtl="0">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71" d="100"/>
          <a:sy n="71" d="100"/>
        </p:scale>
        <p:origin x="492" y="78"/>
      </p:cViewPr>
      <p:guideLst/>
    </p:cSldViewPr>
  </p:slideViewPr>
  <p:notesTextViewPr>
    <p:cViewPr>
      <p:scale>
        <a:sx n="1" d="1"/>
        <a:sy n="1" d="1"/>
      </p:scale>
      <p:origin x="0" y="0"/>
    </p:cViewPr>
  </p:notesTextViewPr>
  <p:notesViewPr>
    <p:cSldViewPr snapToGrid="0">
      <p:cViewPr varScale="1">
        <p:scale>
          <a:sx n="71" d="100"/>
          <a:sy n="71" d="100"/>
        </p:scale>
        <p:origin x="4188"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dro Nolasco Micha Micha" userId="cf04751feb9e4057" providerId="LiveId" clId="{9D3D2AC6-68D0-40CF-B9B8-CBBB03954F07}"/>
    <pc:docChg chg="modSld">
      <pc:chgData name="Pedro Nolasco Micha Micha" userId="cf04751feb9e4057" providerId="LiveId" clId="{9D3D2AC6-68D0-40CF-B9B8-CBBB03954F07}" dt="2024-06-12T12:24:44.870" v="44" actId="20577"/>
      <pc:docMkLst>
        <pc:docMk/>
      </pc:docMkLst>
      <pc:sldChg chg="modSp">
        <pc:chgData name="Pedro Nolasco Micha Micha" userId="cf04751feb9e4057" providerId="LiveId" clId="{9D3D2AC6-68D0-40CF-B9B8-CBBB03954F07}" dt="2024-06-12T12:24:44.870" v="44" actId="20577"/>
        <pc:sldMkLst>
          <pc:docMk/>
          <pc:sldMk cId="1789405440" sldId="259"/>
        </pc:sldMkLst>
        <pc:spChg chg="mod">
          <ac:chgData name="Pedro Nolasco Micha Micha" userId="cf04751feb9e4057" providerId="LiveId" clId="{9D3D2AC6-68D0-40CF-B9B8-CBBB03954F07}" dt="2024-06-12T12:24:44.870" v="44" actId="20577"/>
          <ac:spMkLst>
            <pc:docMk/>
            <pc:sldMk cId="1789405440" sldId="259"/>
            <ac:spMk id="3" creationId="{00000000-0000-0000-0000-000000000000}"/>
          </ac:spMkLst>
        </pc:spChg>
      </pc:sldChg>
    </pc:docChg>
  </pc:docChgLst>
  <pc:docChgLst>
    <pc:chgData clId="Web-{5811875A-F45F-4FAD-AABB-80A249405331}"/>
    <pc:docChg chg="addSld">
      <pc:chgData name="" userId="" providerId="" clId="Web-{5811875A-F45F-4FAD-AABB-80A249405331}" dt="2024-06-04T01:05:48.446" v="0"/>
      <pc:docMkLst>
        <pc:docMk/>
      </pc:docMkLst>
      <pc:sldChg chg="new">
        <pc:chgData name="" userId="" providerId="" clId="Web-{5811875A-F45F-4FAD-AABB-80A249405331}" dt="2024-06-04T01:05:48.446" v="0"/>
        <pc:sldMkLst>
          <pc:docMk/>
          <pc:sldMk cId="1286185585" sldId="259"/>
        </pc:sldMkLst>
      </pc:sldChg>
    </pc:docChg>
  </pc:docChgLst>
  <pc:docChgLst>
    <pc:chgData name="Pedro Nolasco Micha Micha" userId="cf04751feb9e4057" providerId="Windows Live" clId="Web-{5811875A-F45F-4FAD-AABB-80A249405331}"/>
    <pc:docChg chg="delSld">
      <pc:chgData name="Pedro Nolasco Micha Micha" userId="cf04751feb9e4057" providerId="Windows Live" clId="Web-{5811875A-F45F-4FAD-AABB-80A249405331}" dt="2024-06-04T01:06:38.994" v="0"/>
      <pc:docMkLst>
        <pc:docMk/>
      </pc:docMkLst>
      <pc:sldChg chg="del">
        <pc:chgData name="Pedro Nolasco Micha Micha" userId="cf04751feb9e4057" providerId="Windows Live" clId="Web-{5811875A-F45F-4FAD-AABB-80A249405331}" dt="2024-06-04T01:06:38.994" v="0"/>
        <pc:sldMkLst>
          <pc:docMk/>
          <pc:sldMk cId="1286185585" sldId="259"/>
        </pc:sldMkLst>
      </pc:sldChg>
    </pc:docChg>
  </pc:docChgLst>
  <pc:docChgLst>
    <pc:chgData name="Pedro Nolasco Micha Micha" userId="cf04751feb9e4057" providerId="Windows Live" clId="Web-{78078455-2F6A-4DEE-845C-2C785417704B}"/>
    <pc:docChg chg="addSld modSld addMainMaster delMainMaster">
      <pc:chgData name="Pedro Nolasco Micha Micha" userId="cf04751feb9e4057" providerId="Windows Live" clId="Web-{78078455-2F6A-4DEE-845C-2C785417704B}" dt="2024-06-04T00:41:08.376" v="213" actId="14100"/>
      <pc:docMkLst>
        <pc:docMk/>
      </pc:docMkLst>
      <pc:sldChg chg="addSp delSp modSp mod setBg modClrScheme chgLayout">
        <pc:chgData name="Pedro Nolasco Micha Micha" userId="cf04751feb9e4057" providerId="Windows Live" clId="Web-{78078455-2F6A-4DEE-845C-2C785417704B}" dt="2024-06-04T00:27:06.039" v="104" actId="20577"/>
        <pc:sldMkLst>
          <pc:docMk/>
          <pc:sldMk cId="2526593619" sldId="256"/>
        </pc:sldMkLst>
        <pc:spChg chg="mod">
          <ac:chgData name="Pedro Nolasco Micha Micha" userId="cf04751feb9e4057" providerId="Windows Live" clId="Web-{78078455-2F6A-4DEE-845C-2C785417704B}" dt="2024-06-04T00:25:24.031" v="101" actId="20577"/>
          <ac:spMkLst>
            <pc:docMk/>
            <pc:sldMk cId="2526593619" sldId="256"/>
            <ac:spMk id="2" creationId="{00000000-0000-0000-0000-000000000000}"/>
          </ac:spMkLst>
        </pc:spChg>
        <pc:spChg chg="mod">
          <ac:chgData name="Pedro Nolasco Micha Micha" userId="cf04751feb9e4057" providerId="Windows Live" clId="Web-{78078455-2F6A-4DEE-845C-2C785417704B}" dt="2024-06-04T00:27:06.039" v="104" actId="20577"/>
          <ac:spMkLst>
            <pc:docMk/>
            <pc:sldMk cId="2526593619" sldId="256"/>
            <ac:spMk id="3" creationId="{00000000-0000-0000-0000-000000000000}"/>
          </ac:spMkLst>
        </pc:spChg>
        <pc:spChg chg="add del">
          <ac:chgData name="Pedro Nolasco Micha Micha" userId="cf04751feb9e4057" providerId="Windows Live" clId="Web-{78078455-2F6A-4DEE-845C-2C785417704B}" dt="2024-06-04T00:16:31.105" v="1"/>
          <ac:spMkLst>
            <pc:docMk/>
            <pc:sldMk cId="2526593619" sldId="256"/>
            <ac:spMk id="8" creationId="{C5486FEF-95C5-433A-8B8C-9C07A3C3881D}"/>
          </ac:spMkLst>
        </pc:spChg>
        <pc:spChg chg="add del">
          <ac:chgData name="Pedro Nolasco Micha Micha" userId="cf04751feb9e4057" providerId="Windows Live" clId="Web-{78078455-2F6A-4DEE-845C-2C785417704B}" dt="2024-06-04T00:16:31.105" v="1"/>
          <ac:spMkLst>
            <pc:docMk/>
            <pc:sldMk cId="2526593619" sldId="256"/>
            <ac:spMk id="10" creationId="{1E12D6AD-7096-45BB-9C02-468B2704C158}"/>
          </ac:spMkLst>
        </pc:spChg>
        <pc:spChg chg="add del">
          <ac:chgData name="Pedro Nolasco Micha Micha" userId="cf04751feb9e4057" providerId="Windows Live" clId="Web-{78078455-2F6A-4DEE-845C-2C785417704B}" dt="2024-06-04T00:16:31.105" v="1"/>
          <ac:spMkLst>
            <pc:docMk/>
            <pc:sldMk cId="2526593619" sldId="256"/>
            <ac:spMk id="12" creationId="{39953252-97DE-4766-B2F6-E4FDA2FDA6A5}"/>
          </ac:spMkLst>
        </pc:spChg>
        <pc:picChg chg="add mod">
          <ac:chgData name="Pedro Nolasco Micha Micha" userId="cf04751feb9e4057" providerId="Windows Live" clId="Web-{78078455-2F6A-4DEE-845C-2C785417704B}" dt="2024-06-04T00:17:35.732" v="13" actId="1076"/>
          <ac:picMkLst>
            <pc:docMk/>
            <pc:sldMk cId="2526593619" sldId="256"/>
            <ac:picMk id="4" creationId="{77F03FA7-9AF1-8522-E539-C5B540BBFA86}"/>
          </ac:picMkLst>
        </pc:picChg>
        <pc:picChg chg="add mod">
          <ac:chgData name="Pedro Nolasco Micha Micha" userId="cf04751feb9e4057" providerId="Windows Live" clId="Web-{78078455-2F6A-4DEE-845C-2C785417704B}" dt="2024-06-04T00:18:08.686" v="16" actId="14100"/>
          <ac:picMkLst>
            <pc:docMk/>
            <pc:sldMk cId="2526593619" sldId="256"/>
            <ac:picMk id="5" creationId="{FE9CF6DD-2468-C52E-D6F0-5AFFA23D5817}"/>
          </ac:picMkLst>
        </pc:picChg>
      </pc:sldChg>
      <pc:sldChg chg="addSp delSp modSp new mod setBg modClrScheme chgLayout">
        <pc:chgData name="Pedro Nolasco Micha Micha" userId="cf04751feb9e4057" providerId="Windows Live" clId="Web-{78078455-2F6A-4DEE-845C-2C785417704B}" dt="2024-06-04T00:34:23.199" v="131" actId="20577"/>
        <pc:sldMkLst>
          <pc:docMk/>
          <pc:sldMk cId="3587508744" sldId="257"/>
        </pc:sldMkLst>
        <pc:spChg chg="del">
          <ac:chgData name="Pedro Nolasco Micha Micha" userId="cf04751feb9e4057" providerId="Windows Live" clId="Web-{78078455-2F6A-4DEE-845C-2C785417704B}" dt="2024-06-04T00:27:59.885" v="106"/>
          <ac:spMkLst>
            <pc:docMk/>
            <pc:sldMk cId="3587508744" sldId="257"/>
            <ac:spMk id="2" creationId="{02ED9F93-AA9B-E609-4480-F6F90D89EC6D}"/>
          </ac:spMkLst>
        </pc:spChg>
        <pc:spChg chg="del">
          <ac:chgData name="Pedro Nolasco Micha Micha" userId="cf04751feb9e4057" providerId="Windows Live" clId="Web-{78078455-2F6A-4DEE-845C-2C785417704B}" dt="2024-06-04T00:27:59.885" v="106"/>
          <ac:spMkLst>
            <pc:docMk/>
            <pc:sldMk cId="3587508744" sldId="257"/>
            <ac:spMk id="3" creationId="{7457AE5F-E0B4-378C-F094-57D9D48A59BA}"/>
          </ac:spMkLst>
        </pc:spChg>
        <pc:spChg chg="add mod">
          <ac:chgData name="Pedro Nolasco Micha Micha" userId="cf04751feb9e4057" providerId="Windows Live" clId="Web-{78078455-2F6A-4DEE-845C-2C785417704B}" dt="2024-06-04T00:34:08.949" v="127" actId="20577"/>
          <ac:spMkLst>
            <pc:docMk/>
            <pc:sldMk cId="3587508744" sldId="257"/>
            <ac:spMk id="4" creationId="{5CE5B3E7-7CD5-A5CC-86F2-08BD9FC05F3F}"/>
          </ac:spMkLst>
        </pc:spChg>
        <pc:spChg chg="add mod">
          <ac:chgData name="Pedro Nolasco Micha Micha" userId="cf04751feb9e4057" providerId="Windows Live" clId="Web-{78078455-2F6A-4DEE-845C-2C785417704B}" dt="2024-06-04T00:34:23.199" v="131" actId="20577"/>
          <ac:spMkLst>
            <pc:docMk/>
            <pc:sldMk cId="3587508744" sldId="257"/>
            <ac:spMk id="5" creationId="{FD53F4BF-636E-05D9-6F38-92EEA95F5BAE}"/>
          </ac:spMkLst>
        </pc:spChg>
        <pc:spChg chg="add">
          <ac:chgData name="Pedro Nolasco Micha Micha" userId="cf04751feb9e4057" providerId="Windows Live" clId="Web-{78078455-2F6A-4DEE-845C-2C785417704B}" dt="2024-06-04T00:28:50.608" v="108"/>
          <ac:spMkLst>
            <pc:docMk/>
            <pc:sldMk cId="3587508744" sldId="257"/>
            <ac:spMk id="10" creationId="{C1709A45-C6F3-4CEE-AA0F-887FAC5CAE7D}"/>
          </ac:spMkLst>
        </pc:spChg>
        <pc:cxnChg chg="add">
          <ac:chgData name="Pedro Nolasco Micha Micha" userId="cf04751feb9e4057" providerId="Windows Live" clId="Web-{78078455-2F6A-4DEE-845C-2C785417704B}" dt="2024-06-04T00:28:50.608" v="108"/>
          <ac:cxnSpMkLst>
            <pc:docMk/>
            <pc:sldMk cId="3587508744" sldId="257"/>
            <ac:cxnSpMk id="12" creationId="{26E963D7-0A73-484A-B8A2-DDBFEA123C2F}"/>
          </ac:cxnSpMkLst>
        </pc:cxnChg>
      </pc:sldChg>
      <pc:sldChg chg="modSp new">
        <pc:chgData name="Pedro Nolasco Micha Micha" userId="cf04751feb9e4057" providerId="Windows Live" clId="Web-{78078455-2F6A-4DEE-845C-2C785417704B}" dt="2024-06-04T00:41:08.376" v="213" actId="14100"/>
        <pc:sldMkLst>
          <pc:docMk/>
          <pc:sldMk cId="3904036002" sldId="258"/>
        </pc:sldMkLst>
        <pc:spChg chg="mod">
          <ac:chgData name="Pedro Nolasco Micha Micha" userId="cf04751feb9e4057" providerId="Windows Live" clId="Web-{78078455-2F6A-4DEE-845C-2C785417704B}" dt="2024-06-04T00:34:36.918" v="138" actId="20577"/>
          <ac:spMkLst>
            <pc:docMk/>
            <pc:sldMk cId="3904036002" sldId="258"/>
            <ac:spMk id="2" creationId="{EE9FF2FB-EED8-2C68-84D2-E746A6E024D6}"/>
          </ac:spMkLst>
        </pc:spChg>
        <pc:spChg chg="mod">
          <ac:chgData name="Pedro Nolasco Micha Micha" userId="cf04751feb9e4057" providerId="Windows Live" clId="Web-{78078455-2F6A-4DEE-845C-2C785417704B}" dt="2024-06-04T00:41:08.376" v="213" actId="14100"/>
          <ac:spMkLst>
            <pc:docMk/>
            <pc:sldMk cId="3904036002" sldId="258"/>
            <ac:spMk id="3" creationId="{526CC332-C2AF-908D-70A4-0C9FF6F2DF74}"/>
          </ac:spMkLst>
        </pc:spChg>
      </pc:sldChg>
      <pc:sldMasterChg chg="add del addSldLayout delSldLayout">
        <pc:chgData name="Pedro Nolasco Micha Micha" userId="cf04751feb9e4057" providerId="Windows Live" clId="Web-{78078455-2F6A-4DEE-845C-2C785417704B}" dt="2024-06-04T00:16:31.105" v="1"/>
        <pc:sldMasterMkLst>
          <pc:docMk/>
          <pc:sldMasterMk cId="0" sldId="2147483648"/>
        </pc:sldMasterMkLst>
        <pc:sldLayoutChg chg="add del">
          <pc:chgData name="Pedro Nolasco Micha Micha" userId="cf04751feb9e4057" providerId="Windows Live" clId="Web-{78078455-2F6A-4DEE-845C-2C785417704B}" dt="2024-06-04T00:16:31.105" v="1"/>
          <pc:sldLayoutMkLst>
            <pc:docMk/>
            <pc:sldMasterMk cId="0" sldId="2147483648"/>
            <pc:sldLayoutMk cId="0" sldId="2147483649"/>
          </pc:sldLayoutMkLst>
        </pc:sldLayoutChg>
        <pc:sldLayoutChg chg="add del">
          <pc:chgData name="Pedro Nolasco Micha Micha" userId="cf04751feb9e4057" providerId="Windows Live" clId="Web-{78078455-2F6A-4DEE-845C-2C785417704B}" dt="2024-06-04T00:16:31.105" v="1"/>
          <pc:sldLayoutMkLst>
            <pc:docMk/>
            <pc:sldMasterMk cId="0" sldId="2147483648"/>
            <pc:sldLayoutMk cId="0" sldId="2147483650"/>
          </pc:sldLayoutMkLst>
        </pc:sldLayoutChg>
        <pc:sldLayoutChg chg="add del">
          <pc:chgData name="Pedro Nolasco Micha Micha" userId="cf04751feb9e4057" providerId="Windows Live" clId="Web-{78078455-2F6A-4DEE-845C-2C785417704B}" dt="2024-06-04T00:16:31.105" v="1"/>
          <pc:sldLayoutMkLst>
            <pc:docMk/>
            <pc:sldMasterMk cId="0" sldId="2147483648"/>
            <pc:sldLayoutMk cId="0" sldId="2147483651"/>
          </pc:sldLayoutMkLst>
        </pc:sldLayoutChg>
        <pc:sldLayoutChg chg="add del">
          <pc:chgData name="Pedro Nolasco Micha Micha" userId="cf04751feb9e4057" providerId="Windows Live" clId="Web-{78078455-2F6A-4DEE-845C-2C785417704B}" dt="2024-06-04T00:16:31.105" v="1"/>
          <pc:sldLayoutMkLst>
            <pc:docMk/>
            <pc:sldMasterMk cId="0" sldId="2147483648"/>
            <pc:sldLayoutMk cId="0" sldId="2147483652"/>
          </pc:sldLayoutMkLst>
        </pc:sldLayoutChg>
        <pc:sldLayoutChg chg="add del">
          <pc:chgData name="Pedro Nolasco Micha Micha" userId="cf04751feb9e4057" providerId="Windows Live" clId="Web-{78078455-2F6A-4DEE-845C-2C785417704B}" dt="2024-06-04T00:16:31.105" v="1"/>
          <pc:sldLayoutMkLst>
            <pc:docMk/>
            <pc:sldMasterMk cId="0" sldId="2147483648"/>
            <pc:sldLayoutMk cId="0" sldId="2147483653"/>
          </pc:sldLayoutMkLst>
        </pc:sldLayoutChg>
        <pc:sldLayoutChg chg="add del">
          <pc:chgData name="Pedro Nolasco Micha Micha" userId="cf04751feb9e4057" providerId="Windows Live" clId="Web-{78078455-2F6A-4DEE-845C-2C785417704B}" dt="2024-06-04T00:16:31.105" v="1"/>
          <pc:sldLayoutMkLst>
            <pc:docMk/>
            <pc:sldMasterMk cId="0" sldId="2147483648"/>
            <pc:sldLayoutMk cId="0" sldId="2147483654"/>
          </pc:sldLayoutMkLst>
        </pc:sldLayoutChg>
        <pc:sldLayoutChg chg="add del">
          <pc:chgData name="Pedro Nolasco Micha Micha" userId="cf04751feb9e4057" providerId="Windows Live" clId="Web-{78078455-2F6A-4DEE-845C-2C785417704B}" dt="2024-06-04T00:16:31.105" v="1"/>
          <pc:sldLayoutMkLst>
            <pc:docMk/>
            <pc:sldMasterMk cId="0" sldId="2147483648"/>
            <pc:sldLayoutMk cId="0" sldId="2147483655"/>
          </pc:sldLayoutMkLst>
        </pc:sldLayoutChg>
        <pc:sldLayoutChg chg="add del">
          <pc:chgData name="Pedro Nolasco Micha Micha" userId="cf04751feb9e4057" providerId="Windows Live" clId="Web-{78078455-2F6A-4DEE-845C-2C785417704B}" dt="2024-06-04T00:16:31.105" v="1"/>
          <pc:sldLayoutMkLst>
            <pc:docMk/>
            <pc:sldMasterMk cId="0" sldId="2147483648"/>
            <pc:sldLayoutMk cId="0" sldId="2147483656"/>
          </pc:sldLayoutMkLst>
        </pc:sldLayoutChg>
        <pc:sldLayoutChg chg="add del">
          <pc:chgData name="Pedro Nolasco Micha Micha" userId="cf04751feb9e4057" providerId="Windows Live" clId="Web-{78078455-2F6A-4DEE-845C-2C785417704B}" dt="2024-06-04T00:16:31.105" v="1"/>
          <pc:sldLayoutMkLst>
            <pc:docMk/>
            <pc:sldMasterMk cId="0" sldId="2147483648"/>
            <pc:sldLayoutMk cId="0" sldId="2147483657"/>
          </pc:sldLayoutMkLst>
        </pc:sldLayoutChg>
        <pc:sldLayoutChg chg="add del">
          <pc:chgData name="Pedro Nolasco Micha Micha" userId="cf04751feb9e4057" providerId="Windows Live" clId="Web-{78078455-2F6A-4DEE-845C-2C785417704B}" dt="2024-06-04T00:16:31.105" v="1"/>
          <pc:sldLayoutMkLst>
            <pc:docMk/>
            <pc:sldMasterMk cId="0" sldId="2147483648"/>
            <pc:sldLayoutMk cId="0" sldId="2147483658"/>
          </pc:sldLayoutMkLst>
        </pc:sldLayoutChg>
        <pc:sldLayoutChg chg="add del">
          <pc:chgData name="Pedro Nolasco Micha Micha" userId="cf04751feb9e4057" providerId="Windows Live" clId="Web-{78078455-2F6A-4DEE-845C-2C785417704B}" dt="2024-06-04T00:16:31.105" v="1"/>
          <pc:sldLayoutMkLst>
            <pc:docMk/>
            <pc:sldMasterMk cId="0" sldId="2147483648"/>
            <pc:sldLayoutMk cId="0" sldId="2147483659"/>
          </pc:sldLayoutMkLst>
        </pc:sldLayoutChg>
        <pc:sldLayoutChg chg="add del">
          <pc:chgData name="Pedro Nolasco Micha Micha" userId="cf04751feb9e4057" providerId="Windows Live" clId="Web-{78078455-2F6A-4DEE-845C-2C785417704B}" dt="2024-06-04T00:16:31.105" v="1"/>
          <pc:sldLayoutMkLst>
            <pc:docMk/>
            <pc:sldMasterMk cId="0" sldId="2147483648"/>
            <pc:sldLayoutMk cId="0" sldId="2147483660"/>
          </pc:sldLayoutMkLst>
        </pc:sldLayoutChg>
        <pc:sldLayoutChg chg="add del">
          <pc:chgData name="Pedro Nolasco Micha Micha" userId="cf04751feb9e4057" providerId="Windows Live" clId="Web-{78078455-2F6A-4DEE-845C-2C785417704B}" dt="2024-06-04T00:16:31.105" v="1"/>
          <pc:sldLayoutMkLst>
            <pc:docMk/>
            <pc:sldMasterMk cId="0" sldId="2147483648"/>
            <pc:sldLayoutMk cId="0" sldId="2147483663"/>
          </pc:sldLayoutMkLst>
        </pc:sldLayoutChg>
        <pc:sldLayoutChg chg="add del">
          <pc:chgData name="Pedro Nolasco Micha Micha" userId="cf04751feb9e4057" providerId="Windows Live" clId="Web-{78078455-2F6A-4DEE-845C-2C785417704B}" dt="2024-06-04T00:16:31.105" v="1"/>
          <pc:sldLayoutMkLst>
            <pc:docMk/>
            <pc:sldMasterMk cId="0" sldId="2147483648"/>
            <pc:sldLayoutMk cId="0" sldId="2147483664"/>
          </pc:sldLayoutMkLst>
        </pc:sldLayoutChg>
        <pc:sldLayoutChg chg="add del">
          <pc:chgData name="Pedro Nolasco Micha Micha" userId="cf04751feb9e4057" providerId="Windows Live" clId="Web-{78078455-2F6A-4DEE-845C-2C785417704B}" dt="2024-06-04T00:16:31.105" v="1"/>
          <pc:sldLayoutMkLst>
            <pc:docMk/>
            <pc:sldMasterMk cId="0" sldId="2147483648"/>
            <pc:sldLayoutMk cId="0" sldId="2147483665"/>
          </pc:sldLayoutMkLst>
        </pc:sldLayoutChg>
        <pc:sldLayoutChg chg="add del">
          <pc:chgData name="Pedro Nolasco Micha Micha" userId="cf04751feb9e4057" providerId="Windows Live" clId="Web-{78078455-2F6A-4DEE-845C-2C785417704B}" dt="2024-06-04T00:16:31.105" v="1"/>
          <pc:sldLayoutMkLst>
            <pc:docMk/>
            <pc:sldMasterMk cId="0" sldId="2147483648"/>
            <pc:sldLayoutMk cId="0" sldId="2147483667"/>
          </pc:sldLayoutMkLst>
        </pc:sldLayoutChg>
        <pc:sldLayoutChg chg="add del">
          <pc:chgData name="Pedro Nolasco Micha Micha" userId="cf04751feb9e4057" providerId="Windows Live" clId="Web-{78078455-2F6A-4DEE-845C-2C785417704B}" dt="2024-06-04T00:16:31.105" v="1"/>
          <pc:sldLayoutMkLst>
            <pc:docMk/>
            <pc:sldMasterMk cId="0" sldId="2147483648"/>
            <pc:sldLayoutMk cId="0" sldId="2147483668"/>
          </pc:sldLayoutMkLst>
        </pc:sldLayoutChg>
      </pc:sldMasterChg>
      <pc:sldMasterChg chg="add del addSldLayout delSldLayout">
        <pc:chgData name="Pedro Nolasco Micha Micha" userId="cf04751feb9e4057" providerId="Windows Live" clId="Web-{78078455-2F6A-4DEE-845C-2C785417704B}" dt="2024-06-04T00:16:31.105" v="1"/>
        <pc:sldMasterMkLst>
          <pc:docMk/>
          <pc:sldMasterMk cId="4085010739" sldId="2147483673"/>
        </pc:sldMasterMkLst>
        <pc:sldLayoutChg chg="add del">
          <pc:chgData name="Pedro Nolasco Micha Micha" userId="cf04751feb9e4057" providerId="Windows Live" clId="Web-{78078455-2F6A-4DEE-845C-2C785417704B}" dt="2024-06-04T00:16:31.105" v="1"/>
          <pc:sldLayoutMkLst>
            <pc:docMk/>
            <pc:sldMasterMk cId="4085010739" sldId="2147483673"/>
            <pc:sldLayoutMk cId="4000886342" sldId="2147483662"/>
          </pc:sldLayoutMkLst>
        </pc:sldLayoutChg>
        <pc:sldLayoutChg chg="add del">
          <pc:chgData name="Pedro Nolasco Micha Micha" userId="cf04751feb9e4057" providerId="Windows Live" clId="Web-{78078455-2F6A-4DEE-845C-2C785417704B}" dt="2024-06-04T00:16:31.105" v="1"/>
          <pc:sldLayoutMkLst>
            <pc:docMk/>
            <pc:sldMasterMk cId="4085010739" sldId="2147483673"/>
            <pc:sldLayoutMk cId="2478997405" sldId="2147483666"/>
          </pc:sldLayoutMkLst>
        </pc:sldLayoutChg>
        <pc:sldLayoutChg chg="add del">
          <pc:chgData name="Pedro Nolasco Micha Micha" userId="cf04751feb9e4057" providerId="Windows Live" clId="Web-{78078455-2F6A-4DEE-845C-2C785417704B}" dt="2024-06-04T00:16:31.105" v="1"/>
          <pc:sldLayoutMkLst>
            <pc:docMk/>
            <pc:sldMasterMk cId="4085010739" sldId="2147483673"/>
            <pc:sldLayoutMk cId="1577237128" sldId="2147483669"/>
          </pc:sldLayoutMkLst>
        </pc:sldLayoutChg>
        <pc:sldLayoutChg chg="add del">
          <pc:chgData name="Pedro Nolasco Micha Micha" userId="cf04751feb9e4057" providerId="Windows Live" clId="Web-{78078455-2F6A-4DEE-845C-2C785417704B}" dt="2024-06-04T00:16:31.105" v="1"/>
          <pc:sldLayoutMkLst>
            <pc:docMk/>
            <pc:sldMasterMk cId="4085010739" sldId="2147483673"/>
            <pc:sldLayoutMk cId="4130506123" sldId="2147483670"/>
          </pc:sldLayoutMkLst>
        </pc:sldLayoutChg>
        <pc:sldLayoutChg chg="add del">
          <pc:chgData name="Pedro Nolasco Micha Micha" userId="cf04751feb9e4057" providerId="Windows Live" clId="Web-{78078455-2F6A-4DEE-845C-2C785417704B}" dt="2024-06-04T00:16:31.105" v="1"/>
          <pc:sldLayoutMkLst>
            <pc:docMk/>
            <pc:sldMasterMk cId="4085010739" sldId="2147483673"/>
            <pc:sldLayoutMk cId="4046133427" sldId="2147483671"/>
          </pc:sldLayoutMkLst>
        </pc:sldLayoutChg>
        <pc:sldLayoutChg chg="add del">
          <pc:chgData name="Pedro Nolasco Micha Micha" userId="cf04751feb9e4057" providerId="Windows Live" clId="Web-{78078455-2F6A-4DEE-845C-2C785417704B}" dt="2024-06-04T00:16:31.105" v="1"/>
          <pc:sldLayoutMkLst>
            <pc:docMk/>
            <pc:sldMasterMk cId="4085010739" sldId="2147483673"/>
            <pc:sldLayoutMk cId="413795391" sldId="2147483672"/>
          </pc:sldLayoutMkLst>
        </pc:sldLayoutChg>
        <pc:sldLayoutChg chg="add del replId">
          <pc:chgData name="Pedro Nolasco Micha Micha" userId="cf04751feb9e4057" providerId="Windows Live" clId="Web-{78078455-2F6A-4DEE-845C-2C785417704B}" dt="2024-06-04T00:16:31.105" v="1"/>
          <pc:sldLayoutMkLst>
            <pc:docMk/>
            <pc:sldMasterMk cId="4085010739" sldId="2147483673"/>
            <pc:sldLayoutMk cId="2016012413" sldId="2147483674"/>
          </pc:sldLayoutMkLst>
        </pc:sldLayoutChg>
        <pc:sldLayoutChg chg="add del replId">
          <pc:chgData name="Pedro Nolasco Micha Micha" userId="cf04751feb9e4057" providerId="Windows Live" clId="Web-{78078455-2F6A-4DEE-845C-2C785417704B}" dt="2024-06-04T00:16:31.105" v="1"/>
          <pc:sldLayoutMkLst>
            <pc:docMk/>
            <pc:sldMasterMk cId="4085010739" sldId="2147483673"/>
            <pc:sldLayoutMk cId="3261454005" sldId="2147483675"/>
          </pc:sldLayoutMkLst>
        </pc:sldLayoutChg>
        <pc:sldLayoutChg chg="add del replId">
          <pc:chgData name="Pedro Nolasco Micha Micha" userId="cf04751feb9e4057" providerId="Windows Live" clId="Web-{78078455-2F6A-4DEE-845C-2C785417704B}" dt="2024-06-04T00:16:31.105" v="1"/>
          <pc:sldLayoutMkLst>
            <pc:docMk/>
            <pc:sldMasterMk cId="4085010739" sldId="2147483673"/>
            <pc:sldLayoutMk cId="1006030820" sldId="2147483676"/>
          </pc:sldLayoutMkLst>
        </pc:sldLayoutChg>
        <pc:sldLayoutChg chg="add del replId">
          <pc:chgData name="Pedro Nolasco Micha Micha" userId="cf04751feb9e4057" providerId="Windows Live" clId="Web-{78078455-2F6A-4DEE-845C-2C785417704B}" dt="2024-06-04T00:16:31.105" v="1"/>
          <pc:sldLayoutMkLst>
            <pc:docMk/>
            <pc:sldMasterMk cId="4085010739" sldId="2147483673"/>
            <pc:sldLayoutMk cId="2751341333" sldId="2147483677"/>
          </pc:sldLayoutMkLst>
        </pc:sldLayoutChg>
        <pc:sldLayoutChg chg="add del replId">
          <pc:chgData name="Pedro Nolasco Micha Micha" userId="cf04751feb9e4057" providerId="Windows Live" clId="Web-{78078455-2F6A-4DEE-845C-2C785417704B}" dt="2024-06-04T00:16:31.105" v="1"/>
          <pc:sldLayoutMkLst>
            <pc:docMk/>
            <pc:sldMasterMk cId="4085010739" sldId="2147483673"/>
            <pc:sldLayoutMk cId="201596098" sldId="2147483678"/>
          </pc:sldLayoutMkLst>
        </pc:sldLayoutChg>
      </pc:sldMasterChg>
    </pc:docChg>
  </pc:docChgLst>
  <pc:docChgLst>
    <pc:chgData name="Pedro Nolasco Micha Micha" userId="cf04751feb9e4057" providerId="Windows Live" clId="Web-{DC97C0A9-83FF-4ACF-BD15-2409FBEBD40C}"/>
    <pc:docChg chg="modSld">
      <pc:chgData name="Pedro Nolasco Micha Micha" userId="cf04751feb9e4057" providerId="Windows Live" clId="Web-{DC97C0A9-83FF-4ACF-BD15-2409FBEBD40C}" dt="2024-06-04T01:23:00.728" v="133"/>
      <pc:docMkLst>
        <pc:docMk/>
      </pc:docMkLst>
      <pc:sldChg chg="modSp mod modShow">
        <pc:chgData name="Pedro Nolasco Micha Micha" userId="cf04751feb9e4057" providerId="Windows Live" clId="Web-{DC97C0A9-83FF-4ACF-BD15-2409FBEBD40C}" dt="2024-06-04T01:21:12.828" v="130" actId="20577"/>
        <pc:sldMkLst>
          <pc:docMk/>
          <pc:sldMk cId="3587508744" sldId="257"/>
        </pc:sldMkLst>
        <pc:spChg chg="mod">
          <ac:chgData name="Pedro Nolasco Micha Micha" userId="cf04751feb9e4057" providerId="Windows Live" clId="Web-{DC97C0A9-83FF-4ACF-BD15-2409FBEBD40C}" dt="2024-06-04T01:21:12.828" v="130" actId="20577"/>
          <ac:spMkLst>
            <pc:docMk/>
            <pc:sldMk cId="3587508744" sldId="257"/>
            <ac:spMk id="5" creationId="{FD53F4BF-636E-05D9-6F38-92EEA95F5BAE}"/>
          </ac:spMkLst>
        </pc:spChg>
      </pc:sldChg>
      <pc:sldChg chg="modSp mod modShow">
        <pc:chgData name="Pedro Nolasco Micha Micha" userId="cf04751feb9e4057" providerId="Windows Live" clId="Web-{DC97C0A9-83FF-4ACF-BD15-2409FBEBD40C}" dt="2024-06-04T01:23:00.728" v="133"/>
        <pc:sldMkLst>
          <pc:docMk/>
          <pc:sldMk cId="3904036002" sldId="258"/>
        </pc:sldMkLst>
        <pc:spChg chg="mod">
          <ac:chgData name="Pedro Nolasco Micha Micha" userId="cf04751feb9e4057" providerId="Windows Live" clId="Web-{DC97C0A9-83FF-4ACF-BD15-2409FBEBD40C}" dt="2024-06-04T01:22:03.409" v="131" actId="14100"/>
          <ac:spMkLst>
            <pc:docMk/>
            <pc:sldMk cId="3904036002" sldId="258"/>
            <ac:spMk id="3" creationId="{526CC332-C2AF-908D-70A4-0C9FF6F2DF74}"/>
          </ac:spMkLst>
        </pc:spChg>
      </pc:sldChg>
    </pc:docChg>
  </pc:docChgLst>
  <pc:docChgLst>
    <pc:chgData name="Pedro Nolasco Micha Micha" userId="cf04751feb9e4057" providerId="Windows Live" clId="Web-{8C7DFD49-1F0E-4F1C-9ECB-7B2046DD663A}"/>
    <pc:docChg chg="modSld">
      <pc:chgData name="Pedro Nolasco Micha Micha" userId="cf04751feb9e4057" providerId="Windows Live" clId="Web-{8C7DFD49-1F0E-4F1C-9ECB-7B2046DD663A}" dt="2024-06-04T00:57:41.138" v="46" actId="20577"/>
      <pc:docMkLst>
        <pc:docMk/>
      </pc:docMkLst>
      <pc:sldChg chg="modSp">
        <pc:chgData name="Pedro Nolasco Micha Micha" userId="cf04751feb9e4057" providerId="Windows Live" clId="Web-{8C7DFD49-1F0E-4F1C-9ECB-7B2046DD663A}" dt="2024-06-04T00:57:41.138" v="46" actId="20577"/>
        <pc:sldMkLst>
          <pc:docMk/>
          <pc:sldMk cId="3587508744" sldId="257"/>
        </pc:sldMkLst>
        <pc:spChg chg="mod">
          <ac:chgData name="Pedro Nolasco Micha Micha" userId="cf04751feb9e4057" providerId="Windows Live" clId="Web-{8C7DFD49-1F0E-4F1C-9ECB-7B2046DD663A}" dt="2024-06-04T00:57:41.138" v="46" actId="20577"/>
          <ac:spMkLst>
            <pc:docMk/>
            <pc:sldMk cId="3587508744" sldId="257"/>
            <ac:spMk id="4" creationId="{5CE5B3E7-7CD5-A5CC-86F2-08BD9FC05F3F}"/>
          </ac:spMkLst>
        </pc:spChg>
        <pc:spChg chg="mod">
          <ac:chgData name="Pedro Nolasco Micha Micha" userId="cf04751feb9e4057" providerId="Windows Live" clId="Web-{8C7DFD49-1F0E-4F1C-9ECB-7B2046DD663A}" dt="2024-06-04T00:57:35.622" v="45" actId="20577"/>
          <ac:spMkLst>
            <pc:docMk/>
            <pc:sldMk cId="3587508744" sldId="257"/>
            <ac:spMk id="5" creationId="{FD53F4BF-636E-05D9-6F38-92EEA95F5BAE}"/>
          </ac:spMkLst>
        </pc:spChg>
      </pc:sldChg>
    </pc:docChg>
  </pc:docChgLst>
  <pc:docChgLst>
    <pc:chgData name="Pedro Nolasco Micha Micha" userId="cf04751feb9e4057" providerId="Windows Live" clId="Web-{B706388D-5209-4ADE-8F06-F2DED648AD42}"/>
    <pc:docChg chg="modSld">
      <pc:chgData name="Pedro Nolasco Micha Micha" userId="cf04751feb9e4057" providerId="Windows Live" clId="Web-{B706388D-5209-4ADE-8F06-F2DED648AD42}" dt="2024-06-04T01:05:20.168" v="13" actId="20577"/>
      <pc:docMkLst>
        <pc:docMk/>
      </pc:docMkLst>
      <pc:sldChg chg="modSp">
        <pc:chgData name="Pedro Nolasco Micha Micha" userId="cf04751feb9e4057" providerId="Windows Live" clId="Web-{B706388D-5209-4ADE-8F06-F2DED648AD42}" dt="2024-06-04T01:05:20.168" v="13" actId="20577"/>
        <pc:sldMkLst>
          <pc:docMk/>
          <pc:sldMk cId="3587508744" sldId="257"/>
        </pc:sldMkLst>
        <pc:spChg chg="mod">
          <ac:chgData name="Pedro Nolasco Micha Micha" userId="cf04751feb9e4057" providerId="Windows Live" clId="Web-{B706388D-5209-4ADE-8F06-F2DED648AD42}" dt="2024-06-04T01:05:20.168" v="13" actId="20577"/>
          <ac:spMkLst>
            <pc:docMk/>
            <pc:sldMk cId="3587508744" sldId="257"/>
            <ac:spMk id="5" creationId="{FD53F4BF-636E-05D9-6F38-92EEA95F5BAE}"/>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477BA364-2E65-404D-8D60-CADE4FF7999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id="{5DB20866-DB97-41E3-8187-286BA438ED7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90D924E-19CD-4058-BDA9-4D6DF4F8DBAC}" type="datetimeFigureOut">
              <a:rPr lang="es-ES" smtClean="0"/>
              <a:t>26/03/2025</a:t>
            </a:fld>
            <a:endParaRPr lang="es-ES"/>
          </a:p>
        </p:txBody>
      </p:sp>
      <p:sp>
        <p:nvSpPr>
          <p:cNvPr id="4" name="Marcador de pie de página 3">
            <a:extLst>
              <a:ext uri="{FF2B5EF4-FFF2-40B4-BE49-F238E27FC236}">
                <a16:creationId xmlns:a16="http://schemas.microsoft.com/office/drawing/2014/main" id="{827359BF-FC56-4B6E-ABBB-5B1140C4530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9586209A-08E6-4A15-AAD7-2639AE6F1F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CCEA5A0-F4D4-403C-BD2F-B6AC7217A9E0}" type="slidenum">
              <a:rPr lang="es-ES" smtClean="0"/>
              <a:t>‹Nº›</a:t>
            </a:fld>
            <a:endParaRPr lang="es-ES"/>
          </a:p>
        </p:txBody>
      </p:sp>
    </p:spTree>
    <p:extLst>
      <p:ext uri="{BB962C8B-B14F-4D97-AF65-F5344CB8AC3E}">
        <p14:creationId xmlns:p14="http://schemas.microsoft.com/office/powerpoint/2010/main" val="35490150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097EA5-6BC7-4A34-8F18-EFEDD45476C8}" type="datetimeFigureOut">
              <a:rPr lang="es-ES" noProof="0" smtClean="0"/>
              <a:t>26/03/2025</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noProof="0"/>
              <a:t>Haga clic para modificar los estilos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noProof="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D8BFC8-D711-4794-A5C6-F6FA9117C4B2}" type="slidenum">
              <a:rPr lang="es-ES" noProof="0" smtClean="0"/>
              <a:t>‹Nº›</a:t>
            </a:fld>
            <a:endParaRPr lang="es-ES" noProof="0"/>
          </a:p>
        </p:txBody>
      </p:sp>
    </p:spTree>
    <p:extLst>
      <p:ext uri="{BB962C8B-B14F-4D97-AF65-F5344CB8AC3E}">
        <p14:creationId xmlns:p14="http://schemas.microsoft.com/office/powerpoint/2010/main" val="331992481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73D8BFC8-D711-4794-A5C6-F6FA9117C4B2}" type="slidenum">
              <a:rPr lang="es-ES" smtClean="0"/>
              <a:t>1</a:t>
            </a:fld>
            <a:endParaRPr lang="es-ES"/>
          </a:p>
        </p:txBody>
      </p:sp>
    </p:spTree>
    <p:extLst>
      <p:ext uri="{BB962C8B-B14F-4D97-AF65-F5344CB8AC3E}">
        <p14:creationId xmlns:p14="http://schemas.microsoft.com/office/powerpoint/2010/main" val="7086770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3">
        <a:schemeClr val="bg2"/>
      </p:bgRef>
    </p:bg>
    <p:spTree>
      <p:nvGrpSpPr>
        <p:cNvPr id="1" name=""/>
        <p:cNvGrpSpPr/>
        <p:nvPr/>
      </p:nvGrpSpPr>
      <p:grpSpPr>
        <a:xfrm>
          <a:off x="0" y="0"/>
          <a:ext cx="0" cy="0"/>
          <a:chOff x="0" y="0"/>
          <a:chExt cx="0" cy="0"/>
        </a:xfrm>
      </p:grpSpPr>
      <p:pic>
        <p:nvPicPr>
          <p:cNvPr id="7" name="Imagen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1"/>
          <p:cNvSpPr>
            <a:spLocks noGrp="1"/>
          </p:cNvSpPr>
          <p:nvPr>
            <p:ph type="ctrTitle"/>
          </p:nvPr>
        </p:nvSpPr>
        <p:spPr>
          <a:xfrm>
            <a:off x="3962399" y="1964267"/>
            <a:ext cx="7197726" cy="2421464"/>
          </a:xfrm>
        </p:spPr>
        <p:txBody>
          <a:bodyPr rtlCol="0" anchor="b">
            <a:normAutofit/>
          </a:bodyPr>
          <a:lstStyle>
            <a:lvl1pPr algn="r">
              <a:defRPr sz="4800">
                <a:effectLst/>
              </a:defRPr>
            </a:lvl1pPr>
          </a:lstStyle>
          <a:p>
            <a:pPr rtl="0"/>
            <a:r>
              <a:rPr lang="es-ES" noProof="0"/>
              <a:t>Haga clic para modificar el estilo de título del patrón</a:t>
            </a:r>
          </a:p>
        </p:txBody>
      </p:sp>
      <p:sp>
        <p:nvSpPr>
          <p:cNvPr id="3" name="Subtítulo 2"/>
          <p:cNvSpPr>
            <a:spLocks noGrp="1"/>
          </p:cNvSpPr>
          <p:nvPr>
            <p:ph type="subTitle" idx="1"/>
          </p:nvPr>
        </p:nvSpPr>
        <p:spPr>
          <a:xfrm>
            <a:off x="3962399" y="4385732"/>
            <a:ext cx="7197726" cy="1405467"/>
          </a:xfrm>
        </p:spPr>
        <p:txBody>
          <a:bodyPr rtlCol="0"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s-ES" noProof="0"/>
              <a:t>Haga clic para modificar el estilo de subtítulo del patrón</a:t>
            </a:r>
          </a:p>
        </p:txBody>
      </p:sp>
      <p:sp>
        <p:nvSpPr>
          <p:cNvPr id="4" name="Marcador de fecha 3"/>
          <p:cNvSpPr>
            <a:spLocks noGrp="1"/>
          </p:cNvSpPr>
          <p:nvPr>
            <p:ph type="dt" sz="half" idx="10"/>
          </p:nvPr>
        </p:nvSpPr>
        <p:spPr>
          <a:xfrm>
            <a:off x="8932558" y="5870575"/>
            <a:ext cx="1600200" cy="377825"/>
          </a:xfrm>
        </p:spPr>
        <p:txBody>
          <a:bodyPr rtlCol="0"/>
          <a:lstStyle/>
          <a:p>
            <a:pPr rtl="0"/>
            <a:fld id="{FA56B959-CD4B-490F-B04E-4883C7E1679B}" type="datetime1">
              <a:rPr lang="es-ES" noProof="0" smtClean="0"/>
              <a:t>26/03/2025</a:t>
            </a:fld>
            <a:endParaRPr lang="es-ES" noProof="0"/>
          </a:p>
        </p:txBody>
      </p:sp>
      <p:sp>
        <p:nvSpPr>
          <p:cNvPr id="5" name="Marcador de pie de página 4"/>
          <p:cNvSpPr>
            <a:spLocks noGrp="1"/>
          </p:cNvSpPr>
          <p:nvPr>
            <p:ph type="ftr" sz="quarter" idx="11"/>
          </p:nvPr>
        </p:nvSpPr>
        <p:spPr>
          <a:xfrm>
            <a:off x="3962399" y="5870575"/>
            <a:ext cx="4893958" cy="377825"/>
          </a:xfrm>
        </p:spPr>
        <p:txBody>
          <a:bodyPr rtlCol="0"/>
          <a:lstStyle/>
          <a:p>
            <a:pPr rtl="0"/>
            <a:endParaRPr lang="es-ES" noProof="0"/>
          </a:p>
        </p:txBody>
      </p:sp>
      <p:sp>
        <p:nvSpPr>
          <p:cNvPr id="6" name="Marcador de número de diapositiva 5"/>
          <p:cNvSpPr>
            <a:spLocks noGrp="1"/>
          </p:cNvSpPr>
          <p:nvPr>
            <p:ph type="sldNum" sz="quarter" idx="12"/>
          </p:nvPr>
        </p:nvSpPr>
        <p:spPr>
          <a:xfrm>
            <a:off x="10608958" y="5870575"/>
            <a:ext cx="551167" cy="377825"/>
          </a:xfrm>
        </p:spPr>
        <p:txBody>
          <a:bodyPr rtlCol="0"/>
          <a:lstStyle/>
          <a:p>
            <a:pPr rtl="0"/>
            <a:fld id="{D57F1E4F-1CFF-5643-939E-217C01CDF565}" type="slidenum">
              <a:rPr lang="es-ES" noProof="0" smtClean="0"/>
              <a:pPr rtl="0"/>
              <a:t>‹Nº›</a:t>
            </a:fld>
            <a:endParaRPr lang="es-ES" noProof="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leyenda">
    <p:spTree>
      <p:nvGrpSpPr>
        <p:cNvPr id="1" name=""/>
        <p:cNvGrpSpPr/>
        <p:nvPr/>
      </p:nvGrpSpPr>
      <p:grpSpPr>
        <a:xfrm>
          <a:off x="0" y="0"/>
          <a:ext cx="0" cy="0"/>
          <a:chOff x="0" y="0"/>
          <a:chExt cx="0" cy="0"/>
        </a:xfrm>
      </p:grpSpPr>
      <p:pic>
        <p:nvPicPr>
          <p:cNvPr id="8" name="Imagen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1"/>
          <p:cNvSpPr>
            <a:spLocks noGrp="1"/>
          </p:cNvSpPr>
          <p:nvPr>
            <p:ph type="title"/>
          </p:nvPr>
        </p:nvSpPr>
        <p:spPr>
          <a:xfrm>
            <a:off x="685800" y="4732865"/>
            <a:ext cx="10131427" cy="566738"/>
          </a:xfrm>
        </p:spPr>
        <p:txBody>
          <a:bodyPr rtlCol="0" anchor="b">
            <a:normAutofit/>
          </a:bodyPr>
          <a:lstStyle>
            <a:lvl1pPr algn="l">
              <a:defRPr sz="2400" b="0"/>
            </a:lvl1pPr>
          </a:lstStyle>
          <a:p>
            <a:pPr rtl="0"/>
            <a:r>
              <a:rPr lang="es-ES" noProof="0"/>
              <a:t>Haga clic para modificar el estilo de título del patrón</a:t>
            </a:r>
          </a:p>
        </p:txBody>
      </p:sp>
      <p:sp>
        <p:nvSpPr>
          <p:cNvPr id="3" name="Marcador de posición de imagen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p>
        </p:txBody>
      </p:sp>
      <p:sp>
        <p:nvSpPr>
          <p:cNvPr id="4" name="Marcador de texto 3"/>
          <p:cNvSpPr>
            <a:spLocks noGrp="1"/>
          </p:cNvSpPr>
          <p:nvPr>
            <p:ph type="body" sz="half" idx="2"/>
          </p:nvPr>
        </p:nvSpPr>
        <p:spPr>
          <a:xfrm>
            <a:off x="685800" y="5299603"/>
            <a:ext cx="10131427" cy="49371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892D892D-E5C7-4D96-84B4-20C43F4AF61C}" type="datetime1">
              <a:rPr lang="es-ES" noProof="0" smtClean="0"/>
              <a:t>26/03/2025</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número de diapositiva 6"/>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leyenda">
    <p:spTree>
      <p:nvGrpSpPr>
        <p:cNvPr id="1" name=""/>
        <p:cNvGrpSpPr/>
        <p:nvPr/>
      </p:nvGrpSpPr>
      <p:grpSpPr>
        <a:xfrm>
          <a:off x="0" y="0"/>
          <a:ext cx="0" cy="0"/>
          <a:chOff x="0" y="0"/>
          <a:chExt cx="0" cy="0"/>
        </a:xfrm>
      </p:grpSpPr>
      <p:pic>
        <p:nvPicPr>
          <p:cNvPr id="7" name="Imagen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1"/>
          <p:cNvSpPr>
            <a:spLocks noGrp="1"/>
          </p:cNvSpPr>
          <p:nvPr>
            <p:ph type="title"/>
          </p:nvPr>
        </p:nvSpPr>
        <p:spPr>
          <a:xfrm>
            <a:off x="685801" y="609601"/>
            <a:ext cx="10131427" cy="3124199"/>
          </a:xfrm>
        </p:spPr>
        <p:txBody>
          <a:bodyPr rtlCol="0" anchor="ctr">
            <a:normAutofit/>
          </a:bodyPr>
          <a:lstStyle>
            <a:lvl1pPr algn="l">
              <a:defRPr sz="3200" b="0" cap="none"/>
            </a:lvl1pPr>
          </a:lstStyle>
          <a:p>
            <a:pPr rtl="0"/>
            <a:r>
              <a:rPr lang="es-ES" noProof="0"/>
              <a:t>Haga clic para modificar el estilo de título del patrón</a:t>
            </a:r>
          </a:p>
        </p:txBody>
      </p:sp>
      <p:sp>
        <p:nvSpPr>
          <p:cNvPr id="3" name="Marcador de texto 2"/>
          <p:cNvSpPr>
            <a:spLocks noGrp="1"/>
          </p:cNvSpPr>
          <p:nvPr>
            <p:ph type="body" idx="1"/>
          </p:nvPr>
        </p:nvSpPr>
        <p:spPr>
          <a:xfrm>
            <a:off x="685800" y="4343400"/>
            <a:ext cx="10131428" cy="1447800"/>
          </a:xfrm>
        </p:spPr>
        <p:txBody>
          <a:bodyPr rtlCol="0"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Haga clic para modificar los estilos de texto del patrón</a:t>
            </a:r>
          </a:p>
        </p:txBody>
      </p:sp>
      <p:sp>
        <p:nvSpPr>
          <p:cNvPr id="4" name="Marcador de fecha 3"/>
          <p:cNvSpPr>
            <a:spLocks noGrp="1"/>
          </p:cNvSpPr>
          <p:nvPr>
            <p:ph type="dt" sz="half" idx="10"/>
          </p:nvPr>
        </p:nvSpPr>
        <p:spPr/>
        <p:txBody>
          <a:bodyPr rtlCol="0"/>
          <a:lstStyle/>
          <a:p>
            <a:pPr rtl="0"/>
            <a:fld id="{90BDE470-0ED2-4315-80F6-2553C87C1781}" type="datetime1">
              <a:rPr lang="es-ES" noProof="0" smtClean="0"/>
              <a:t>26/03/2025</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leyenda">
    <p:spTree>
      <p:nvGrpSpPr>
        <p:cNvPr id="1" name=""/>
        <p:cNvGrpSpPr/>
        <p:nvPr/>
      </p:nvGrpSpPr>
      <p:grpSpPr>
        <a:xfrm>
          <a:off x="0" y="0"/>
          <a:ext cx="0" cy="0"/>
          <a:chOff x="0" y="0"/>
          <a:chExt cx="0" cy="0"/>
        </a:xfrm>
      </p:grpSpPr>
      <p:pic>
        <p:nvPicPr>
          <p:cNvPr id="16" name="Imagen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Cuadro de texto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es-ES" sz="8000" noProof="0">
                <a:solidFill>
                  <a:schemeClr val="tx1"/>
                </a:solidFill>
                <a:effectLst/>
              </a:rPr>
              <a:t>”</a:t>
            </a:r>
          </a:p>
        </p:txBody>
      </p:sp>
      <p:sp>
        <p:nvSpPr>
          <p:cNvPr id="11" name="Cuadro de texto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es-ES" sz="8000" noProof="0">
                <a:solidFill>
                  <a:schemeClr val="tx1"/>
                </a:solidFill>
                <a:effectLst/>
              </a:rPr>
              <a:t>“</a:t>
            </a:r>
          </a:p>
        </p:txBody>
      </p:sp>
      <p:sp>
        <p:nvSpPr>
          <p:cNvPr id="2" name="Título 1"/>
          <p:cNvSpPr>
            <a:spLocks noGrp="1"/>
          </p:cNvSpPr>
          <p:nvPr>
            <p:ph type="title"/>
          </p:nvPr>
        </p:nvSpPr>
        <p:spPr>
          <a:xfrm>
            <a:off x="992267" y="609601"/>
            <a:ext cx="9550399" cy="2743199"/>
          </a:xfrm>
        </p:spPr>
        <p:txBody>
          <a:bodyPr rtlCol="0" anchor="ctr">
            <a:normAutofit/>
          </a:bodyPr>
          <a:lstStyle>
            <a:lvl1pPr algn="l">
              <a:defRPr sz="3200" b="0" cap="none">
                <a:solidFill>
                  <a:schemeClr val="tx1"/>
                </a:solidFill>
              </a:defRPr>
            </a:lvl1pPr>
          </a:lstStyle>
          <a:p>
            <a:pPr rtl="0"/>
            <a:r>
              <a:rPr lang="es-ES" noProof="0"/>
              <a:t>Haga clic para modificar el estilo de título del patrón</a:t>
            </a:r>
          </a:p>
        </p:txBody>
      </p:sp>
      <p:sp>
        <p:nvSpPr>
          <p:cNvPr id="10" name="Marcador de texto 9"/>
          <p:cNvSpPr>
            <a:spLocks noGrp="1"/>
          </p:cNvSpPr>
          <p:nvPr>
            <p:ph type="body" sz="quarter" idx="13"/>
          </p:nvPr>
        </p:nvSpPr>
        <p:spPr>
          <a:xfrm>
            <a:off x="1097875" y="3352800"/>
            <a:ext cx="9339184" cy="381000"/>
          </a:xfrm>
        </p:spPr>
        <p:txBody>
          <a:bodyPr rtlCol="0"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rtl="0"/>
            <a:r>
              <a:rPr lang="es-ES" noProof="0"/>
              <a:t>Haga clic para modificar los estilos de texto del patrón</a:t>
            </a:r>
          </a:p>
        </p:txBody>
      </p:sp>
      <p:sp>
        <p:nvSpPr>
          <p:cNvPr id="3" name="Marcador de texto 2"/>
          <p:cNvSpPr>
            <a:spLocks noGrp="1"/>
          </p:cNvSpPr>
          <p:nvPr>
            <p:ph type="body" idx="1"/>
          </p:nvPr>
        </p:nvSpPr>
        <p:spPr>
          <a:xfrm>
            <a:off x="687465" y="4343400"/>
            <a:ext cx="10152367" cy="1447800"/>
          </a:xfrm>
        </p:spPr>
        <p:txBody>
          <a:bodyPr rtlCol="0"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Haga clic para modificar los estilos de texto del patrón</a:t>
            </a:r>
          </a:p>
        </p:txBody>
      </p:sp>
      <p:sp>
        <p:nvSpPr>
          <p:cNvPr id="4" name="Marcador de fecha 3"/>
          <p:cNvSpPr>
            <a:spLocks noGrp="1"/>
          </p:cNvSpPr>
          <p:nvPr>
            <p:ph type="dt" sz="half" idx="10"/>
          </p:nvPr>
        </p:nvSpPr>
        <p:spPr/>
        <p:txBody>
          <a:bodyPr rtlCol="0"/>
          <a:lstStyle/>
          <a:p>
            <a:pPr rtl="0"/>
            <a:fld id="{6F64CD79-E504-4FC8-8CF9-CD6A851C46A1}" type="datetime1">
              <a:rPr lang="es-ES" noProof="0" smtClean="0"/>
              <a:t>26/03/2025</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8" name="Imagen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1"/>
          <p:cNvSpPr>
            <a:spLocks noGrp="1"/>
          </p:cNvSpPr>
          <p:nvPr>
            <p:ph type="title"/>
          </p:nvPr>
        </p:nvSpPr>
        <p:spPr>
          <a:xfrm>
            <a:off x="685802" y="3308581"/>
            <a:ext cx="10131425" cy="1468800"/>
          </a:xfrm>
        </p:spPr>
        <p:txBody>
          <a:bodyPr rtlCol="0" anchor="b">
            <a:normAutofit/>
          </a:bodyPr>
          <a:lstStyle>
            <a:lvl1pPr algn="l">
              <a:defRPr sz="3200" b="0" cap="none"/>
            </a:lvl1pPr>
          </a:lstStyle>
          <a:p>
            <a:pPr rtl="0"/>
            <a:r>
              <a:rPr lang="es-ES" noProof="0"/>
              <a:t>Haga clic para modificar el estilo de título del patrón</a:t>
            </a:r>
          </a:p>
        </p:txBody>
      </p:sp>
      <p:sp>
        <p:nvSpPr>
          <p:cNvPr id="3" name="Marcador de texto 2"/>
          <p:cNvSpPr>
            <a:spLocks noGrp="1"/>
          </p:cNvSpPr>
          <p:nvPr>
            <p:ph type="body" idx="1"/>
          </p:nvPr>
        </p:nvSpPr>
        <p:spPr>
          <a:xfrm>
            <a:off x="685801" y="4777381"/>
            <a:ext cx="10131426" cy="860400"/>
          </a:xfrm>
        </p:spPr>
        <p:txBody>
          <a:bodyPr rtlCol="0"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Haga clic para modificar los estilos de texto del patrón</a:t>
            </a:r>
          </a:p>
        </p:txBody>
      </p:sp>
      <p:sp>
        <p:nvSpPr>
          <p:cNvPr id="4" name="Marcador de fecha 3"/>
          <p:cNvSpPr>
            <a:spLocks noGrp="1"/>
          </p:cNvSpPr>
          <p:nvPr>
            <p:ph type="dt" sz="half" idx="10"/>
          </p:nvPr>
        </p:nvSpPr>
        <p:spPr/>
        <p:txBody>
          <a:bodyPr rtlCol="0"/>
          <a:lstStyle/>
          <a:p>
            <a:pPr rtl="0"/>
            <a:fld id="{1CDAC02B-15AF-40DB-A78E-9677C23EF852}" type="datetime1">
              <a:rPr lang="es-ES" noProof="0" smtClean="0"/>
              <a:t>26/03/2025</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 tarjeta de nombre">
    <p:spTree>
      <p:nvGrpSpPr>
        <p:cNvPr id="1" name=""/>
        <p:cNvGrpSpPr/>
        <p:nvPr/>
      </p:nvGrpSpPr>
      <p:grpSpPr>
        <a:xfrm>
          <a:off x="0" y="0"/>
          <a:ext cx="0" cy="0"/>
          <a:chOff x="0" y="0"/>
          <a:chExt cx="0" cy="0"/>
        </a:xfrm>
      </p:grpSpPr>
      <p:pic>
        <p:nvPicPr>
          <p:cNvPr id="11" name="Imagen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Cuadro de texto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es-ES" sz="8000" noProof="0">
                <a:solidFill>
                  <a:schemeClr val="tx1"/>
                </a:solidFill>
                <a:effectLst/>
              </a:rPr>
              <a:t>”</a:t>
            </a:r>
          </a:p>
        </p:txBody>
      </p:sp>
      <p:sp>
        <p:nvSpPr>
          <p:cNvPr id="14" name="Cuadro de texto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es-ES" sz="8000" noProof="0">
                <a:solidFill>
                  <a:schemeClr val="tx1"/>
                </a:solidFill>
                <a:effectLst/>
              </a:rPr>
              <a:t>“</a:t>
            </a:r>
          </a:p>
        </p:txBody>
      </p:sp>
      <p:sp>
        <p:nvSpPr>
          <p:cNvPr id="16" name="Título 1"/>
          <p:cNvSpPr>
            <a:spLocks noGrp="1"/>
          </p:cNvSpPr>
          <p:nvPr>
            <p:ph type="title"/>
          </p:nvPr>
        </p:nvSpPr>
        <p:spPr>
          <a:xfrm>
            <a:off x="992267" y="609601"/>
            <a:ext cx="9550399" cy="2743199"/>
          </a:xfrm>
        </p:spPr>
        <p:txBody>
          <a:bodyPr rtlCol="0" anchor="ctr">
            <a:normAutofit/>
          </a:bodyPr>
          <a:lstStyle>
            <a:lvl1pPr algn="l">
              <a:defRPr sz="3200" b="0" cap="none">
                <a:solidFill>
                  <a:schemeClr val="tx1"/>
                </a:solidFill>
              </a:defRPr>
            </a:lvl1pPr>
          </a:lstStyle>
          <a:p>
            <a:pPr rtl="0"/>
            <a:r>
              <a:rPr lang="es-ES" noProof="0"/>
              <a:t>Haga clic para modificar el estilo de título del patrón</a:t>
            </a:r>
          </a:p>
        </p:txBody>
      </p:sp>
      <p:sp>
        <p:nvSpPr>
          <p:cNvPr id="10" name="Marcador de texto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rtl="0">
              <a:spcBef>
                <a:spcPct val="0"/>
              </a:spcBef>
              <a:buNone/>
            </a:pPr>
            <a:r>
              <a:rPr lang="es-ES" noProof="0"/>
              <a:t>Haga clic para modificar los estilos de texto del patrón</a:t>
            </a:r>
          </a:p>
        </p:txBody>
      </p:sp>
      <p:sp>
        <p:nvSpPr>
          <p:cNvPr id="3" name="Marcador de texto 2"/>
          <p:cNvSpPr>
            <a:spLocks noGrp="1"/>
          </p:cNvSpPr>
          <p:nvPr>
            <p:ph type="body" idx="1"/>
          </p:nvPr>
        </p:nvSpPr>
        <p:spPr>
          <a:xfrm>
            <a:off x="685799" y="4775200"/>
            <a:ext cx="10135436" cy="1016000"/>
          </a:xfrm>
        </p:spPr>
        <p:txBody>
          <a:bodyPr rtlCol="0"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Haga clic para modificar los estilos de texto del patrón</a:t>
            </a:r>
          </a:p>
        </p:txBody>
      </p:sp>
      <p:sp>
        <p:nvSpPr>
          <p:cNvPr id="4" name="Marcador de fecha 3"/>
          <p:cNvSpPr>
            <a:spLocks noGrp="1"/>
          </p:cNvSpPr>
          <p:nvPr>
            <p:ph type="dt" sz="half" idx="10"/>
          </p:nvPr>
        </p:nvSpPr>
        <p:spPr/>
        <p:txBody>
          <a:bodyPr rtlCol="0"/>
          <a:lstStyle/>
          <a:p>
            <a:pPr rtl="0"/>
            <a:fld id="{0997ED2E-8AB4-4486-B773-81F17762DC00}" type="datetime1">
              <a:rPr lang="es-ES" noProof="0" smtClean="0"/>
              <a:t>26/03/2025</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pic>
        <p:nvPicPr>
          <p:cNvPr id="8" name="Imagen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rtl="0"/>
            <a:r>
              <a:rPr lang="es-ES" noProof="0"/>
              <a:t>Haga clic para modificar el estilo de título del patrón</a:t>
            </a:r>
          </a:p>
        </p:txBody>
      </p:sp>
      <p:sp>
        <p:nvSpPr>
          <p:cNvPr id="10" name="Marcador de texto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rtl="0">
              <a:spcBef>
                <a:spcPct val="0"/>
              </a:spcBef>
              <a:buNone/>
            </a:pPr>
            <a:r>
              <a:rPr lang="es-ES" noProof="0"/>
              <a:t>Haga clic para modificar los estilos de texto del patrón</a:t>
            </a:r>
          </a:p>
        </p:txBody>
      </p:sp>
      <p:sp>
        <p:nvSpPr>
          <p:cNvPr id="3" name="Marcador de texto 2"/>
          <p:cNvSpPr>
            <a:spLocks noGrp="1"/>
          </p:cNvSpPr>
          <p:nvPr>
            <p:ph type="body" idx="1"/>
          </p:nvPr>
        </p:nvSpPr>
        <p:spPr>
          <a:xfrm>
            <a:off x="685800" y="4343400"/>
            <a:ext cx="10131428" cy="1447800"/>
          </a:xfrm>
        </p:spPr>
        <p:txBody>
          <a:bodyPr rtlCol="0"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Haga clic para modificar los estilos de texto del patrón</a:t>
            </a:r>
          </a:p>
        </p:txBody>
      </p:sp>
      <p:sp>
        <p:nvSpPr>
          <p:cNvPr id="4" name="Marcador de fecha 3"/>
          <p:cNvSpPr>
            <a:spLocks noGrp="1"/>
          </p:cNvSpPr>
          <p:nvPr>
            <p:ph type="dt" sz="half" idx="10"/>
          </p:nvPr>
        </p:nvSpPr>
        <p:spPr/>
        <p:txBody>
          <a:bodyPr rtlCol="0"/>
          <a:lstStyle/>
          <a:p>
            <a:pPr rtl="0"/>
            <a:fld id="{A7503A7A-958F-4085-840D-2FB330D9A425}" type="datetime1">
              <a:rPr lang="es-ES" noProof="0" smtClean="0"/>
              <a:t>26/03/2025</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Imagen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Marcador de posición de texto vertical 2"/>
          <p:cNvSpPr>
            <a:spLocks noGrp="1"/>
          </p:cNvSpPr>
          <p:nvPr>
            <p:ph type="body" orient="vert" idx="1"/>
          </p:nvPr>
        </p:nvSpPr>
        <p:spPr/>
        <p:txBody>
          <a:bodyPr vert="eaVert" rtlCol="0" anchor="t"/>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0EA539BC-F7AB-4900-B88D-D155A24E8D34}" type="datetime1">
              <a:rPr lang="es-ES" noProof="0" smtClean="0"/>
              <a:t>26/03/2025</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
        <p:nvSpPr>
          <p:cNvPr id="8" name="Título 1"/>
          <p:cNvSpPr>
            <a:spLocks noGrp="1"/>
          </p:cNvSpPr>
          <p:nvPr>
            <p:ph type="title"/>
          </p:nvPr>
        </p:nvSpPr>
        <p:spPr>
          <a:xfrm>
            <a:off x="685801" y="609600"/>
            <a:ext cx="10131425" cy="1456267"/>
          </a:xfrm>
        </p:spPr>
        <p:txBody>
          <a:bodyPr rtlCol="0"/>
          <a:lstStyle/>
          <a:p>
            <a:pPr rtl="0"/>
            <a:r>
              <a:rPr lang="es-ES" noProof="0"/>
              <a:t>Haga clic para modificar el estilo de título del patrón</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7" name="Imagen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vertical 1"/>
          <p:cNvSpPr>
            <a:spLocks noGrp="1"/>
          </p:cNvSpPr>
          <p:nvPr>
            <p:ph type="title" orient="vert"/>
          </p:nvPr>
        </p:nvSpPr>
        <p:spPr>
          <a:xfrm>
            <a:off x="8658675" y="609599"/>
            <a:ext cx="2158552" cy="5181601"/>
          </a:xfrm>
        </p:spPr>
        <p:txBody>
          <a:bodyPr vert="eaVert" rtlCol="0"/>
          <a:lstStyle/>
          <a:p>
            <a:pPr rtl="0"/>
            <a:r>
              <a:rPr lang="es-ES" noProof="0"/>
              <a:t>Haga clic para modificar el estilo de título del patrón</a:t>
            </a:r>
          </a:p>
        </p:txBody>
      </p:sp>
      <p:sp>
        <p:nvSpPr>
          <p:cNvPr id="3" name="Marcador de posición de texto vertical 2"/>
          <p:cNvSpPr>
            <a:spLocks noGrp="1"/>
          </p:cNvSpPr>
          <p:nvPr>
            <p:ph type="body" orient="vert" idx="1"/>
          </p:nvPr>
        </p:nvSpPr>
        <p:spPr>
          <a:xfrm>
            <a:off x="685800" y="609600"/>
            <a:ext cx="7832116" cy="5181600"/>
          </a:xfrm>
        </p:spPr>
        <p:txBody>
          <a:bodyPr vert="eaVert" rtlCol="0" anchor="t"/>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99D6D118-F5FE-4AC0-9CE2-D696CD09C489}" type="datetime1">
              <a:rPr lang="es-ES" noProof="0" smtClean="0"/>
              <a:t>26/03/2025</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pic>
        <p:nvPicPr>
          <p:cNvPr id="7" name="Imagen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contenido 2"/>
          <p:cNvSpPr>
            <a:spLocks noGrp="1"/>
          </p:cNvSpPr>
          <p:nvPr>
            <p:ph idx="1"/>
          </p:nvPr>
        </p:nvSpPr>
        <p:spPr/>
        <p:txBody>
          <a:bodyPr rtlCol="0" anchor="ct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1F2F758C-03CF-4D4B-BB92-D7062D1B17A3}" type="datetime1">
              <a:rPr lang="es-ES" noProof="0" smtClean="0"/>
              <a:t>26/03/2025</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la sección">
    <p:spTree>
      <p:nvGrpSpPr>
        <p:cNvPr id="1" name=""/>
        <p:cNvGrpSpPr/>
        <p:nvPr/>
      </p:nvGrpSpPr>
      <p:grpSpPr>
        <a:xfrm>
          <a:off x="0" y="0"/>
          <a:ext cx="0" cy="0"/>
          <a:chOff x="0" y="0"/>
          <a:chExt cx="0" cy="0"/>
        </a:xfrm>
      </p:grpSpPr>
      <p:pic>
        <p:nvPicPr>
          <p:cNvPr id="7" name="Imagen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1"/>
          <p:cNvSpPr>
            <a:spLocks noGrp="1"/>
          </p:cNvSpPr>
          <p:nvPr>
            <p:ph type="title"/>
          </p:nvPr>
        </p:nvSpPr>
        <p:spPr>
          <a:xfrm>
            <a:off x="685800" y="3308581"/>
            <a:ext cx="10131427" cy="1468800"/>
          </a:xfrm>
        </p:spPr>
        <p:txBody>
          <a:bodyPr rtlCol="0" anchor="b"/>
          <a:lstStyle>
            <a:lvl1pPr algn="l">
              <a:defRPr sz="4000" b="0" cap="all"/>
            </a:lvl1pPr>
          </a:lstStyle>
          <a:p>
            <a:pPr rtl="0"/>
            <a:r>
              <a:rPr lang="es-ES" noProof="0"/>
              <a:t>Haga clic para modificar el estilo de título del patrón</a:t>
            </a:r>
          </a:p>
        </p:txBody>
      </p:sp>
      <p:sp>
        <p:nvSpPr>
          <p:cNvPr id="3" name="Marcador de texto 2"/>
          <p:cNvSpPr>
            <a:spLocks noGrp="1"/>
          </p:cNvSpPr>
          <p:nvPr>
            <p:ph type="body" idx="1"/>
          </p:nvPr>
        </p:nvSpPr>
        <p:spPr>
          <a:xfrm>
            <a:off x="685799" y="4777381"/>
            <a:ext cx="10131428" cy="860400"/>
          </a:xfrm>
        </p:spPr>
        <p:txBody>
          <a:bodyPr rtlCol="0"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Haga clic para modificar los estilos de texto del patrón</a:t>
            </a:r>
          </a:p>
        </p:txBody>
      </p:sp>
      <p:sp>
        <p:nvSpPr>
          <p:cNvPr id="4" name="Marcador de fecha 3"/>
          <p:cNvSpPr>
            <a:spLocks noGrp="1"/>
          </p:cNvSpPr>
          <p:nvPr>
            <p:ph type="dt" sz="half" idx="10"/>
          </p:nvPr>
        </p:nvSpPr>
        <p:spPr/>
        <p:txBody>
          <a:bodyPr rtlCol="0"/>
          <a:lstStyle/>
          <a:p>
            <a:pPr rtl="0"/>
            <a:fld id="{2911C207-F061-4DD9-B328-8D519DB656ED}" type="datetime1">
              <a:rPr lang="es-ES" noProof="0" smtClean="0"/>
              <a:t>26/03/2025</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contenido">
    <p:spTree>
      <p:nvGrpSpPr>
        <p:cNvPr id="1" name=""/>
        <p:cNvGrpSpPr/>
        <p:nvPr/>
      </p:nvGrpSpPr>
      <p:grpSpPr>
        <a:xfrm>
          <a:off x="0" y="0"/>
          <a:ext cx="0" cy="0"/>
          <a:chOff x="0" y="0"/>
          <a:chExt cx="0" cy="0"/>
        </a:xfrm>
      </p:grpSpPr>
      <p:pic>
        <p:nvPicPr>
          <p:cNvPr id="8" name="Imagen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contenido 2"/>
          <p:cNvSpPr>
            <a:spLocks noGrp="1"/>
          </p:cNvSpPr>
          <p:nvPr>
            <p:ph sz="half" idx="1"/>
          </p:nvPr>
        </p:nvSpPr>
        <p:spPr>
          <a:xfrm>
            <a:off x="685802" y="2142067"/>
            <a:ext cx="4995334" cy="3649134"/>
          </a:xfrm>
        </p:spPr>
        <p:txBody>
          <a:bodyPr rtlCol="0">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contenido 3"/>
          <p:cNvSpPr>
            <a:spLocks noGrp="1"/>
          </p:cNvSpPr>
          <p:nvPr>
            <p:ph sz="half" idx="2"/>
          </p:nvPr>
        </p:nvSpPr>
        <p:spPr>
          <a:xfrm>
            <a:off x="5821895" y="2142067"/>
            <a:ext cx="4995332" cy="3649133"/>
          </a:xfrm>
        </p:spPr>
        <p:txBody>
          <a:bodyPr rtlCol="0">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fecha 4"/>
          <p:cNvSpPr>
            <a:spLocks noGrp="1"/>
          </p:cNvSpPr>
          <p:nvPr>
            <p:ph type="dt" sz="half" idx="10"/>
          </p:nvPr>
        </p:nvSpPr>
        <p:spPr/>
        <p:txBody>
          <a:bodyPr rtlCol="0"/>
          <a:lstStyle/>
          <a:p>
            <a:pPr rtl="0"/>
            <a:fld id="{262FBABA-DEAA-4A02-BC77-32A1622D4B09}" type="datetime1">
              <a:rPr lang="es-ES" noProof="0" smtClean="0"/>
              <a:t>26/03/2025</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número de diapositiva 6"/>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defRPr/>
            </a:lvl1pPr>
          </a:lstStyle>
          <a:p>
            <a:pPr rtl="0"/>
            <a:r>
              <a:rPr lang="es-ES" noProof="0"/>
              <a:t>Haga clic para modificar el estilo de título del patrón</a:t>
            </a:r>
          </a:p>
        </p:txBody>
      </p:sp>
      <p:sp>
        <p:nvSpPr>
          <p:cNvPr id="3" name="Marcador de texto 2"/>
          <p:cNvSpPr>
            <a:spLocks noGrp="1"/>
          </p:cNvSpPr>
          <p:nvPr>
            <p:ph type="body" idx="1" hasCustomPrompt="1"/>
          </p:nvPr>
        </p:nvSpPr>
        <p:spPr>
          <a:xfrm>
            <a:off x="973670" y="2218267"/>
            <a:ext cx="4709054" cy="576262"/>
          </a:xfrm>
        </p:spPr>
        <p:txBody>
          <a:bodyPr rtlCol="0"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DEL TEXTO MAESTRO</a:t>
            </a:r>
          </a:p>
        </p:txBody>
      </p:sp>
      <p:sp>
        <p:nvSpPr>
          <p:cNvPr id="4" name="Marcador de contenido 3"/>
          <p:cNvSpPr>
            <a:spLocks noGrp="1"/>
          </p:cNvSpPr>
          <p:nvPr>
            <p:ph sz="half" idx="2"/>
          </p:nvPr>
        </p:nvSpPr>
        <p:spPr>
          <a:xfrm>
            <a:off x="685801" y="2870201"/>
            <a:ext cx="4996923" cy="2920998"/>
          </a:xfrm>
        </p:spPr>
        <p:txBody>
          <a:bodyPr rtlCol="0" anchor="t">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texto 4"/>
          <p:cNvSpPr>
            <a:spLocks noGrp="1"/>
          </p:cNvSpPr>
          <p:nvPr>
            <p:ph type="body" sz="quarter" idx="3" hasCustomPrompt="1"/>
          </p:nvPr>
        </p:nvSpPr>
        <p:spPr>
          <a:xfrm>
            <a:off x="6096003" y="2226734"/>
            <a:ext cx="4722813" cy="576262"/>
          </a:xfrm>
        </p:spPr>
        <p:txBody>
          <a:bodyPr rtlCol="0"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DEL TEXTO MAESTRO</a:t>
            </a:r>
          </a:p>
        </p:txBody>
      </p:sp>
      <p:sp>
        <p:nvSpPr>
          <p:cNvPr id="6" name="Marcador de contenido 5"/>
          <p:cNvSpPr>
            <a:spLocks noGrp="1"/>
          </p:cNvSpPr>
          <p:nvPr>
            <p:ph sz="quarter" idx="4"/>
          </p:nvPr>
        </p:nvSpPr>
        <p:spPr>
          <a:xfrm>
            <a:off x="5823483" y="2870201"/>
            <a:ext cx="4995334" cy="2920998"/>
          </a:xfrm>
        </p:spPr>
        <p:txBody>
          <a:bodyPr rtlCol="0" anchor="t">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p:cNvSpPr>
            <a:spLocks noGrp="1"/>
          </p:cNvSpPr>
          <p:nvPr>
            <p:ph type="dt" sz="half" idx="10"/>
          </p:nvPr>
        </p:nvSpPr>
        <p:spPr/>
        <p:txBody>
          <a:bodyPr rtlCol="0"/>
          <a:lstStyle/>
          <a:p>
            <a:pPr rtl="0"/>
            <a:fld id="{685A67F2-8FBE-4BF6-A721-71B44C61F69C}" type="datetime1">
              <a:rPr lang="es-ES" noProof="0" smtClean="0"/>
              <a:pPr rtl="0"/>
              <a:t>26/03/2025</a:t>
            </a:fld>
            <a:r>
              <a:rPr lang="es-ES" noProof="0"/>
              <a:t>9/11/2014</a:t>
            </a:r>
            <a:fld id="{B61BEF0D-F0BB-DE4B-95CE-6DB70DBA9567}" type="datetimeFigureOut">
              <a:rPr lang="es-ES" noProof="0" smtClean="0"/>
              <a:pPr rtl="0"/>
              <a:t>26/03/2025</a:t>
            </a:fld>
            <a:endParaRPr lang="es-ES" noProof="0"/>
          </a:p>
        </p:txBody>
      </p:sp>
      <p:sp>
        <p:nvSpPr>
          <p:cNvPr id="8" name="Marcador de pie de página 7"/>
          <p:cNvSpPr>
            <a:spLocks noGrp="1"/>
          </p:cNvSpPr>
          <p:nvPr>
            <p:ph type="ftr" sz="quarter" idx="11"/>
          </p:nvPr>
        </p:nvSpPr>
        <p:spPr/>
        <p:txBody>
          <a:bodyPr rtlCol="0"/>
          <a:lstStyle/>
          <a:p>
            <a:pPr rtl="0"/>
            <a:endParaRPr lang="es-ES" noProof="0"/>
          </a:p>
        </p:txBody>
      </p:sp>
      <p:sp>
        <p:nvSpPr>
          <p:cNvPr id="9" name="Marcador de número de diapositiva 8"/>
          <p:cNvSpPr>
            <a:spLocks noGrp="1"/>
          </p:cNvSpPr>
          <p:nvPr>
            <p:ph type="sldNum" sz="quarter" idx="12"/>
          </p:nvPr>
        </p:nvSpPr>
        <p:spPr/>
        <p:txBody>
          <a:bodyPr rtlCol="0"/>
          <a:lstStyle/>
          <a:p>
            <a:pPr rtl="0"/>
            <a:fld id="{D57F1E4F-1CFF-5643-939E-217C01CDF565}" type="slidenum">
              <a:rPr lang="es-ES" noProof="0" smtClean="0"/>
              <a:pPr rtl="0"/>
              <a:t>‹Nº›</a:t>
            </a:fld>
            <a:r>
              <a:rPr lang="es-ES" noProof="0"/>
              <a:t>‹n.º›</a:t>
            </a:r>
            <a:fld id="{D57F1E4F-1CFF-5643-939E-217C01CDF565}" type="slidenum">
              <a:rPr lang="es-ES" noProof="0" smtClean="0"/>
              <a:pPr rtl="0"/>
              <a:t>‹Nº›</a:t>
            </a:fld>
            <a:endParaRPr lang="es-ES"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Imagen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fecha 2"/>
          <p:cNvSpPr>
            <a:spLocks noGrp="1"/>
          </p:cNvSpPr>
          <p:nvPr>
            <p:ph type="dt" sz="half" idx="10"/>
          </p:nvPr>
        </p:nvSpPr>
        <p:spPr/>
        <p:txBody>
          <a:bodyPr rtlCol="0"/>
          <a:lstStyle/>
          <a:p>
            <a:pPr rtl="0"/>
            <a:fld id="{D067B964-F9D2-4E49-B097-4883D088B82F}" type="datetime1">
              <a:rPr lang="es-ES" noProof="0" smtClean="0"/>
              <a:t>26/03/2025</a:t>
            </a:fld>
            <a:endParaRPr lang="es-ES" noProof="0"/>
          </a:p>
        </p:txBody>
      </p:sp>
      <p:sp>
        <p:nvSpPr>
          <p:cNvPr id="4" name="Marcador de pie de página 3"/>
          <p:cNvSpPr>
            <a:spLocks noGrp="1"/>
          </p:cNvSpPr>
          <p:nvPr>
            <p:ph type="ftr" sz="quarter" idx="11"/>
          </p:nvPr>
        </p:nvSpPr>
        <p:spPr/>
        <p:txBody>
          <a:bodyPr rtlCol="0"/>
          <a:lstStyle/>
          <a:p>
            <a:pPr rtl="0"/>
            <a:endParaRPr lang="es-ES" noProof="0"/>
          </a:p>
        </p:txBody>
      </p:sp>
      <p:sp>
        <p:nvSpPr>
          <p:cNvPr id="5" name="Marcador de número de diapositiva 4"/>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Imagen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Marcador de fecha 1"/>
          <p:cNvSpPr>
            <a:spLocks noGrp="1"/>
          </p:cNvSpPr>
          <p:nvPr>
            <p:ph type="dt" sz="half" idx="10"/>
          </p:nvPr>
        </p:nvSpPr>
        <p:spPr/>
        <p:txBody>
          <a:bodyPr rtlCol="0"/>
          <a:lstStyle/>
          <a:p>
            <a:pPr rtl="0"/>
            <a:fld id="{1C9561CC-DD08-4D3E-8BA8-58059C22C95F}" type="datetime1">
              <a:rPr lang="es-ES" noProof="0" smtClean="0"/>
              <a:t>26/03/2025</a:t>
            </a:fld>
            <a:endParaRPr lang="es-ES" noProof="0"/>
          </a:p>
        </p:txBody>
      </p:sp>
      <p:sp>
        <p:nvSpPr>
          <p:cNvPr id="3" name="Marcador de pie de página 2"/>
          <p:cNvSpPr>
            <a:spLocks noGrp="1"/>
          </p:cNvSpPr>
          <p:nvPr>
            <p:ph type="ftr" sz="quarter" idx="11"/>
          </p:nvPr>
        </p:nvSpPr>
        <p:spPr/>
        <p:txBody>
          <a:bodyPr rtlCol="0"/>
          <a:lstStyle/>
          <a:p>
            <a:pPr rtl="0"/>
            <a:endParaRPr lang="es-ES" noProof="0"/>
          </a:p>
        </p:txBody>
      </p:sp>
      <p:sp>
        <p:nvSpPr>
          <p:cNvPr id="4" name="Marcador de número de diapositiva 3"/>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Imagen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1"/>
          <p:cNvSpPr>
            <a:spLocks noGrp="1"/>
          </p:cNvSpPr>
          <p:nvPr>
            <p:ph type="title"/>
          </p:nvPr>
        </p:nvSpPr>
        <p:spPr>
          <a:xfrm>
            <a:off x="685800" y="2074333"/>
            <a:ext cx="3680885" cy="1371600"/>
          </a:xfrm>
        </p:spPr>
        <p:txBody>
          <a:bodyPr rtlCol="0" anchor="b">
            <a:normAutofit/>
          </a:bodyPr>
          <a:lstStyle>
            <a:lvl1pPr algn="l">
              <a:defRPr sz="2400" b="0"/>
            </a:lvl1pPr>
          </a:lstStyle>
          <a:p>
            <a:pPr rtl="0"/>
            <a:r>
              <a:rPr lang="es-ES" noProof="0"/>
              <a:t>Haga clic para modificar el estilo de título del patrón</a:t>
            </a:r>
          </a:p>
        </p:txBody>
      </p:sp>
      <p:sp>
        <p:nvSpPr>
          <p:cNvPr id="3" name="Marcador de contenido 2"/>
          <p:cNvSpPr>
            <a:spLocks noGrp="1"/>
          </p:cNvSpPr>
          <p:nvPr>
            <p:ph idx="1"/>
          </p:nvPr>
        </p:nvSpPr>
        <p:spPr>
          <a:xfrm>
            <a:off x="4648201" y="609601"/>
            <a:ext cx="6169026" cy="5181600"/>
          </a:xfrm>
        </p:spPr>
        <p:txBody>
          <a:bodyPr rtlCol="0" anchor="ctr">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texto 3"/>
          <p:cNvSpPr>
            <a:spLocks noGrp="1"/>
          </p:cNvSpPr>
          <p:nvPr>
            <p:ph type="body" sz="half" idx="2"/>
          </p:nvPr>
        </p:nvSpPr>
        <p:spPr>
          <a:xfrm>
            <a:off x="685800" y="3445933"/>
            <a:ext cx="3680885" cy="1828800"/>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337330A9-4463-4595-9ADF-618E813C2AEB}" type="datetime1">
              <a:rPr lang="es-ES" noProof="0" smtClean="0"/>
              <a:t>26/03/2025</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número de diapositiva 6"/>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pic>
        <p:nvPicPr>
          <p:cNvPr id="8" name="Imagen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1"/>
          <p:cNvSpPr>
            <a:spLocks noGrp="1"/>
          </p:cNvSpPr>
          <p:nvPr>
            <p:ph type="title"/>
          </p:nvPr>
        </p:nvSpPr>
        <p:spPr>
          <a:xfrm>
            <a:off x="685800" y="1600200"/>
            <a:ext cx="6164653" cy="1371600"/>
          </a:xfrm>
        </p:spPr>
        <p:txBody>
          <a:bodyPr rtlCol="0" anchor="b">
            <a:normAutofit/>
          </a:bodyPr>
          <a:lstStyle>
            <a:lvl1pPr algn="l">
              <a:defRPr sz="2800" b="0"/>
            </a:lvl1pPr>
          </a:lstStyle>
          <a:p>
            <a:pPr rtl="0"/>
            <a:r>
              <a:rPr lang="es-ES" noProof="0"/>
              <a:t>Haga clic para modificar el estilo de título del patrón</a:t>
            </a:r>
          </a:p>
        </p:txBody>
      </p:sp>
      <p:sp>
        <p:nvSpPr>
          <p:cNvPr id="14" name="Marcador de posición de imagen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p>
        </p:txBody>
      </p:sp>
      <p:sp>
        <p:nvSpPr>
          <p:cNvPr id="4" name="Marcador de texto 3"/>
          <p:cNvSpPr>
            <a:spLocks noGrp="1"/>
          </p:cNvSpPr>
          <p:nvPr>
            <p:ph type="body" sz="half" idx="2"/>
          </p:nvPr>
        </p:nvSpPr>
        <p:spPr>
          <a:xfrm>
            <a:off x="685800" y="2971800"/>
            <a:ext cx="6164653" cy="1828800"/>
          </a:xfrm>
        </p:spPr>
        <p:txBody>
          <a:bodyPr rtlCol="0"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0CA0BD63-847E-48A9-A638-E240B958AFD1}" type="datetime1">
              <a:rPr lang="es-ES" noProof="0" smtClean="0"/>
              <a:t>26/03/2025</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número de diapositiva 6"/>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pPr rtl="0"/>
            <a:r>
              <a:rPr lang="es-ES" noProof="0"/>
              <a:t>Haga clic para modificar el estilo de título del patrón</a:t>
            </a:r>
          </a:p>
        </p:txBody>
      </p:sp>
      <p:sp>
        <p:nvSpPr>
          <p:cNvPr id="3" name="Marcador de texto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fld id="{BFA98746-8AB5-43E1-A814-2E7C663CD4BD}" type="datetime1">
              <a:rPr lang="es-ES" noProof="0" smtClean="0"/>
              <a:t>26/03/2025</a:t>
            </a:fld>
            <a:endParaRPr lang="es-ES" noProof="0"/>
          </a:p>
        </p:txBody>
      </p:sp>
      <p:sp>
        <p:nvSpPr>
          <p:cNvPr id="5" name="Marcador de pie de página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rtl="0"/>
            <a:endParaRPr lang="es-ES" noProof="0"/>
          </a:p>
        </p:txBody>
      </p:sp>
      <p:sp>
        <p:nvSpPr>
          <p:cNvPr id="6" name="Marcador de número de diapositiva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fld id="{D57F1E4F-1CFF-5643-939E-217C01CDF565}" type="slidenum">
              <a:rPr lang="es-ES" noProof="0" smtClean="0"/>
              <a:pPr rtl="0"/>
              <a:t>‹Nº›</a:t>
            </a:fld>
            <a:endParaRPr lang="es-ES" noProof="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28649" y="1414463"/>
            <a:ext cx="12191756" cy="2728912"/>
          </a:xfrm>
        </p:spPr>
        <p:txBody>
          <a:bodyPr rtlCol="0">
            <a:normAutofit fontScale="90000"/>
          </a:bodyPr>
          <a:lstStyle/>
          <a:p>
            <a:pPr algn="l"/>
            <a:r>
              <a:rPr lang="es-ES" sz="2800" dirty="0">
                <a:latin typeface="Century Gothic"/>
                <a:ea typeface="Calibri Light"/>
                <a:cs typeface="Calibri Light"/>
              </a:rPr>
              <a:t>                              </a:t>
            </a:r>
            <a:br>
              <a:rPr lang="es-ES" sz="2800" dirty="0">
                <a:latin typeface="Century Gothic"/>
                <a:ea typeface="Calibri Light"/>
                <a:cs typeface="Calibri Light"/>
              </a:rPr>
            </a:br>
            <a:r>
              <a:rPr lang="es-ES" sz="2800" dirty="0">
                <a:latin typeface="Century Gothic"/>
                <a:ea typeface="Calibri Light"/>
                <a:cs typeface="Calibri Light"/>
              </a:rPr>
              <a:t>  </a:t>
            </a:r>
            <a:br>
              <a:rPr lang="es-ES" sz="2800" dirty="0">
                <a:latin typeface="Century Gothic"/>
                <a:ea typeface="Calibri Light"/>
                <a:cs typeface="Calibri Light"/>
              </a:rPr>
            </a:br>
            <a:br>
              <a:rPr lang="es-ES" sz="2800" dirty="0">
                <a:latin typeface="Century Gothic"/>
                <a:ea typeface="Calibri Light"/>
                <a:cs typeface="Calibri Light"/>
              </a:rPr>
            </a:br>
            <a:r>
              <a:rPr lang="es-ES" sz="2800" dirty="0">
                <a:latin typeface="Century Gothic"/>
                <a:ea typeface="Calibri Light"/>
                <a:cs typeface="Calibri Light"/>
              </a:rPr>
              <a:t>       </a:t>
            </a:r>
            <a:r>
              <a:rPr lang="es-ES" sz="2800" dirty="0">
                <a:latin typeface="Cambria" panose="02040503050406030204" pitchFamily="18" charset="0"/>
                <a:ea typeface="Cambria" panose="02040503050406030204" pitchFamily="18" charset="0"/>
              </a:rPr>
              <a:t>      INSTITUTO SUPERIOR DE TELECOMUNICACIONES, TECNOLOGIA DE </a:t>
            </a:r>
            <a:br>
              <a:rPr lang="es-ES" sz="2800" dirty="0">
                <a:latin typeface="Cambria" panose="02040503050406030204" pitchFamily="18" charset="0"/>
                <a:ea typeface="Cambria" panose="02040503050406030204" pitchFamily="18" charset="0"/>
              </a:rPr>
            </a:br>
            <a:br>
              <a:rPr lang="es-ES" sz="2800" dirty="0">
                <a:latin typeface="Cambria" panose="02040503050406030204" pitchFamily="18" charset="0"/>
                <a:ea typeface="Cambria" panose="02040503050406030204" pitchFamily="18" charset="0"/>
              </a:rPr>
            </a:br>
            <a:r>
              <a:rPr lang="es-ES" sz="2800" dirty="0">
                <a:latin typeface="Cambria" panose="02040503050406030204" pitchFamily="18" charset="0"/>
                <a:ea typeface="Cambria" panose="02040503050406030204" pitchFamily="18" charset="0"/>
              </a:rPr>
              <a:t>                            LA INFORMACION  Y COMUNICACIÓN</a:t>
            </a:r>
            <a:br>
              <a:rPr lang="es-ES" sz="2800" dirty="0">
                <a:latin typeface="Cambria" panose="02040503050406030204" pitchFamily="18" charset="0"/>
                <a:ea typeface="Cambria" panose="02040503050406030204" pitchFamily="18" charset="0"/>
              </a:rPr>
            </a:br>
            <a:br>
              <a:rPr lang="es-ES" sz="2800" dirty="0">
                <a:latin typeface="Century Gothic"/>
                <a:ea typeface="Calibri Light"/>
                <a:cs typeface="Calibri Light"/>
              </a:rPr>
            </a:br>
            <a:r>
              <a:rPr lang="es-ES" sz="2800" dirty="0">
                <a:latin typeface="Century Gothic"/>
                <a:ea typeface="Calibri Light"/>
                <a:cs typeface="Calibri Light"/>
              </a:rPr>
              <a:t>                      </a:t>
            </a:r>
            <a:r>
              <a:rPr lang="es-ES" sz="3200" dirty="0">
                <a:latin typeface="Century Gothic"/>
                <a:ea typeface="Calibri Light"/>
                <a:cs typeface="Calibri Light"/>
              </a:rPr>
              <a:t>DESARROLLO DE APLICACIONES WEB </a:t>
            </a:r>
            <a:endParaRPr lang="es-ES" sz="3200" dirty="0"/>
          </a:p>
          <a:p>
            <a:endParaRPr lang="es-ES" dirty="0">
              <a:ea typeface="Calibri Light"/>
              <a:cs typeface="Calibri Light"/>
            </a:endParaRPr>
          </a:p>
        </p:txBody>
      </p:sp>
      <p:sp>
        <p:nvSpPr>
          <p:cNvPr id="3" name="Subtítulo 2"/>
          <p:cNvSpPr>
            <a:spLocks noGrp="1"/>
          </p:cNvSpPr>
          <p:nvPr>
            <p:ph type="subTitle" idx="1"/>
          </p:nvPr>
        </p:nvSpPr>
        <p:spPr>
          <a:xfrm>
            <a:off x="2567910" y="3576640"/>
            <a:ext cx="9517759" cy="2333624"/>
          </a:xfrm>
        </p:spPr>
        <p:txBody>
          <a:bodyPr rtlCol="0">
            <a:normAutofit fontScale="25000" lnSpcReduction="20000"/>
          </a:bodyPr>
          <a:lstStyle/>
          <a:p>
            <a:pPr algn="l"/>
            <a:r>
              <a:rPr lang="es-ES" sz="8000" dirty="0">
                <a:latin typeface="Century Gothic"/>
              </a:rPr>
              <a:t>                </a:t>
            </a:r>
            <a:endParaRPr lang="es-ES" sz="8000" dirty="0">
              <a:latin typeface="Calibri" panose="020F0502020204030204"/>
              <a:ea typeface="Calibri"/>
              <a:cs typeface="Calibri"/>
            </a:endParaRPr>
          </a:p>
          <a:p>
            <a:pPr algn="l"/>
            <a:r>
              <a:rPr lang="es-ES" sz="8000" dirty="0">
                <a:latin typeface="Century Gothic"/>
              </a:rPr>
              <a:t>  PROYECTO FIN DE GRADO (</a:t>
            </a:r>
            <a:r>
              <a:rPr lang="es-ES" sz="8000" dirty="0" err="1">
                <a:latin typeface="Century Gothic"/>
              </a:rPr>
              <a:t>EquaBussiness</a:t>
            </a:r>
            <a:r>
              <a:rPr lang="es-ES" sz="8000" dirty="0">
                <a:latin typeface="Century Gothic"/>
              </a:rPr>
              <a:t>)   </a:t>
            </a:r>
            <a:endParaRPr lang="es-ES" sz="8000" dirty="0">
              <a:ea typeface="Calibri"/>
              <a:cs typeface="Calibri"/>
            </a:endParaRPr>
          </a:p>
          <a:p>
            <a:pPr algn="l"/>
            <a:r>
              <a:rPr lang="es-ES" sz="8000" b="1" dirty="0">
                <a:latin typeface="Century Gothic"/>
              </a:rPr>
              <a:t>                                                                      </a:t>
            </a:r>
            <a:endParaRPr lang="es-ES" sz="8000" b="1" dirty="0">
              <a:ea typeface="Calibri"/>
              <a:cs typeface="Calibri"/>
            </a:endParaRPr>
          </a:p>
          <a:p>
            <a:pPr algn="l"/>
            <a:r>
              <a:rPr lang="es-ES" sz="8000" b="1" dirty="0">
                <a:latin typeface="Century Gothic"/>
              </a:rPr>
              <a:t>   </a:t>
            </a:r>
            <a:r>
              <a:rPr lang="es-ES" sz="8000" dirty="0">
                <a:latin typeface="Century Gothic"/>
              </a:rPr>
              <a:t>     AUTOR: PEDRO NOLASCO MICHA</a:t>
            </a:r>
            <a:endParaRPr lang="es-ES" sz="8000" b="1" dirty="0">
              <a:ea typeface="Calibri"/>
              <a:cs typeface="Calibri"/>
            </a:endParaRPr>
          </a:p>
          <a:p>
            <a:pPr algn="l"/>
            <a:r>
              <a:rPr lang="es-ES" sz="8000" b="1" dirty="0">
                <a:latin typeface="Century Gothic"/>
              </a:rPr>
              <a:t>                                                                      </a:t>
            </a:r>
            <a:endParaRPr lang="es-ES" sz="8000" b="1" dirty="0">
              <a:ea typeface="Calibri"/>
              <a:cs typeface="Calibri"/>
            </a:endParaRPr>
          </a:p>
          <a:p>
            <a:pPr algn="l"/>
            <a:r>
              <a:rPr lang="es-ES" sz="8000" b="1" dirty="0">
                <a:latin typeface="Century Gothic"/>
              </a:rPr>
              <a:t>     </a:t>
            </a:r>
            <a:r>
              <a:rPr lang="es-ES" sz="8000" dirty="0">
                <a:latin typeface="Century Gothic"/>
              </a:rPr>
              <a:t>PROFESOR DE LA MATERIA: FERMIN COPOBORU LOERI</a:t>
            </a:r>
          </a:p>
          <a:p>
            <a:pPr algn="l"/>
            <a:r>
              <a:rPr lang="es-ES" sz="8000" dirty="0">
                <a:ea typeface="Calibri"/>
                <a:cs typeface="Calibri"/>
              </a:rPr>
              <a:t>                                                                    oyala  a    17/06/2024</a:t>
            </a:r>
          </a:p>
          <a:p>
            <a:pPr algn="l"/>
            <a:r>
              <a:rPr lang="es-ES" b="1" dirty="0">
                <a:latin typeface="Century Gothic"/>
              </a:rPr>
              <a:t>                                          </a:t>
            </a:r>
            <a:endParaRPr lang="es-ES" b="1" dirty="0"/>
          </a:p>
          <a:p>
            <a:pPr algn="l"/>
            <a:endParaRPr lang="es-ES" dirty="0"/>
          </a:p>
          <a:p>
            <a:endParaRPr lang="es-ES" dirty="0">
              <a:ea typeface="Calibri"/>
              <a:cs typeface="Calibri"/>
            </a:endParaRPr>
          </a:p>
        </p:txBody>
      </p:sp>
      <p:pic>
        <p:nvPicPr>
          <p:cNvPr id="4" name="Imagen 3">
            <a:extLst>
              <a:ext uri="{FF2B5EF4-FFF2-40B4-BE49-F238E27FC236}">
                <a16:creationId xmlns:a16="http://schemas.microsoft.com/office/drawing/2014/main" id="{77F03FA7-9AF1-8522-E539-C5B540BBFA86}"/>
              </a:ext>
            </a:extLst>
          </p:cNvPr>
          <p:cNvPicPr>
            <a:picLocks noChangeAspect="1"/>
          </p:cNvPicPr>
          <p:nvPr/>
        </p:nvPicPr>
        <p:blipFill>
          <a:blip r:embed="rId3"/>
          <a:stretch>
            <a:fillRect/>
          </a:stretch>
        </p:blipFill>
        <p:spPr>
          <a:xfrm>
            <a:off x="10658475" y="473379"/>
            <a:ext cx="571500" cy="628650"/>
          </a:xfrm>
          <a:prstGeom prst="rect">
            <a:avLst/>
          </a:prstGeom>
        </p:spPr>
      </p:pic>
      <p:pic>
        <p:nvPicPr>
          <p:cNvPr id="6" name="Imagen 5">
            <a:extLst>
              <a:ext uri="{FF2B5EF4-FFF2-40B4-BE49-F238E27FC236}">
                <a16:creationId xmlns:a16="http://schemas.microsoft.com/office/drawing/2014/main" id="{056DFAC4-8BA4-1E4B-08F1-C1ECA488164B}"/>
              </a:ext>
            </a:extLst>
          </p:cNvPr>
          <p:cNvPicPr/>
          <p:nvPr/>
        </p:nvPicPr>
        <p:blipFill>
          <a:blip r:embed="rId4">
            <a:extLst>
              <a:ext uri="{28A0092B-C50C-407E-A947-70E740481C1C}">
                <a14:useLocalDpi xmlns:a14="http://schemas.microsoft.com/office/drawing/2010/main" val="0"/>
              </a:ext>
            </a:extLst>
          </a:blip>
          <a:stretch>
            <a:fillRect/>
          </a:stretch>
        </p:blipFill>
        <p:spPr>
          <a:xfrm>
            <a:off x="506729" y="614363"/>
            <a:ext cx="1293495" cy="382898"/>
          </a:xfrm>
          <a:prstGeom prst="rect">
            <a:avLst/>
          </a:prstGeom>
        </p:spPr>
      </p:pic>
    </p:spTree>
    <p:extLst>
      <p:ext uri="{BB962C8B-B14F-4D97-AF65-F5344CB8AC3E}">
        <p14:creationId xmlns:p14="http://schemas.microsoft.com/office/powerpoint/2010/main" val="2526593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2BF249-2054-E74E-CE3E-ADB539AF6981}"/>
              </a:ext>
            </a:extLst>
          </p:cNvPr>
          <p:cNvSpPr>
            <a:spLocks noGrp="1"/>
          </p:cNvSpPr>
          <p:nvPr>
            <p:ph type="title"/>
          </p:nvPr>
        </p:nvSpPr>
        <p:spPr>
          <a:xfrm>
            <a:off x="1035424" y="703730"/>
            <a:ext cx="8706038" cy="1098176"/>
          </a:xfrm>
        </p:spPr>
        <p:txBody>
          <a:bodyPr>
            <a:normAutofit/>
          </a:bodyPr>
          <a:lstStyle/>
          <a:p>
            <a:r>
              <a:rPr lang="es-ES" sz="3200" dirty="0">
                <a:effectLst/>
                <a:latin typeface="Times New Roman" panose="02020603050405020304" pitchFamily="18" charset="0"/>
                <a:ea typeface="Times New Roman" panose="02020603050405020304" pitchFamily="18" charset="0"/>
              </a:rPr>
              <a:t>                 2.3 Diagrama de la vida útil </a:t>
            </a:r>
            <a:endParaRPr lang="en-AU" sz="3200" dirty="0"/>
          </a:p>
        </p:txBody>
      </p:sp>
      <p:pic>
        <p:nvPicPr>
          <p:cNvPr id="4" name="Marcador de contenido 3">
            <a:extLst>
              <a:ext uri="{FF2B5EF4-FFF2-40B4-BE49-F238E27FC236}">
                <a16:creationId xmlns:a16="http://schemas.microsoft.com/office/drawing/2014/main" id="{C2AD189F-6E5B-A052-0D93-6785565D0A58}"/>
              </a:ext>
            </a:extLst>
          </p:cNvPr>
          <p:cNvPicPr>
            <a:picLocks noGrp="1" noChangeAspect="1"/>
          </p:cNvPicPr>
          <p:nvPr>
            <p:ph idx="1"/>
          </p:nvPr>
        </p:nvPicPr>
        <p:blipFill>
          <a:blip r:embed="rId2"/>
          <a:stretch>
            <a:fillRect/>
          </a:stretch>
        </p:blipFill>
        <p:spPr>
          <a:xfrm>
            <a:off x="3265394" y="1730188"/>
            <a:ext cx="5661211" cy="3989294"/>
          </a:xfrm>
          <a:prstGeom prst="rect">
            <a:avLst/>
          </a:prstGeom>
        </p:spPr>
      </p:pic>
    </p:spTree>
    <p:extLst>
      <p:ext uri="{BB962C8B-B14F-4D97-AF65-F5344CB8AC3E}">
        <p14:creationId xmlns:p14="http://schemas.microsoft.com/office/powerpoint/2010/main" val="4282248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E85E65-D86F-B3BF-A666-53BAE252D4A8}"/>
              </a:ext>
            </a:extLst>
          </p:cNvPr>
          <p:cNvSpPr>
            <a:spLocks noGrp="1"/>
          </p:cNvSpPr>
          <p:nvPr>
            <p:ph type="title"/>
          </p:nvPr>
        </p:nvSpPr>
        <p:spPr>
          <a:xfrm>
            <a:off x="1372642" y="1056573"/>
            <a:ext cx="9239088" cy="871258"/>
          </a:xfrm>
        </p:spPr>
        <p:txBody>
          <a:bodyPr>
            <a:normAutofit fontScale="90000"/>
          </a:bodyPr>
          <a:lstStyle/>
          <a:p>
            <a:r>
              <a:rPr lang="es-ES" dirty="0"/>
              <a:t>                                    </a:t>
            </a:r>
            <a:br>
              <a:rPr lang="es-ES" dirty="0"/>
            </a:br>
            <a:endParaRPr lang="es-ES" dirty="0"/>
          </a:p>
        </p:txBody>
      </p:sp>
      <p:sp>
        <p:nvSpPr>
          <p:cNvPr id="3" name="Título 1">
            <a:extLst>
              <a:ext uri="{FF2B5EF4-FFF2-40B4-BE49-F238E27FC236}">
                <a16:creationId xmlns:a16="http://schemas.microsoft.com/office/drawing/2014/main" id="{80F6C97B-A312-D6C0-AE96-328A3E9E11AD}"/>
              </a:ext>
            </a:extLst>
          </p:cNvPr>
          <p:cNvSpPr txBox="1">
            <a:spLocks/>
          </p:cNvSpPr>
          <p:nvPr/>
        </p:nvSpPr>
        <p:spPr>
          <a:xfrm>
            <a:off x="2275916" y="1056573"/>
            <a:ext cx="9239088" cy="871258"/>
          </a:xfrm>
          <a:prstGeom prst="rect">
            <a:avLst/>
          </a:prstGeom>
          <a:effectLst/>
        </p:spPr>
        <p:txBody>
          <a:bodyPr vert="horz" lIns="91440" tIns="45720" rIns="91440" bIns="45720" rtlCol="0" anchor="ctr">
            <a:normAutofit fontScale="82500" lnSpcReduction="2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a:t>                                    </a:t>
            </a:r>
            <a:br>
              <a:rPr lang="es-ES"/>
            </a:br>
            <a:endParaRPr lang="es-ES" dirty="0"/>
          </a:p>
        </p:txBody>
      </p:sp>
      <p:sp>
        <p:nvSpPr>
          <p:cNvPr id="6" name="Título 1">
            <a:extLst>
              <a:ext uri="{FF2B5EF4-FFF2-40B4-BE49-F238E27FC236}">
                <a16:creationId xmlns:a16="http://schemas.microsoft.com/office/drawing/2014/main" id="{34E811C2-6165-BEDF-4DBE-9CB2E15EEC3B}"/>
              </a:ext>
            </a:extLst>
          </p:cNvPr>
          <p:cNvSpPr txBox="1">
            <a:spLocks/>
          </p:cNvSpPr>
          <p:nvPr/>
        </p:nvSpPr>
        <p:spPr>
          <a:xfrm>
            <a:off x="1228325" y="864322"/>
            <a:ext cx="9239088" cy="871258"/>
          </a:xfrm>
          <a:prstGeom prst="rect">
            <a:avLst/>
          </a:prstGeom>
          <a:effectLst/>
        </p:spPr>
        <p:txBody>
          <a:bodyPr vert="horz" lIns="91440" tIns="45720" rIns="91440" bIns="45720" rtlCol="0" anchor="ctr">
            <a:normAutofit fontScale="82500" lnSpcReduction="2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dirty="0"/>
              <a:t>                                 </a:t>
            </a:r>
            <a:r>
              <a:rPr lang="es-ES" sz="3900" dirty="0"/>
              <a:t>diagrama de </a:t>
            </a:r>
            <a:r>
              <a:rPr lang="es-ES" sz="3900" dirty="0" err="1"/>
              <a:t>gantt</a:t>
            </a:r>
            <a:r>
              <a:rPr lang="es-ES" sz="3900" dirty="0"/>
              <a:t>  </a:t>
            </a:r>
            <a:br>
              <a:rPr lang="es-ES" dirty="0"/>
            </a:br>
            <a:endParaRPr lang="es-ES" dirty="0"/>
          </a:p>
        </p:txBody>
      </p:sp>
      <p:sp>
        <p:nvSpPr>
          <p:cNvPr id="7" name="Título 1">
            <a:extLst>
              <a:ext uri="{FF2B5EF4-FFF2-40B4-BE49-F238E27FC236}">
                <a16:creationId xmlns:a16="http://schemas.microsoft.com/office/drawing/2014/main" id="{58F9C268-48B2-02B9-77E9-09635A009F87}"/>
              </a:ext>
            </a:extLst>
          </p:cNvPr>
          <p:cNvSpPr txBox="1">
            <a:spLocks/>
          </p:cNvSpPr>
          <p:nvPr/>
        </p:nvSpPr>
        <p:spPr>
          <a:xfrm>
            <a:off x="2904564" y="1027529"/>
            <a:ext cx="6037729" cy="871258"/>
          </a:xfrm>
          <a:prstGeom prst="rect">
            <a:avLst/>
          </a:prstGeom>
          <a:effectLst/>
        </p:spPr>
        <p:txBody>
          <a:bodyPr vert="horz" lIns="91440" tIns="45720" rIns="91440" bIns="45720" rtlCol="0" anchor="ctr">
            <a:normAutofit fontScale="82500" lnSpcReduction="2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a:t>                                    </a:t>
            </a:r>
            <a:br>
              <a:rPr lang="es-ES"/>
            </a:br>
            <a:endParaRPr lang="es-ES" dirty="0"/>
          </a:p>
        </p:txBody>
      </p:sp>
      <p:sp>
        <p:nvSpPr>
          <p:cNvPr id="8" name="Título 1">
            <a:extLst>
              <a:ext uri="{FF2B5EF4-FFF2-40B4-BE49-F238E27FC236}">
                <a16:creationId xmlns:a16="http://schemas.microsoft.com/office/drawing/2014/main" id="{87891C9C-DE5D-5B4B-B238-74ED20B39582}"/>
              </a:ext>
            </a:extLst>
          </p:cNvPr>
          <p:cNvSpPr txBox="1">
            <a:spLocks/>
          </p:cNvSpPr>
          <p:nvPr/>
        </p:nvSpPr>
        <p:spPr>
          <a:xfrm>
            <a:off x="1724587" y="3253382"/>
            <a:ext cx="9239088" cy="871258"/>
          </a:xfrm>
          <a:prstGeom prst="rect">
            <a:avLst/>
          </a:prstGeom>
          <a:effectLst/>
        </p:spPr>
        <p:txBody>
          <a:bodyPr vert="horz" lIns="91440" tIns="45720" rIns="91440" bIns="45720" rtlCol="0" anchor="ctr">
            <a:normAutofit fontScale="82500" lnSpcReduction="2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dirty="0"/>
              <a:t>                                 diagrama de </a:t>
            </a:r>
            <a:r>
              <a:rPr lang="es-ES" dirty="0" err="1"/>
              <a:t>gantt</a:t>
            </a:r>
            <a:r>
              <a:rPr lang="es-ES" dirty="0"/>
              <a:t>  </a:t>
            </a:r>
            <a:br>
              <a:rPr lang="es-ES" dirty="0"/>
            </a:br>
            <a:endParaRPr lang="es-ES" dirty="0"/>
          </a:p>
        </p:txBody>
      </p:sp>
      <p:pic>
        <p:nvPicPr>
          <p:cNvPr id="9" name="Imagen 8">
            <a:extLst>
              <a:ext uri="{FF2B5EF4-FFF2-40B4-BE49-F238E27FC236}">
                <a16:creationId xmlns:a16="http://schemas.microsoft.com/office/drawing/2014/main" id="{248AE0B6-1BEA-4430-3D70-C21AB8229C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8325" y="1898787"/>
            <a:ext cx="9878946" cy="4179284"/>
          </a:xfrm>
          <a:prstGeom prst="rect">
            <a:avLst/>
          </a:prstGeom>
        </p:spPr>
      </p:pic>
    </p:spTree>
    <p:extLst>
      <p:ext uri="{BB962C8B-B14F-4D97-AF65-F5344CB8AC3E}">
        <p14:creationId xmlns:p14="http://schemas.microsoft.com/office/powerpoint/2010/main" val="1246359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7D0E13-41D5-2D4F-D9CD-06D8AC74FE74}"/>
              </a:ext>
            </a:extLst>
          </p:cNvPr>
          <p:cNvSpPr>
            <a:spLocks noGrp="1"/>
          </p:cNvSpPr>
          <p:nvPr>
            <p:ph type="title"/>
          </p:nvPr>
        </p:nvSpPr>
        <p:spPr>
          <a:xfrm>
            <a:off x="1926757" y="513379"/>
            <a:ext cx="7778191" cy="1283547"/>
          </a:xfrm>
        </p:spPr>
        <p:txBody>
          <a:bodyPr/>
          <a:lstStyle/>
          <a:p>
            <a:r>
              <a:rPr lang="en-US" dirty="0"/>
              <a:t>                      Casos de </a:t>
            </a:r>
            <a:r>
              <a:rPr lang="en-US" dirty="0" err="1"/>
              <a:t>usos</a:t>
            </a:r>
            <a:endParaRPr lang="es-ES" dirty="0"/>
          </a:p>
        </p:txBody>
      </p:sp>
      <p:pic>
        <p:nvPicPr>
          <p:cNvPr id="9" name="Imagen 8">
            <a:extLst>
              <a:ext uri="{FF2B5EF4-FFF2-40B4-BE49-F238E27FC236}">
                <a16:creationId xmlns:a16="http://schemas.microsoft.com/office/drawing/2014/main" id="{3D8E692F-E7FE-DE22-CDC6-E39E5507E52D}"/>
              </a:ext>
            </a:extLst>
          </p:cNvPr>
          <p:cNvPicPr>
            <a:picLocks noChangeAspect="1"/>
          </p:cNvPicPr>
          <p:nvPr/>
        </p:nvPicPr>
        <p:blipFill>
          <a:blip r:embed="rId2"/>
          <a:stretch>
            <a:fillRect/>
          </a:stretch>
        </p:blipFill>
        <p:spPr>
          <a:xfrm>
            <a:off x="2285468" y="1667959"/>
            <a:ext cx="7621064" cy="4544059"/>
          </a:xfrm>
          <a:prstGeom prst="rect">
            <a:avLst/>
          </a:prstGeom>
        </p:spPr>
      </p:pic>
    </p:spTree>
    <p:extLst>
      <p:ext uri="{BB962C8B-B14F-4D97-AF65-F5344CB8AC3E}">
        <p14:creationId xmlns:p14="http://schemas.microsoft.com/office/powerpoint/2010/main" val="1705361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ED6963-F349-F5FD-8706-3C5639B70D1B}"/>
              </a:ext>
            </a:extLst>
          </p:cNvPr>
          <p:cNvSpPr>
            <a:spLocks noGrp="1"/>
          </p:cNvSpPr>
          <p:nvPr>
            <p:ph type="title"/>
          </p:nvPr>
        </p:nvSpPr>
        <p:spPr>
          <a:xfrm>
            <a:off x="1524000" y="961210"/>
            <a:ext cx="8573729" cy="4742393"/>
          </a:xfrm>
        </p:spPr>
        <p:txBody>
          <a:bodyPr/>
          <a:lstStyle/>
          <a:p>
            <a:r>
              <a:rPr lang="en-US" dirty="0"/>
              <a:t>                                                        </a:t>
            </a:r>
            <a:br>
              <a:rPr lang="en-US" dirty="0"/>
            </a:br>
            <a:br>
              <a:rPr lang="en-US" dirty="0"/>
            </a:br>
            <a:endParaRPr lang="es-ES" sz="1800" dirty="0"/>
          </a:p>
        </p:txBody>
      </p:sp>
      <p:sp>
        <p:nvSpPr>
          <p:cNvPr id="21" name="Rectangle 32">
            <a:extLst>
              <a:ext uri="{FF2B5EF4-FFF2-40B4-BE49-F238E27FC236}">
                <a16:creationId xmlns:a16="http://schemas.microsoft.com/office/drawing/2014/main" id="{5B160860-0A2E-C62B-DECC-FED077DEB777}"/>
              </a:ext>
            </a:extLst>
          </p:cNvPr>
          <p:cNvSpPr>
            <a:spLocks noChangeArrowheads="1"/>
          </p:cNvSpPr>
          <p:nvPr/>
        </p:nvSpPr>
        <p:spPr bwMode="auto">
          <a:xfrm>
            <a:off x="698090" y="120878"/>
            <a:ext cx="1149391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8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es-ES" altLang="es-ES" sz="1800" b="0" i="0" u="none" strike="noStrike" cap="none" normalizeH="0" baseline="0">
              <a:ln>
                <a:noFill/>
              </a:ln>
              <a:solidFill>
                <a:schemeClr val="tx1"/>
              </a:solidFill>
              <a:effectLst/>
              <a:latin typeface="Arial" panose="020B0604020202020204" pitchFamily="34" charset="0"/>
            </a:endParaRPr>
          </a:p>
        </p:txBody>
      </p:sp>
      <p:sp>
        <p:nvSpPr>
          <p:cNvPr id="24" name="Rectangle 35">
            <a:extLst>
              <a:ext uri="{FF2B5EF4-FFF2-40B4-BE49-F238E27FC236}">
                <a16:creationId xmlns:a16="http://schemas.microsoft.com/office/drawing/2014/main" id="{BB987905-C445-4F3E-5E09-9A59DB6DCEBD}"/>
              </a:ext>
            </a:extLst>
          </p:cNvPr>
          <p:cNvSpPr>
            <a:spLocks noChangeArrowheads="1"/>
          </p:cNvSpPr>
          <p:nvPr/>
        </p:nvSpPr>
        <p:spPr bwMode="auto">
          <a:xfrm>
            <a:off x="0" y="20891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es-ES" altLang="es-ES" sz="1800" b="0" i="0" u="none" strike="noStrike" cap="none" normalizeH="0" baseline="0">
              <a:ln>
                <a:noFill/>
              </a:ln>
              <a:solidFill>
                <a:schemeClr val="tx1"/>
              </a:solidFill>
              <a:effectLst/>
              <a:latin typeface="Arial" panose="020B0604020202020204" pitchFamily="34" charset="0"/>
            </a:endParaRPr>
          </a:p>
        </p:txBody>
      </p:sp>
      <p:sp>
        <p:nvSpPr>
          <p:cNvPr id="39" name="CuadroTexto 38">
            <a:extLst>
              <a:ext uri="{FF2B5EF4-FFF2-40B4-BE49-F238E27FC236}">
                <a16:creationId xmlns:a16="http://schemas.microsoft.com/office/drawing/2014/main" id="{C7DC0EE4-0960-228E-AE69-2DA9CE4011DA}"/>
              </a:ext>
            </a:extLst>
          </p:cNvPr>
          <p:cNvSpPr txBox="1"/>
          <p:nvPr/>
        </p:nvSpPr>
        <p:spPr>
          <a:xfrm>
            <a:off x="1981200" y="638044"/>
            <a:ext cx="7315200" cy="646331"/>
          </a:xfrm>
          <a:prstGeom prst="rect">
            <a:avLst/>
          </a:prstGeom>
          <a:noFill/>
        </p:spPr>
        <p:txBody>
          <a:bodyPr wrap="square">
            <a:spAutoFit/>
          </a:bodyPr>
          <a:lstStyle/>
          <a:p>
            <a:r>
              <a:rPr lang="es-ES" sz="3600" dirty="0"/>
              <a:t>Diseño conceptual de la base de datos</a:t>
            </a:r>
          </a:p>
        </p:txBody>
      </p:sp>
      <p:pic>
        <p:nvPicPr>
          <p:cNvPr id="3" name="Imagen 2">
            <a:extLst>
              <a:ext uri="{FF2B5EF4-FFF2-40B4-BE49-F238E27FC236}">
                <a16:creationId xmlns:a16="http://schemas.microsoft.com/office/drawing/2014/main" id="{9552B96D-F0D7-1D06-1D57-A506A311DE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5623" y="1494139"/>
            <a:ext cx="6350481" cy="4532630"/>
          </a:xfrm>
          <a:prstGeom prst="rect">
            <a:avLst/>
          </a:prstGeom>
        </p:spPr>
      </p:pic>
    </p:spTree>
    <p:extLst>
      <p:ext uri="{BB962C8B-B14F-4D97-AF65-F5344CB8AC3E}">
        <p14:creationId xmlns:p14="http://schemas.microsoft.com/office/powerpoint/2010/main" val="31134587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D5DDDC-2ED8-F293-7AE4-E21A82470E8D}"/>
              </a:ext>
            </a:extLst>
          </p:cNvPr>
          <p:cNvSpPr>
            <a:spLocks noGrp="1"/>
          </p:cNvSpPr>
          <p:nvPr>
            <p:ph type="title"/>
          </p:nvPr>
        </p:nvSpPr>
        <p:spPr>
          <a:xfrm>
            <a:off x="323851" y="854073"/>
            <a:ext cx="10493376" cy="1095751"/>
          </a:xfrm>
        </p:spPr>
        <p:txBody>
          <a:bodyPr>
            <a:normAutofit fontScale="90000"/>
          </a:bodyPr>
          <a:lstStyle/>
          <a:p>
            <a:pPr>
              <a:lnSpc>
                <a:spcPct val="130000"/>
              </a:lnSpc>
              <a:spcAft>
                <a:spcPts val="800"/>
              </a:spcAft>
            </a:pPr>
            <a:r>
              <a:rPr lang="es-ES" sz="1800" dirty="0">
                <a:effectLst/>
                <a:latin typeface="Calibri" panose="020F0502020204030204" pitchFamily="34" charset="0"/>
                <a:ea typeface="Times New Roman" panose="02020603050405020304" pitchFamily="18" charset="0"/>
                <a:cs typeface="Times New Roman" panose="02020603050405020304" pitchFamily="18" charset="0"/>
              </a:rPr>
              <a:t> </a:t>
            </a:r>
            <a:br>
              <a:rPr lang="es-ES" sz="1800" dirty="0">
                <a:effectLst/>
                <a:latin typeface="Calibri" panose="020F0502020204030204" pitchFamily="34" charset="0"/>
                <a:ea typeface="Times New Roman" panose="02020603050405020304" pitchFamily="18" charset="0"/>
                <a:cs typeface="Times New Roman" panose="02020603050405020304" pitchFamily="18" charset="0"/>
              </a:rPr>
            </a:br>
            <a:r>
              <a:rPr lang="es-ES" dirty="0">
                <a:effectLst/>
                <a:latin typeface="Calibri" panose="020F0502020204030204" pitchFamily="34" charset="0"/>
                <a:ea typeface="Times New Roman" panose="02020603050405020304" pitchFamily="18" charset="0"/>
                <a:cs typeface="Times New Roman" panose="02020603050405020304" pitchFamily="18" charset="0"/>
              </a:rPr>
              <a:t>         2.6.1. Tecnologías y herramientas utilizadas.</a:t>
            </a:r>
            <a:br>
              <a:rPr lang="es-ES" sz="2000" dirty="0">
                <a:effectLst/>
                <a:latin typeface="Calibri" panose="020F0502020204030204" pitchFamily="34" charset="0"/>
                <a:ea typeface="Times New Roman" panose="02020603050405020304" pitchFamily="18" charset="0"/>
                <a:cs typeface="Times New Roman" panose="02020603050405020304" pitchFamily="18" charset="0"/>
              </a:rPr>
            </a:br>
            <a:br>
              <a:rPr lang="es-ES" sz="2000" dirty="0">
                <a:effectLst/>
                <a:latin typeface="Calibri" panose="020F0502020204030204" pitchFamily="34" charset="0"/>
                <a:ea typeface="Times New Roman" panose="02020603050405020304" pitchFamily="18" charset="0"/>
                <a:cs typeface="Times New Roman" panose="02020603050405020304" pitchFamily="18" charset="0"/>
              </a:rPr>
            </a:br>
            <a:endParaRPr lang="es-ES" sz="2000" dirty="0"/>
          </a:p>
        </p:txBody>
      </p:sp>
      <p:sp>
        <p:nvSpPr>
          <p:cNvPr id="5" name="Rectangle 3">
            <a:extLst>
              <a:ext uri="{FF2B5EF4-FFF2-40B4-BE49-F238E27FC236}">
                <a16:creationId xmlns:a16="http://schemas.microsoft.com/office/drawing/2014/main" id="{4AB462D0-2CC5-7D35-01F5-6246F10A7C42}"/>
              </a:ext>
            </a:extLst>
          </p:cNvPr>
          <p:cNvSpPr>
            <a:spLocks noChangeArrowheads="1"/>
          </p:cNvSpPr>
          <p:nvPr/>
        </p:nvSpPr>
        <p:spPr bwMode="auto">
          <a:xfrm>
            <a:off x="198009" y="6003926"/>
            <a:ext cx="1236761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ES"/>
          </a:p>
        </p:txBody>
      </p:sp>
      <p:sp>
        <p:nvSpPr>
          <p:cNvPr id="6" name="CuadroTexto 5">
            <a:extLst>
              <a:ext uri="{FF2B5EF4-FFF2-40B4-BE49-F238E27FC236}">
                <a16:creationId xmlns:a16="http://schemas.microsoft.com/office/drawing/2014/main" id="{DC1578A4-2E5C-173D-FF82-710198A39B48}"/>
              </a:ext>
            </a:extLst>
          </p:cNvPr>
          <p:cNvSpPr txBox="1"/>
          <p:nvPr/>
        </p:nvSpPr>
        <p:spPr>
          <a:xfrm>
            <a:off x="1455739" y="1949824"/>
            <a:ext cx="8229600" cy="1938992"/>
          </a:xfrm>
          <a:prstGeom prst="rect">
            <a:avLst/>
          </a:prstGeom>
          <a:noFill/>
        </p:spPr>
        <p:txBody>
          <a:bodyPr wrap="square">
            <a:spAutoFit/>
          </a:bodyPr>
          <a:lstStyle/>
          <a:p>
            <a:pPr marL="342900">
              <a:buNone/>
            </a:pPr>
            <a:r>
              <a:rPr lang="es-ES" sz="2400" dirty="0">
                <a:effectLst/>
                <a:latin typeface="Times New Roman" panose="02020603050405020304" pitchFamily="18" charset="0"/>
                <a:ea typeface="Times New Roman" panose="02020603050405020304" pitchFamily="18" charset="0"/>
              </a:rPr>
              <a:t>Las tecnologías que estoy aplicando en mi proyecto son:</a:t>
            </a:r>
            <a:br>
              <a:rPr lang="es-ES" sz="2400" dirty="0">
                <a:effectLst/>
                <a:latin typeface="Times New Roman" panose="02020603050405020304" pitchFamily="18" charset="0"/>
                <a:ea typeface="Times New Roman" panose="02020603050405020304" pitchFamily="18" charset="0"/>
              </a:rPr>
            </a:br>
            <a:r>
              <a:rPr lang="es-ES" sz="2400" dirty="0">
                <a:effectLst/>
                <a:latin typeface="Times New Roman" panose="02020603050405020304" pitchFamily="18" charset="0"/>
                <a:ea typeface="Times New Roman" panose="02020603050405020304" pitchFamily="18" charset="0"/>
              </a:rPr>
              <a:t>                            JS, </a:t>
            </a:r>
            <a:r>
              <a:rPr lang="es-ES" sz="2400" dirty="0" err="1">
                <a:effectLst/>
                <a:latin typeface="Times New Roman" panose="02020603050405020304" pitchFamily="18" charset="0"/>
                <a:ea typeface="Times New Roman" panose="02020603050405020304" pitchFamily="18" charset="0"/>
              </a:rPr>
              <a:t>php</a:t>
            </a:r>
            <a:r>
              <a:rPr lang="es-ES" sz="2400" dirty="0">
                <a:effectLst/>
                <a:latin typeface="Times New Roman" panose="02020603050405020304" pitchFamily="18" charset="0"/>
                <a:ea typeface="Times New Roman" panose="02020603050405020304" pitchFamily="18" charset="0"/>
              </a:rPr>
              <a:t>, </a:t>
            </a:r>
            <a:r>
              <a:rPr lang="es-ES" sz="2400" dirty="0" err="1">
                <a:effectLst/>
                <a:latin typeface="Times New Roman" panose="02020603050405020304" pitchFamily="18" charset="0"/>
                <a:ea typeface="Times New Roman" panose="02020603050405020304" pitchFamily="18" charset="0"/>
              </a:rPr>
              <a:t>css</a:t>
            </a:r>
            <a:r>
              <a:rPr lang="es-ES" sz="2400" dirty="0">
                <a:effectLst/>
                <a:latin typeface="Times New Roman" panose="02020603050405020304" pitchFamily="18" charset="0"/>
                <a:ea typeface="Times New Roman" panose="02020603050405020304" pitchFamily="18" charset="0"/>
              </a:rPr>
              <a:t>, </a:t>
            </a:r>
            <a:r>
              <a:rPr lang="es-ES" sz="2400" dirty="0" err="1">
                <a:effectLst/>
                <a:latin typeface="Times New Roman" panose="02020603050405020304" pitchFamily="18" charset="0"/>
                <a:ea typeface="Times New Roman" panose="02020603050405020304" pitchFamily="18" charset="0"/>
              </a:rPr>
              <a:t>php</a:t>
            </a:r>
            <a:endParaRPr lang="en-AU" sz="2400" dirty="0">
              <a:effectLst/>
              <a:latin typeface="Times New Roman" panose="02020603050405020304" pitchFamily="18" charset="0"/>
              <a:ea typeface="Times New Roman" panose="02020603050405020304" pitchFamily="18" charset="0"/>
            </a:endParaRPr>
          </a:p>
          <a:p>
            <a:br>
              <a:rPr lang="es-ES" sz="2400" dirty="0">
                <a:effectLst/>
                <a:latin typeface="Times New Roman" panose="02020603050405020304" pitchFamily="18" charset="0"/>
                <a:ea typeface="Times New Roman" panose="02020603050405020304" pitchFamily="18" charset="0"/>
              </a:rPr>
            </a:br>
            <a:r>
              <a:rPr lang="es-ES" sz="2400" dirty="0">
                <a:effectLst/>
                <a:latin typeface="Times New Roman" panose="02020603050405020304" pitchFamily="18" charset="0"/>
                <a:ea typeface="Times New Roman" panose="02020603050405020304" pitchFamily="18" charset="0"/>
              </a:rPr>
              <a:t>      Las herramientas son: mi computadora, </a:t>
            </a:r>
            <a:r>
              <a:rPr lang="es-ES" sz="2400" dirty="0" err="1">
                <a:effectLst/>
                <a:latin typeface="Times New Roman" panose="02020603050405020304" pitchFamily="18" charset="0"/>
                <a:ea typeface="Times New Roman" panose="02020603050405020304" pitchFamily="18" charset="0"/>
              </a:rPr>
              <a:t>visualStudio</a:t>
            </a:r>
            <a:r>
              <a:rPr lang="es-ES" sz="2400" dirty="0">
                <a:effectLst/>
                <a:latin typeface="Times New Roman" panose="02020603050405020304" pitchFamily="18" charset="0"/>
                <a:ea typeface="Times New Roman" panose="02020603050405020304" pitchFamily="18" charset="0"/>
              </a:rPr>
              <a:t> </a:t>
            </a:r>
            <a:r>
              <a:rPr lang="es-ES" sz="2400" dirty="0" err="1">
                <a:effectLst/>
                <a:latin typeface="Times New Roman" panose="02020603050405020304" pitchFamily="18" charset="0"/>
                <a:ea typeface="Times New Roman" panose="02020603050405020304" pitchFamily="18" charset="0"/>
              </a:rPr>
              <a:t>code</a:t>
            </a:r>
            <a:r>
              <a:rPr lang="es-ES" sz="2400" dirty="0">
                <a:effectLst/>
                <a:latin typeface="Times New Roman" panose="02020603050405020304" pitchFamily="18" charset="0"/>
                <a:ea typeface="Times New Roman" panose="02020603050405020304" pitchFamily="18" charset="0"/>
              </a:rPr>
              <a:t>,     Word, </a:t>
            </a:r>
            <a:r>
              <a:rPr lang="es-ES" sz="2400" dirty="0" err="1">
                <a:effectLst/>
                <a:latin typeface="Times New Roman" panose="02020603050405020304" pitchFamily="18" charset="0"/>
                <a:ea typeface="Times New Roman" panose="02020603050405020304" pitchFamily="18" charset="0"/>
              </a:rPr>
              <a:t>Edraw</a:t>
            </a:r>
            <a:r>
              <a:rPr lang="es-ES" sz="2400" dirty="0">
                <a:effectLst/>
                <a:latin typeface="Times New Roman" panose="02020603050405020304" pitchFamily="18" charset="0"/>
                <a:ea typeface="Times New Roman" panose="02020603050405020304" pitchFamily="18" charset="0"/>
              </a:rPr>
              <a:t>, Exel, </a:t>
            </a:r>
            <a:r>
              <a:rPr lang="es-ES" sz="2400" dirty="0" err="1">
                <a:effectLst/>
                <a:latin typeface="Times New Roman" panose="02020603050405020304" pitchFamily="18" charset="0"/>
                <a:ea typeface="Times New Roman" panose="02020603050405020304" pitchFamily="18" charset="0"/>
              </a:rPr>
              <a:t>Draw</a:t>
            </a:r>
            <a:r>
              <a:rPr lang="es-ES" sz="2400" dirty="0">
                <a:effectLst/>
                <a:latin typeface="Times New Roman" panose="02020603050405020304" pitchFamily="18" charset="0"/>
                <a:ea typeface="Times New Roman" panose="02020603050405020304" pitchFamily="18" charset="0"/>
              </a:rPr>
              <a:t>, </a:t>
            </a:r>
            <a:r>
              <a:rPr lang="es-ES" sz="2400" dirty="0" err="1">
                <a:effectLst/>
                <a:latin typeface="Times New Roman" panose="02020603050405020304" pitchFamily="18" charset="0"/>
                <a:ea typeface="Times New Roman" panose="02020603050405020304" pitchFamily="18" charset="0"/>
              </a:rPr>
              <a:t>xampp</a:t>
            </a:r>
            <a:r>
              <a:rPr lang="es-ES" sz="2400" dirty="0">
                <a:effectLst/>
                <a:latin typeface="Times New Roman" panose="02020603050405020304" pitchFamily="18" charset="0"/>
                <a:ea typeface="Times New Roman" panose="02020603050405020304" pitchFamily="18" charset="0"/>
              </a:rPr>
              <a:t>.</a:t>
            </a:r>
            <a:endParaRPr lang="en-AU" sz="2400" dirty="0"/>
          </a:p>
        </p:txBody>
      </p:sp>
    </p:spTree>
    <p:extLst>
      <p:ext uri="{BB962C8B-B14F-4D97-AF65-F5344CB8AC3E}">
        <p14:creationId xmlns:p14="http://schemas.microsoft.com/office/powerpoint/2010/main" val="4156907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CB097C-4E3B-5309-F84B-458C0D51F2A3}"/>
              </a:ext>
            </a:extLst>
          </p:cNvPr>
          <p:cNvSpPr>
            <a:spLocks noGrp="1"/>
          </p:cNvSpPr>
          <p:nvPr>
            <p:ph type="title"/>
          </p:nvPr>
        </p:nvSpPr>
        <p:spPr>
          <a:xfrm>
            <a:off x="1775013" y="338666"/>
            <a:ext cx="10131425" cy="1456267"/>
          </a:xfrm>
        </p:spPr>
        <p:txBody>
          <a:bodyPr>
            <a:normAutofit/>
          </a:bodyPr>
          <a:lstStyle/>
          <a:p>
            <a:r>
              <a:rPr lang="es-ES" sz="3100" dirty="0">
                <a:effectLst/>
                <a:latin typeface="Times New Roman" panose="02020603050405020304" pitchFamily="18" charset="0"/>
                <a:ea typeface="Times New Roman" panose="02020603050405020304" pitchFamily="18" charset="0"/>
              </a:rPr>
              <a:t>   2.6.2. Arquitectura del </a:t>
            </a:r>
            <a:r>
              <a:rPr lang="es-ES" sz="3100" dirty="0" err="1">
                <a:effectLst/>
                <a:latin typeface="Times New Roman" panose="02020603050405020304" pitchFamily="18" charset="0"/>
                <a:ea typeface="Times New Roman" panose="02020603050405020304" pitchFamily="18" charset="0"/>
              </a:rPr>
              <a:t>sisTEMA</a:t>
            </a:r>
            <a:br>
              <a:rPr lang="en-AU" sz="1800" dirty="0">
                <a:effectLst/>
                <a:latin typeface="Times New Roman" panose="02020603050405020304" pitchFamily="18" charset="0"/>
                <a:ea typeface="Times New Roman" panose="02020603050405020304" pitchFamily="18" charset="0"/>
              </a:rPr>
            </a:br>
            <a:endParaRPr lang="en-AU" dirty="0"/>
          </a:p>
        </p:txBody>
      </p:sp>
      <p:pic>
        <p:nvPicPr>
          <p:cNvPr id="4" name="Marcador de contenido 3">
            <a:extLst>
              <a:ext uri="{FF2B5EF4-FFF2-40B4-BE49-F238E27FC236}">
                <a16:creationId xmlns:a16="http://schemas.microsoft.com/office/drawing/2014/main" id="{BFD27E63-34C2-1265-BCEA-015ACB525A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0236" y="1612900"/>
            <a:ext cx="8848164" cy="4178300"/>
          </a:xfrm>
          <a:prstGeom prst="rect">
            <a:avLst/>
          </a:prstGeom>
        </p:spPr>
      </p:pic>
    </p:spTree>
    <p:extLst>
      <p:ext uri="{BB962C8B-B14F-4D97-AF65-F5344CB8AC3E}">
        <p14:creationId xmlns:p14="http://schemas.microsoft.com/office/powerpoint/2010/main" val="5641793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497822" y="2756647"/>
            <a:ext cx="5196355" cy="2393577"/>
          </a:xfrm>
        </p:spPr>
        <p:txBody>
          <a:bodyPr>
            <a:normAutofit/>
          </a:bodyPr>
          <a:lstStyle/>
          <a:p>
            <a:pPr marL="0" indent="0" algn="ctr">
              <a:buNone/>
            </a:pPr>
            <a:r>
              <a:rPr lang="es-ES" sz="6600" dirty="0">
                <a:solidFill>
                  <a:srgbClr val="FFC000"/>
                </a:solidFill>
              </a:rPr>
              <a:t>GRACIAS</a:t>
            </a:r>
            <a:r>
              <a:rPr lang="en-US" sz="6600" dirty="0">
                <a:solidFill>
                  <a:srgbClr val="FFC000"/>
                </a:solidFill>
              </a:rPr>
              <a:t>!</a:t>
            </a:r>
            <a:endParaRPr lang="es-ES" sz="6600" dirty="0">
              <a:solidFill>
                <a:srgbClr val="FFC000"/>
              </a:solidFill>
            </a:endParaRPr>
          </a:p>
        </p:txBody>
      </p:sp>
    </p:spTree>
    <p:extLst>
      <p:ext uri="{BB962C8B-B14F-4D97-AF65-F5344CB8AC3E}">
        <p14:creationId xmlns:p14="http://schemas.microsoft.com/office/powerpoint/2010/main" val="2568428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1709A45-C6F3-4CEE-AA0F-887FAC5CAE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5CE5B3E7-7CD5-A5CC-86F2-08BD9FC05F3F}"/>
              </a:ext>
            </a:extLst>
          </p:cNvPr>
          <p:cNvSpPr>
            <a:spLocks noGrp="1"/>
          </p:cNvSpPr>
          <p:nvPr>
            <p:ph type="title"/>
          </p:nvPr>
        </p:nvSpPr>
        <p:spPr>
          <a:xfrm>
            <a:off x="685801" y="685800"/>
            <a:ext cx="10820400" cy="1024691"/>
          </a:xfrm>
        </p:spPr>
        <p:txBody>
          <a:bodyPr anchor="b">
            <a:normAutofit/>
          </a:bodyPr>
          <a:lstStyle/>
          <a:p>
            <a:pPr algn="ctr"/>
            <a:r>
              <a:rPr lang="es-ES" sz="4000" dirty="0">
                <a:latin typeface="Century Gothic"/>
              </a:rPr>
              <a:t>Planteamiento del problema</a:t>
            </a:r>
          </a:p>
        </p:txBody>
      </p:sp>
      <p:cxnSp>
        <p:nvCxnSpPr>
          <p:cNvPr id="12" name="Straight Connector 11">
            <a:extLst>
              <a:ext uri="{FF2B5EF4-FFF2-40B4-BE49-F238E27FC236}">
                <a16:creationId xmlns:a16="http://schemas.microsoft.com/office/drawing/2014/main" id="{26E963D7-0A73-484A-B8A2-DDBFEA123C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1850077"/>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 name="Marcador de contenido 4">
            <a:extLst>
              <a:ext uri="{FF2B5EF4-FFF2-40B4-BE49-F238E27FC236}">
                <a16:creationId xmlns:a16="http://schemas.microsoft.com/office/drawing/2014/main" id="{FD53F4BF-636E-05D9-6F38-92EEA95F5BAE}"/>
              </a:ext>
            </a:extLst>
          </p:cNvPr>
          <p:cNvSpPr>
            <a:spLocks noGrp="1"/>
          </p:cNvSpPr>
          <p:nvPr>
            <p:ph idx="1"/>
          </p:nvPr>
        </p:nvSpPr>
        <p:spPr>
          <a:xfrm>
            <a:off x="1476164" y="2173554"/>
            <a:ext cx="8740687" cy="4133461"/>
          </a:xfrm>
        </p:spPr>
        <p:txBody>
          <a:bodyPr anchor="t">
            <a:normAutofit fontScale="47500" lnSpcReduction="20000"/>
          </a:bodyPr>
          <a:lstStyle/>
          <a:p>
            <a:r>
              <a:rPr lang="es-ES" dirty="0">
                <a:solidFill>
                  <a:srgbClr val="DE32DE"/>
                </a:solidFill>
                <a:latin typeface="Wingdings 3"/>
                <a:sym typeface="Wingdings 3"/>
              </a:rPr>
              <a:t>´</a:t>
            </a:r>
            <a:r>
              <a:rPr lang="es-ES" sz="8000" dirty="0">
                <a:latin typeface="Century Gothic"/>
              </a:rPr>
              <a:t> </a:t>
            </a:r>
            <a:r>
              <a:rPr lang="es-ES" sz="8800" dirty="0">
                <a:latin typeface="Arial"/>
                <a:cs typeface="Calibri"/>
              </a:rPr>
              <a:t>.</a:t>
            </a:r>
            <a:endParaRPr lang="es-ES" sz="8800" dirty="0">
              <a:latin typeface="Calibri"/>
              <a:cs typeface="Calibri"/>
            </a:endParaRPr>
          </a:p>
          <a:p>
            <a:pPr marL="457200" lvl="1" indent="0">
              <a:lnSpc>
                <a:spcPct val="107000"/>
              </a:lnSpc>
              <a:spcAft>
                <a:spcPts val="800"/>
              </a:spcAft>
              <a:buNone/>
              <a:tabLst>
                <a:tab pos="5943600" algn="r"/>
              </a:tabLst>
            </a:pPr>
            <a:r>
              <a:rPr lang="es-ES" sz="5100" kern="100" dirty="0">
                <a:effectLst/>
                <a:latin typeface="Times New Roman" panose="02020603050405020304" pitchFamily="18" charset="0"/>
                <a:ea typeface="Calibri" panose="020F0502020204030204" pitchFamily="34" charset="0"/>
                <a:cs typeface="Times New Roman" panose="02020603050405020304" pitchFamily="18" charset="0"/>
              </a:rPr>
              <a:t>    Breve definición del tema de investigación</a:t>
            </a:r>
            <a:endParaRPr lang="en-AU" sz="5100" kern="100" dirty="0">
              <a:effectLst/>
              <a:latin typeface="Calibri" panose="020F0502020204030204" pitchFamily="34" charset="0"/>
              <a:ea typeface="Calibri" panose="020F0502020204030204" pitchFamily="34" charset="0"/>
              <a:cs typeface="Times New Roman" panose="02020603050405020304" pitchFamily="18" charset="0"/>
            </a:endParaRPr>
          </a:p>
          <a:p>
            <a:pPr marL="771525">
              <a:lnSpc>
                <a:spcPct val="107000"/>
              </a:lnSpc>
              <a:spcAft>
                <a:spcPts val="800"/>
              </a:spcAft>
              <a:tabLst>
                <a:tab pos="5943600" algn="r"/>
              </a:tabLst>
            </a:pPr>
            <a:r>
              <a:rPr lang="es-ES" sz="5100" kern="100" dirty="0" err="1">
                <a:effectLst/>
                <a:latin typeface="Times New Roman" panose="02020603050405020304" pitchFamily="18" charset="0"/>
                <a:ea typeface="Calibri" panose="020F0502020204030204" pitchFamily="34" charset="0"/>
                <a:cs typeface="Times New Roman" panose="02020603050405020304" pitchFamily="18" charset="0"/>
              </a:rPr>
              <a:t>EquaBusiness</a:t>
            </a:r>
            <a:r>
              <a:rPr lang="es-ES" sz="5100" kern="100" dirty="0">
                <a:effectLst/>
                <a:latin typeface="Times New Roman" panose="02020603050405020304" pitchFamily="18" charset="0"/>
                <a:ea typeface="Calibri" panose="020F0502020204030204" pitchFamily="34" charset="0"/>
                <a:cs typeface="Times New Roman" panose="02020603050405020304" pitchFamily="18" charset="0"/>
              </a:rPr>
              <a:t> es una plataforma de comercio electrónico</a:t>
            </a:r>
          </a:p>
          <a:p>
            <a:pPr marL="771525">
              <a:lnSpc>
                <a:spcPct val="107000"/>
              </a:lnSpc>
              <a:spcAft>
                <a:spcPts val="800"/>
              </a:spcAft>
              <a:tabLst>
                <a:tab pos="5943600" algn="r"/>
              </a:tabLst>
            </a:pPr>
            <a:r>
              <a:rPr lang="es-ES" sz="5100" kern="100" dirty="0">
                <a:effectLst/>
                <a:latin typeface="Times New Roman" panose="02020603050405020304" pitchFamily="18" charset="0"/>
                <a:ea typeface="Calibri" panose="020F0502020204030204" pitchFamily="34" charset="0"/>
                <a:cs typeface="Times New Roman" panose="02020603050405020304" pitchFamily="18" charset="0"/>
              </a:rPr>
              <a:t> destinada a la reserva de productos, permitiendo a los usuarios</a:t>
            </a:r>
          </a:p>
          <a:p>
            <a:pPr marL="771525">
              <a:lnSpc>
                <a:spcPct val="107000"/>
              </a:lnSpc>
              <a:spcAft>
                <a:spcPts val="800"/>
              </a:spcAft>
              <a:tabLst>
                <a:tab pos="5943600" algn="r"/>
              </a:tabLst>
            </a:pPr>
            <a:r>
              <a:rPr lang="es-ES" sz="5100" kern="100" dirty="0">
                <a:effectLst/>
                <a:latin typeface="Times New Roman" panose="02020603050405020304" pitchFamily="18" charset="0"/>
                <a:ea typeface="Calibri" panose="020F0502020204030204" pitchFamily="34" charset="0"/>
                <a:cs typeface="Times New Roman" panose="02020603050405020304" pitchFamily="18" charset="0"/>
              </a:rPr>
              <a:t> gestionar su inventario, realizar compras, y reservar productos</a:t>
            </a:r>
          </a:p>
          <a:p>
            <a:pPr marL="771525">
              <a:lnSpc>
                <a:spcPct val="107000"/>
              </a:lnSpc>
              <a:spcAft>
                <a:spcPts val="800"/>
              </a:spcAft>
              <a:tabLst>
                <a:tab pos="5943600" algn="r"/>
              </a:tabLst>
            </a:pPr>
            <a:r>
              <a:rPr lang="es-ES" sz="5100" kern="100" dirty="0">
                <a:effectLst/>
                <a:latin typeface="Times New Roman" panose="02020603050405020304" pitchFamily="18" charset="0"/>
                <a:ea typeface="Calibri" panose="020F0502020204030204" pitchFamily="34" charset="0"/>
                <a:cs typeface="Times New Roman" panose="02020603050405020304" pitchFamily="18" charset="0"/>
              </a:rPr>
              <a:t> de manera eficiente. La plataforma está pensada para ser fácil</a:t>
            </a:r>
          </a:p>
          <a:p>
            <a:pPr marL="771525">
              <a:lnSpc>
                <a:spcPct val="107000"/>
              </a:lnSpc>
              <a:spcAft>
                <a:spcPts val="800"/>
              </a:spcAft>
              <a:tabLst>
                <a:tab pos="5943600" algn="r"/>
              </a:tabLst>
            </a:pPr>
            <a:r>
              <a:rPr lang="es-ES" sz="5100" kern="100" dirty="0">
                <a:effectLst/>
                <a:latin typeface="Times New Roman" panose="02020603050405020304" pitchFamily="18" charset="0"/>
                <a:ea typeface="Calibri" panose="020F0502020204030204" pitchFamily="34" charset="0"/>
                <a:cs typeface="Times New Roman" panose="02020603050405020304" pitchFamily="18" charset="0"/>
              </a:rPr>
              <a:t> de usar, escalable e interactiva.</a:t>
            </a:r>
            <a:endParaRPr lang="en-AU" sz="5100" kern="100" dirty="0">
              <a:effectLst/>
              <a:latin typeface="Calibri" panose="020F0502020204030204" pitchFamily="34" charset="0"/>
              <a:ea typeface="Calibri" panose="020F0502020204030204" pitchFamily="34" charset="0"/>
              <a:cs typeface="Times New Roman" panose="02020603050405020304" pitchFamily="18" charset="0"/>
            </a:endParaRPr>
          </a:p>
          <a:p>
            <a:pPr>
              <a:buClr>
                <a:srgbClr val="FFFFFF"/>
              </a:buClr>
            </a:pPr>
            <a:endParaRPr lang="es-ES" sz="3200" dirty="0">
              <a:latin typeface="Calibri"/>
              <a:cs typeface="Calibri"/>
            </a:endParaRPr>
          </a:p>
          <a:p>
            <a:pPr>
              <a:buClr>
                <a:srgbClr val="FFFFFF"/>
              </a:buClr>
            </a:pPr>
            <a:r>
              <a:rPr lang="es-ES" sz="3200" dirty="0">
                <a:solidFill>
                  <a:srgbClr val="DE32DE"/>
                </a:solidFill>
                <a:latin typeface="Wingdings 3"/>
                <a:sym typeface="Wingdings 3"/>
              </a:rPr>
              <a:t>´</a:t>
            </a:r>
            <a:r>
              <a:rPr lang="es-ES" sz="3200" dirty="0">
                <a:latin typeface="Century Gothic"/>
              </a:rPr>
              <a:t> </a:t>
            </a:r>
            <a:endParaRPr lang="es-ES" sz="3200" dirty="0"/>
          </a:p>
          <a:p>
            <a:pPr>
              <a:buClr>
                <a:srgbClr val="FFFFFF"/>
              </a:buClr>
            </a:pPr>
            <a:endParaRPr lang="es-ES" sz="2000" dirty="0">
              <a:ea typeface="Calibri"/>
              <a:cs typeface="Calibri"/>
            </a:endParaRPr>
          </a:p>
        </p:txBody>
      </p:sp>
    </p:spTree>
    <p:extLst>
      <p:ext uri="{BB962C8B-B14F-4D97-AF65-F5344CB8AC3E}">
        <p14:creationId xmlns:p14="http://schemas.microsoft.com/office/powerpoint/2010/main" val="3587508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9FF2FB-EED8-2C68-84D2-E746A6E024D6}"/>
              </a:ext>
            </a:extLst>
          </p:cNvPr>
          <p:cNvSpPr>
            <a:spLocks noGrp="1"/>
          </p:cNvSpPr>
          <p:nvPr>
            <p:ph type="title"/>
          </p:nvPr>
        </p:nvSpPr>
        <p:spPr>
          <a:xfrm>
            <a:off x="2128838" y="609601"/>
            <a:ext cx="7829550" cy="990599"/>
          </a:xfrm>
        </p:spPr>
        <p:txBody>
          <a:bodyPr>
            <a:normAutofit fontScale="90000"/>
          </a:bodyPr>
          <a:lstStyle/>
          <a:p>
            <a:r>
              <a:rPr lang="es-ES" sz="4000" dirty="0">
                <a:latin typeface="Century Gothic"/>
              </a:rPr>
              <a:t> </a:t>
            </a:r>
            <a:r>
              <a:rPr lang="es-ES" dirty="0">
                <a:latin typeface="Century Gothic"/>
              </a:rPr>
              <a:t>   </a:t>
            </a:r>
            <a:r>
              <a:rPr lang="es-ES" kern="100" dirty="0" err="1">
                <a:effectLst/>
                <a:latin typeface="Times New Roman" panose="02020603050405020304" pitchFamily="18" charset="0"/>
                <a:ea typeface="Calibri" panose="020F0502020204030204" pitchFamily="34" charset="0"/>
                <a:cs typeface="Times New Roman" panose="02020603050405020304" pitchFamily="18" charset="0"/>
              </a:rPr>
              <a:t>Justificacion</a:t>
            </a:r>
            <a:r>
              <a:rPr lang="es-ES" kern="100" dirty="0">
                <a:effectLst/>
                <a:latin typeface="Times New Roman" panose="02020603050405020304" pitchFamily="18" charset="0"/>
                <a:ea typeface="Calibri" panose="020F0502020204030204" pitchFamily="34" charset="0"/>
                <a:cs typeface="Times New Roman" panose="02020603050405020304" pitchFamily="18" charset="0"/>
              </a:rPr>
              <a:t> del problema</a:t>
            </a:r>
            <a:br>
              <a:rPr lang="en-AU"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s-ES" dirty="0"/>
          </a:p>
        </p:txBody>
      </p:sp>
      <p:sp>
        <p:nvSpPr>
          <p:cNvPr id="3" name="Marcador de contenido 2">
            <a:extLst>
              <a:ext uri="{FF2B5EF4-FFF2-40B4-BE49-F238E27FC236}">
                <a16:creationId xmlns:a16="http://schemas.microsoft.com/office/drawing/2014/main" id="{526CC332-C2AF-908D-70A4-0C9FF6F2DF74}"/>
              </a:ext>
            </a:extLst>
          </p:cNvPr>
          <p:cNvSpPr>
            <a:spLocks noGrp="1"/>
          </p:cNvSpPr>
          <p:nvPr>
            <p:ph idx="1"/>
          </p:nvPr>
        </p:nvSpPr>
        <p:spPr>
          <a:xfrm>
            <a:off x="828675" y="1714233"/>
            <a:ext cx="10675816" cy="3929330"/>
          </a:xfrm>
        </p:spPr>
        <p:txBody>
          <a:bodyPr>
            <a:normAutofit fontScale="25000" lnSpcReduction="20000"/>
          </a:bodyPr>
          <a:lstStyle/>
          <a:p>
            <a:r>
              <a:rPr lang="es-ES" sz="1300" dirty="0">
                <a:latin typeface="Century Gothic"/>
              </a:rPr>
              <a:t>   </a:t>
            </a:r>
            <a:r>
              <a:rPr lang="es-ES" sz="1300" b="1" dirty="0">
                <a:latin typeface="Century Gothic"/>
              </a:rPr>
              <a:t>         </a:t>
            </a:r>
            <a:r>
              <a:rPr lang="es-ES" sz="2000" b="1" dirty="0">
                <a:latin typeface="Century Gothic"/>
              </a:rPr>
              <a:t>              </a:t>
            </a:r>
            <a:r>
              <a:rPr lang="es-ES" sz="2800" b="1" dirty="0">
                <a:latin typeface="Century Gothic"/>
              </a:rPr>
              <a:t> </a:t>
            </a:r>
            <a:endParaRPr lang="es-ES" sz="2400" dirty="0">
              <a:solidFill>
                <a:srgbClr val="DE32DE"/>
              </a:solidFill>
              <a:latin typeface="Wingdings 3"/>
              <a:sym typeface="Wingdings 3"/>
            </a:endParaRPr>
          </a:p>
          <a:p>
            <a:pPr algn="ctr">
              <a:lnSpc>
                <a:spcPct val="150000"/>
              </a:lnSpc>
              <a:buClr>
                <a:srgbClr val="FFFFFF"/>
              </a:buClr>
            </a:pPr>
            <a:endParaRPr lang="es-ES" sz="11200" dirty="0">
              <a:solidFill>
                <a:srgbClr val="DE32DE"/>
              </a:solidFill>
              <a:latin typeface="Wingdings 3"/>
              <a:sym typeface="Wingdings 3"/>
            </a:endParaRPr>
          </a:p>
          <a:p>
            <a:pPr marL="0" indent="0" algn="ctr">
              <a:lnSpc>
                <a:spcPct val="150000"/>
              </a:lnSpc>
              <a:buClr>
                <a:srgbClr val="FFFFFF"/>
              </a:buClr>
              <a:buNone/>
            </a:pPr>
            <a:r>
              <a:rPr lang="es-ES" sz="11200" dirty="0">
                <a:solidFill>
                  <a:srgbClr val="DE32DE"/>
                </a:solidFill>
                <a:latin typeface="Wingdings 3"/>
                <a:sym typeface="Wingdings 3"/>
              </a:rPr>
              <a:t>´</a:t>
            </a:r>
            <a:r>
              <a:rPr lang="es-ES" sz="11200" dirty="0">
                <a:latin typeface="Century Gothic"/>
              </a:rPr>
              <a:t>El problema surge por la necesidad que tienen los ciudadanos de exponer sus </a:t>
            </a:r>
          </a:p>
          <a:p>
            <a:pPr marL="0" indent="0" algn="ctr">
              <a:lnSpc>
                <a:spcPct val="150000"/>
              </a:lnSpc>
              <a:buClr>
                <a:srgbClr val="FFFFFF"/>
              </a:buClr>
              <a:buNone/>
            </a:pPr>
            <a:r>
              <a:rPr lang="es-ES" sz="11200" dirty="0">
                <a:latin typeface="Century Gothic"/>
              </a:rPr>
              <a:t>artículos cuando no disponen de una tienda física,</a:t>
            </a:r>
            <a:endParaRPr lang="es-ES" sz="11200" dirty="0">
              <a:solidFill>
                <a:srgbClr val="FFFFFF"/>
              </a:solidFill>
              <a:latin typeface="Century Gothic"/>
            </a:endParaRPr>
          </a:p>
          <a:p>
            <a:pPr marL="0" indent="0" algn="ctr">
              <a:lnSpc>
                <a:spcPct val="150000"/>
              </a:lnSpc>
              <a:buClr>
                <a:srgbClr val="FFFFFF"/>
              </a:buClr>
              <a:buNone/>
            </a:pPr>
            <a:r>
              <a:rPr lang="es-ES" sz="11200" dirty="0">
                <a:latin typeface="Century Gothic"/>
              </a:rPr>
              <a:t>   o aunque teniéndola a algunos les gustaría publicar </a:t>
            </a:r>
            <a:r>
              <a:rPr lang="es-ES" sz="11200" dirty="0" err="1">
                <a:latin typeface="Century Gothic"/>
              </a:rPr>
              <a:t>susartículos</a:t>
            </a:r>
            <a:r>
              <a:rPr lang="es-ES" sz="11200" dirty="0">
                <a:latin typeface="Century Gothic"/>
              </a:rPr>
              <a:t> </a:t>
            </a:r>
          </a:p>
          <a:p>
            <a:pPr marL="0" indent="0" algn="ctr">
              <a:lnSpc>
                <a:spcPct val="150000"/>
              </a:lnSpc>
              <a:buClr>
                <a:srgbClr val="FFFFFF"/>
              </a:buClr>
              <a:buNone/>
            </a:pPr>
            <a:r>
              <a:rPr lang="es-ES" sz="11200" dirty="0">
                <a:latin typeface="Century Gothic"/>
              </a:rPr>
              <a:t>y hacer publicidad de los mismos.</a:t>
            </a:r>
          </a:p>
          <a:p>
            <a:pPr algn="ctr">
              <a:lnSpc>
                <a:spcPct val="150000"/>
              </a:lnSpc>
              <a:buClr>
                <a:srgbClr val="FFFFFF"/>
              </a:buClr>
            </a:pPr>
            <a:endParaRPr lang="es-ES" dirty="0"/>
          </a:p>
          <a:p>
            <a:pPr>
              <a:buClr>
                <a:srgbClr val="FFFFFF"/>
              </a:buClr>
            </a:pPr>
            <a:endParaRPr lang="es-ES" sz="2400" dirty="0">
              <a:latin typeface="Century Gothic"/>
            </a:endParaRPr>
          </a:p>
          <a:p>
            <a:pPr>
              <a:buClr>
                <a:srgbClr val="FFFFFF"/>
              </a:buClr>
            </a:pPr>
            <a:endParaRPr lang="es-ES" sz="2400" dirty="0">
              <a:latin typeface="Century Gothic"/>
            </a:endParaRPr>
          </a:p>
          <a:p>
            <a:pPr>
              <a:buClr>
                <a:srgbClr val="FFFFFF"/>
              </a:buClr>
            </a:pPr>
            <a:endParaRPr lang="es-ES" sz="2400" dirty="0">
              <a:latin typeface="Century Gothic"/>
              <a:ea typeface="Calibri" panose="020F0502020204030204"/>
              <a:cs typeface="Calibri" panose="020F0502020204030204"/>
            </a:endParaRPr>
          </a:p>
        </p:txBody>
      </p:sp>
    </p:spTree>
    <p:extLst>
      <p:ext uri="{BB962C8B-B14F-4D97-AF65-F5344CB8AC3E}">
        <p14:creationId xmlns:p14="http://schemas.microsoft.com/office/powerpoint/2010/main" val="3904036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1D181D-74DB-5723-5B32-76C70E9695E2}"/>
              </a:ext>
            </a:extLst>
          </p:cNvPr>
          <p:cNvSpPr>
            <a:spLocks noGrp="1"/>
          </p:cNvSpPr>
          <p:nvPr>
            <p:ph type="title"/>
          </p:nvPr>
        </p:nvSpPr>
        <p:spPr>
          <a:xfrm>
            <a:off x="1843088" y="609600"/>
            <a:ext cx="7700962" cy="1247775"/>
          </a:xfrm>
        </p:spPr>
        <p:txBody>
          <a:bodyPr/>
          <a:lstStyle/>
          <a:p>
            <a:r>
              <a:rPr lang="es-ES" sz="1800" dirty="0">
                <a:effectLst/>
                <a:latin typeface="Times New Roman" panose="02020603050405020304" pitchFamily="18" charset="0"/>
                <a:ea typeface="Times New Roman" panose="02020603050405020304" pitchFamily="18" charset="0"/>
              </a:rPr>
              <a:t> 				</a:t>
            </a:r>
            <a:r>
              <a:rPr lang="es-ES" sz="1800" dirty="0">
                <a:latin typeface="Times New Roman" panose="02020603050405020304" pitchFamily="18" charset="0"/>
                <a:ea typeface="Times New Roman" panose="02020603050405020304" pitchFamily="18" charset="0"/>
              </a:rPr>
              <a:t>   </a:t>
            </a:r>
            <a:r>
              <a:rPr lang="es-ES" sz="3200" dirty="0">
                <a:effectLst/>
                <a:latin typeface="Times New Roman" panose="02020603050405020304" pitchFamily="18" charset="0"/>
                <a:ea typeface="Times New Roman" panose="02020603050405020304" pitchFamily="18" charset="0"/>
              </a:rPr>
              <a:t>Objetivo general</a:t>
            </a:r>
            <a:endParaRPr lang="en-AU" sz="3200" dirty="0"/>
          </a:p>
        </p:txBody>
      </p:sp>
      <p:sp>
        <p:nvSpPr>
          <p:cNvPr id="3" name="Marcador de contenido 2">
            <a:extLst>
              <a:ext uri="{FF2B5EF4-FFF2-40B4-BE49-F238E27FC236}">
                <a16:creationId xmlns:a16="http://schemas.microsoft.com/office/drawing/2014/main" id="{F43E2BEF-D770-1143-AFC1-AE27244C9D18}"/>
              </a:ext>
            </a:extLst>
          </p:cNvPr>
          <p:cNvSpPr>
            <a:spLocks noGrp="1"/>
          </p:cNvSpPr>
          <p:nvPr>
            <p:ph idx="1"/>
          </p:nvPr>
        </p:nvSpPr>
        <p:spPr>
          <a:xfrm>
            <a:off x="1030287" y="2109790"/>
            <a:ext cx="10131425" cy="2333624"/>
          </a:xfrm>
        </p:spPr>
        <p:txBody>
          <a:bodyPr/>
          <a:lstStyle/>
          <a:p>
            <a:r>
              <a:rPr lang="es-ES" sz="3600" dirty="0">
                <a:latin typeface="Times New Roman" panose="02020603050405020304" pitchFamily="18" charset="0"/>
                <a:ea typeface="Times New Roman" panose="02020603050405020304" pitchFamily="18" charset="0"/>
              </a:rPr>
              <a:t>D</a:t>
            </a:r>
            <a:r>
              <a:rPr lang="es-ES" sz="3600" dirty="0">
                <a:effectLst/>
                <a:latin typeface="Times New Roman" panose="02020603050405020304" pitchFamily="18" charset="0"/>
                <a:ea typeface="Times New Roman" panose="02020603050405020304" pitchFamily="18" charset="0"/>
              </a:rPr>
              <a:t>esarrollar una plataforma de comercio electrónico para la gestión eficiente de reservas de productos</a:t>
            </a:r>
            <a:endParaRPr lang="en-AU" sz="3600" dirty="0">
              <a:effectLst/>
              <a:latin typeface="Times New Roman" panose="02020603050405020304" pitchFamily="18" charset="0"/>
              <a:ea typeface="Times New Roman" panose="02020603050405020304" pitchFamily="18" charset="0"/>
            </a:endParaRPr>
          </a:p>
          <a:p>
            <a:endParaRPr lang="en-AU" dirty="0"/>
          </a:p>
        </p:txBody>
      </p:sp>
    </p:spTree>
    <p:extLst>
      <p:ext uri="{BB962C8B-B14F-4D97-AF65-F5344CB8AC3E}">
        <p14:creationId xmlns:p14="http://schemas.microsoft.com/office/powerpoint/2010/main" val="1690180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8B33FD-1EF7-8F40-D878-644D517A07EE}"/>
              </a:ext>
            </a:extLst>
          </p:cNvPr>
          <p:cNvSpPr>
            <a:spLocks noGrp="1"/>
          </p:cNvSpPr>
          <p:nvPr>
            <p:ph type="title"/>
          </p:nvPr>
        </p:nvSpPr>
        <p:spPr/>
        <p:txBody>
          <a:bodyPr/>
          <a:lstStyle/>
          <a:p>
            <a:r>
              <a:rPr lang="es-ES" sz="1800" dirty="0">
                <a:effectLst/>
                <a:latin typeface="Times New Roman" panose="02020603050405020304" pitchFamily="18" charset="0"/>
                <a:ea typeface="Times New Roman" panose="02020603050405020304" pitchFamily="18" charset="0"/>
              </a:rPr>
              <a:t>                                               </a:t>
            </a:r>
            <a:r>
              <a:rPr lang="es-ES" dirty="0">
                <a:effectLst/>
                <a:latin typeface="Times New Roman" panose="02020603050405020304" pitchFamily="18" charset="0"/>
                <a:ea typeface="Times New Roman" panose="02020603050405020304" pitchFamily="18" charset="0"/>
              </a:rPr>
              <a:t>Objetivos específicos</a:t>
            </a:r>
            <a:br>
              <a:rPr lang="en-AU" sz="1800" dirty="0">
                <a:effectLst/>
                <a:latin typeface="Times New Roman" panose="02020603050405020304" pitchFamily="18" charset="0"/>
                <a:ea typeface="Times New Roman" panose="02020603050405020304" pitchFamily="18" charset="0"/>
              </a:rPr>
            </a:br>
            <a:endParaRPr lang="en-AU" dirty="0"/>
          </a:p>
        </p:txBody>
      </p:sp>
      <p:sp>
        <p:nvSpPr>
          <p:cNvPr id="3" name="Marcador de contenido 2">
            <a:extLst>
              <a:ext uri="{FF2B5EF4-FFF2-40B4-BE49-F238E27FC236}">
                <a16:creationId xmlns:a16="http://schemas.microsoft.com/office/drawing/2014/main" id="{545C60BC-4D2B-0639-C985-7AE435AA1683}"/>
              </a:ext>
            </a:extLst>
          </p:cNvPr>
          <p:cNvSpPr>
            <a:spLocks noGrp="1"/>
          </p:cNvSpPr>
          <p:nvPr>
            <p:ph idx="1"/>
          </p:nvPr>
        </p:nvSpPr>
        <p:spPr>
          <a:xfrm>
            <a:off x="1871665" y="2065867"/>
            <a:ext cx="8945562" cy="3649133"/>
          </a:xfrm>
        </p:spPr>
        <p:txBody>
          <a:bodyPr/>
          <a:lstStyle/>
          <a:p>
            <a:pPr marL="1228725">
              <a:buNone/>
            </a:pPr>
            <a:r>
              <a:rPr lang="es-ES" sz="3200" dirty="0">
                <a:effectLst/>
                <a:latin typeface="Times New Roman" panose="02020603050405020304" pitchFamily="18" charset="0"/>
                <a:ea typeface="Times New Roman" panose="02020603050405020304" pitchFamily="18" charset="0"/>
              </a:rPr>
              <a:t>.Diseñar una base de datos </a:t>
            </a:r>
            <a:endParaRPr lang="en-AU" sz="3200" dirty="0">
              <a:effectLst/>
              <a:latin typeface="Times New Roman" panose="02020603050405020304" pitchFamily="18" charset="0"/>
              <a:ea typeface="Times New Roman" panose="02020603050405020304" pitchFamily="18" charset="0"/>
            </a:endParaRPr>
          </a:p>
          <a:p>
            <a:pPr marL="1228725">
              <a:buNone/>
            </a:pPr>
            <a:r>
              <a:rPr lang="es-ES" sz="3200" dirty="0">
                <a:effectLst/>
                <a:latin typeface="Times New Roman" panose="02020603050405020304" pitchFamily="18" charset="0"/>
                <a:ea typeface="Times New Roman" panose="02020603050405020304" pitchFamily="18" charset="0"/>
              </a:rPr>
              <a:t>.Diseñar interfaces interactivas </a:t>
            </a:r>
            <a:endParaRPr lang="en-AU" sz="3200" dirty="0">
              <a:effectLst/>
              <a:latin typeface="Times New Roman" panose="02020603050405020304" pitchFamily="18" charset="0"/>
              <a:ea typeface="Times New Roman" panose="02020603050405020304" pitchFamily="18" charset="0"/>
            </a:endParaRPr>
          </a:p>
          <a:p>
            <a:pPr marL="1228725">
              <a:buNone/>
            </a:pPr>
            <a:r>
              <a:rPr lang="es-ES" sz="3200" dirty="0">
                <a:effectLst/>
                <a:latin typeface="Times New Roman" panose="02020603050405020304" pitchFamily="18" charset="0"/>
                <a:ea typeface="Times New Roman" panose="02020603050405020304" pitchFamily="18" charset="0"/>
              </a:rPr>
              <a:t>.</a:t>
            </a:r>
            <a:r>
              <a:rPr lang="es-ES" sz="3200" dirty="0">
                <a:effectLst/>
                <a:latin typeface="Calibri" panose="020F0502020204030204" pitchFamily="34" charset="0"/>
                <a:ea typeface="Calibri" panose="020F0502020204030204" pitchFamily="34" charset="0"/>
                <a:cs typeface="Times New Roman" panose="02020603050405020304" pitchFamily="18" charset="0"/>
              </a:rPr>
              <a:t> </a:t>
            </a:r>
            <a:r>
              <a:rPr lang="es-ES" sz="3200" dirty="0">
                <a:effectLst/>
                <a:latin typeface="Times New Roman" panose="02020603050405020304" pitchFamily="18" charset="0"/>
                <a:ea typeface="Times New Roman" panose="02020603050405020304" pitchFamily="18" charset="0"/>
              </a:rPr>
              <a:t>Implementar un sistema de análisis y reportes</a:t>
            </a:r>
            <a:r>
              <a:rPr lang="es-ES" sz="3200" dirty="0">
                <a:latin typeface="Times New Roman" panose="02020603050405020304" pitchFamily="18" charset="0"/>
                <a:ea typeface="Calibri" panose="020F0502020204030204" pitchFamily="34" charset="0"/>
                <a:cs typeface="Times New Roman" panose="02020603050405020304" pitchFamily="18" charset="0"/>
              </a:rPr>
              <a:t>.</a:t>
            </a:r>
            <a:endParaRPr lang="es-ES" sz="3200" dirty="0">
              <a:latin typeface="Calibri" panose="020F0502020204030204" pitchFamily="34" charset="0"/>
              <a:ea typeface="Calibri" panose="020F0502020204030204" pitchFamily="34" charset="0"/>
              <a:cs typeface="Times New Roman" panose="02020603050405020304" pitchFamily="18" charset="0"/>
            </a:endParaRPr>
          </a:p>
          <a:p>
            <a:pPr marL="1228725">
              <a:buNone/>
            </a:pPr>
            <a:r>
              <a:rPr lang="es-ES" sz="3200" dirty="0">
                <a:effectLst/>
                <a:latin typeface="Times New Roman" panose="02020603050405020304" pitchFamily="18" charset="0"/>
                <a:ea typeface="Times New Roman" panose="02020603050405020304" pitchFamily="18" charset="0"/>
              </a:rPr>
              <a:t>Facilitar la reserva de productos</a:t>
            </a:r>
            <a:endParaRPr lang="en-AU" sz="3200" dirty="0">
              <a:effectLst/>
              <a:latin typeface="Times New Roman" panose="02020603050405020304" pitchFamily="18" charset="0"/>
              <a:ea typeface="Times New Roman" panose="02020603050405020304" pitchFamily="18" charset="0"/>
            </a:endParaRPr>
          </a:p>
          <a:p>
            <a:endParaRPr lang="en-AU" dirty="0"/>
          </a:p>
        </p:txBody>
      </p:sp>
    </p:spTree>
    <p:extLst>
      <p:ext uri="{BB962C8B-B14F-4D97-AF65-F5344CB8AC3E}">
        <p14:creationId xmlns:p14="http://schemas.microsoft.com/office/powerpoint/2010/main" val="2038950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9FB846-6286-5B62-EB8D-397666B717B0}"/>
              </a:ext>
            </a:extLst>
          </p:cNvPr>
          <p:cNvSpPr>
            <a:spLocks noGrp="1"/>
          </p:cNvSpPr>
          <p:nvPr>
            <p:ph type="title"/>
          </p:nvPr>
        </p:nvSpPr>
        <p:spPr>
          <a:xfrm>
            <a:off x="1657351" y="685800"/>
            <a:ext cx="10131425" cy="1456267"/>
          </a:xfrm>
        </p:spPr>
        <p:txBody>
          <a:bodyPr/>
          <a:lstStyle/>
          <a:p>
            <a:r>
              <a:rPr lang="es-ES" sz="4000" dirty="0">
                <a:effectLst/>
                <a:latin typeface="Times New Roman" panose="02020603050405020304" pitchFamily="18" charset="0"/>
                <a:ea typeface="Times New Roman" panose="02020603050405020304" pitchFamily="18" charset="0"/>
              </a:rPr>
              <a:t>   </a:t>
            </a:r>
            <a:r>
              <a:rPr lang="es-ES" sz="4000" dirty="0" err="1">
                <a:effectLst/>
                <a:latin typeface="Times New Roman" panose="02020603050405020304" pitchFamily="18" charset="0"/>
                <a:ea typeface="Times New Roman" panose="02020603050405020304" pitchFamily="18" charset="0"/>
              </a:rPr>
              <a:t>Metodologia</a:t>
            </a:r>
            <a:r>
              <a:rPr lang="es-ES" sz="4000" dirty="0">
                <a:effectLst/>
                <a:latin typeface="Times New Roman" panose="02020603050405020304" pitchFamily="18" charset="0"/>
                <a:ea typeface="Times New Roman" panose="02020603050405020304" pitchFamily="18" charset="0"/>
              </a:rPr>
              <a:t> de investigación</a:t>
            </a:r>
            <a:br>
              <a:rPr lang="en-AU" sz="1800" dirty="0">
                <a:effectLst/>
                <a:latin typeface="Times New Roman" panose="02020603050405020304" pitchFamily="18" charset="0"/>
                <a:ea typeface="Times New Roman" panose="02020603050405020304" pitchFamily="18" charset="0"/>
              </a:rPr>
            </a:br>
            <a:endParaRPr lang="en-AU" dirty="0"/>
          </a:p>
        </p:txBody>
      </p:sp>
      <p:sp>
        <p:nvSpPr>
          <p:cNvPr id="3" name="Marcador de contenido 2">
            <a:extLst>
              <a:ext uri="{FF2B5EF4-FFF2-40B4-BE49-F238E27FC236}">
                <a16:creationId xmlns:a16="http://schemas.microsoft.com/office/drawing/2014/main" id="{1776A627-27AD-FCF8-B7B1-468535171B4F}"/>
              </a:ext>
            </a:extLst>
          </p:cNvPr>
          <p:cNvSpPr>
            <a:spLocks noGrp="1"/>
          </p:cNvSpPr>
          <p:nvPr>
            <p:ph idx="1"/>
          </p:nvPr>
        </p:nvSpPr>
        <p:spPr>
          <a:xfrm>
            <a:off x="1157289" y="2014538"/>
            <a:ext cx="10131425" cy="3333750"/>
          </a:xfrm>
        </p:spPr>
        <p:txBody>
          <a:bodyPr/>
          <a:lstStyle/>
          <a:p>
            <a:r>
              <a:rPr lang="es-ES" sz="2800" dirty="0">
                <a:effectLst/>
                <a:latin typeface="Times New Roman" panose="02020603050405020304" pitchFamily="18" charset="0"/>
                <a:ea typeface="Times New Roman" panose="02020603050405020304" pitchFamily="18" charset="0"/>
              </a:rPr>
              <a:t>La metodología que he aplicado se inclina más hacia la metodología cualitativa, ya que se basa en la observación directa del comportamiento de las personas en mi ciudad sin realizar mediciones numéricas o estadísticas formales.</a:t>
            </a:r>
            <a:endParaRPr lang="en-AU" sz="2800" dirty="0">
              <a:effectLst/>
              <a:latin typeface="Times New Roman" panose="02020603050405020304" pitchFamily="18" charset="0"/>
              <a:ea typeface="Times New Roman" panose="02020603050405020304" pitchFamily="18" charset="0"/>
            </a:endParaRPr>
          </a:p>
          <a:p>
            <a:endParaRPr lang="en-AU" dirty="0"/>
          </a:p>
        </p:txBody>
      </p:sp>
    </p:spTree>
    <p:extLst>
      <p:ext uri="{BB962C8B-B14F-4D97-AF65-F5344CB8AC3E}">
        <p14:creationId xmlns:p14="http://schemas.microsoft.com/office/powerpoint/2010/main" val="696459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A761E1-58BC-9B55-AD75-534853B96D52}"/>
              </a:ext>
            </a:extLst>
          </p:cNvPr>
          <p:cNvSpPr>
            <a:spLocks noGrp="1"/>
          </p:cNvSpPr>
          <p:nvPr>
            <p:ph type="title"/>
          </p:nvPr>
        </p:nvSpPr>
        <p:spPr>
          <a:xfrm>
            <a:off x="2757487" y="685801"/>
            <a:ext cx="6429375" cy="1456267"/>
          </a:xfrm>
        </p:spPr>
        <p:txBody>
          <a:bodyPr/>
          <a:lstStyle/>
          <a:p>
            <a:r>
              <a:rPr lang="en-US" dirty="0"/>
              <a:t>SOLUCION DEL PROBLEMA</a:t>
            </a:r>
            <a:endParaRPr lang="en-AU" dirty="0"/>
          </a:p>
        </p:txBody>
      </p:sp>
      <p:sp>
        <p:nvSpPr>
          <p:cNvPr id="3" name="Marcador de contenido 2">
            <a:extLst>
              <a:ext uri="{FF2B5EF4-FFF2-40B4-BE49-F238E27FC236}">
                <a16:creationId xmlns:a16="http://schemas.microsoft.com/office/drawing/2014/main" id="{D3F2F158-B52C-D09F-EE59-8C378BEAD6DF}"/>
              </a:ext>
            </a:extLst>
          </p:cNvPr>
          <p:cNvSpPr>
            <a:spLocks noGrp="1"/>
          </p:cNvSpPr>
          <p:nvPr>
            <p:ph idx="1"/>
          </p:nvPr>
        </p:nvSpPr>
        <p:spPr>
          <a:xfrm>
            <a:off x="685801" y="2142068"/>
            <a:ext cx="10131425" cy="3272896"/>
          </a:xfrm>
        </p:spPr>
        <p:txBody>
          <a:bodyPr>
            <a:normAutofit/>
          </a:bodyPr>
          <a:lstStyle/>
          <a:p>
            <a:r>
              <a:rPr lang="es-ES" sz="2400" dirty="0">
                <a:effectLst/>
                <a:latin typeface="Calibri" panose="020F0502020204030204" pitchFamily="34" charset="0"/>
                <a:ea typeface="Calibri" panose="020F0502020204030204" pitchFamily="34" charset="0"/>
                <a:cs typeface="Times New Roman" panose="02020603050405020304" pitchFamily="18" charset="0"/>
              </a:rPr>
              <a:t>La solución propuesta a los problemas identificados en la observación de los</a:t>
            </a:r>
          </a:p>
          <a:p>
            <a:r>
              <a:rPr lang="es-ES" sz="2400" dirty="0">
                <a:effectLst/>
                <a:latin typeface="Calibri" panose="020F0502020204030204" pitchFamily="34" charset="0"/>
                <a:ea typeface="Calibri" panose="020F0502020204030204" pitchFamily="34" charset="0"/>
                <a:cs typeface="Times New Roman" panose="02020603050405020304" pitchFamily="18" charset="0"/>
              </a:rPr>
              <a:t> hábitos de compra en la ciudad de Bata es desarrollar una plataforma en</a:t>
            </a:r>
          </a:p>
          <a:p>
            <a:r>
              <a:rPr lang="es-ES" sz="2400" dirty="0">
                <a:effectLst/>
                <a:latin typeface="Calibri" panose="020F0502020204030204" pitchFamily="34" charset="0"/>
                <a:ea typeface="Calibri" panose="020F0502020204030204" pitchFamily="34" charset="0"/>
                <a:cs typeface="Times New Roman" panose="02020603050405020304" pitchFamily="18" charset="0"/>
              </a:rPr>
              <a:t> línea que tiene como principal objetivo ofrecer a los usuarios la posibilidad</a:t>
            </a:r>
          </a:p>
          <a:p>
            <a:r>
              <a:rPr lang="es-ES" sz="2400" dirty="0">
                <a:effectLst/>
                <a:latin typeface="Calibri" panose="020F0502020204030204" pitchFamily="34" charset="0"/>
                <a:ea typeface="Calibri" panose="020F0502020204030204" pitchFamily="34" charset="0"/>
                <a:cs typeface="Times New Roman" panose="02020603050405020304" pitchFamily="18" charset="0"/>
              </a:rPr>
              <a:t> de consultar y reservar productos de calidad, evitando la compra de</a:t>
            </a:r>
          </a:p>
          <a:p>
            <a:r>
              <a:rPr lang="es-ES" sz="2400" dirty="0">
                <a:effectLst/>
                <a:latin typeface="Calibri" panose="020F0502020204030204" pitchFamily="34" charset="0"/>
                <a:ea typeface="Calibri" panose="020F0502020204030204" pitchFamily="34" charset="0"/>
                <a:cs typeface="Times New Roman" panose="02020603050405020304" pitchFamily="18" charset="0"/>
              </a:rPr>
              <a:t> productos defectuosos o inadecuados debido a la falta de información sobre dónde adquirirlos. </a:t>
            </a:r>
            <a:endParaRPr lang="en-AU" sz="2400" dirty="0"/>
          </a:p>
        </p:txBody>
      </p:sp>
    </p:spTree>
    <p:extLst>
      <p:ext uri="{BB962C8B-B14F-4D97-AF65-F5344CB8AC3E}">
        <p14:creationId xmlns:p14="http://schemas.microsoft.com/office/powerpoint/2010/main" val="3486016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09EDB6-1605-B33B-DA5A-B130A2A014E6}"/>
              </a:ext>
            </a:extLst>
          </p:cNvPr>
          <p:cNvSpPr>
            <a:spLocks noGrp="1"/>
          </p:cNvSpPr>
          <p:nvPr>
            <p:ph type="title"/>
          </p:nvPr>
        </p:nvSpPr>
        <p:spPr>
          <a:xfrm>
            <a:off x="1200151" y="823913"/>
            <a:ext cx="9617075" cy="1062038"/>
          </a:xfrm>
        </p:spPr>
        <p:txBody>
          <a:bodyPr>
            <a:normAutofit fontScale="90000"/>
          </a:bodyPr>
          <a:lstStyle/>
          <a:p>
            <a:r>
              <a:rPr lang="es-ES" sz="3100" dirty="0">
                <a:effectLst/>
                <a:latin typeface="Times New Roman" panose="02020603050405020304" pitchFamily="18" charset="0"/>
                <a:ea typeface="Times New Roman" panose="02020603050405020304" pitchFamily="18" charset="0"/>
              </a:rPr>
              <a:t>Breve historial de la empresa que investiga </a:t>
            </a:r>
            <a:br>
              <a:rPr lang="en-AU" sz="1800" dirty="0">
                <a:effectLst/>
                <a:latin typeface="Times New Roman" panose="02020603050405020304" pitchFamily="18" charset="0"/>
                <a:ea typeface="Times New Roman" panose="02020603050405020304" pitchFamily="18" charset="0"/>
              </a:rPr>
            </a:br>
            <a:endParaRPr lang="en-AU" dirty="0"/>
          </a:p>
        </p:txBody>
      </p:sp>
      <p:sp>
        <p:nvSpPr>
          <p:cNvPr id="3" name="Marcador de contenido 2">
            <a:extLst>
              <a:ext uri="{FF2B5EF4-FFF2-40B4-BE49-F238E27FC236}">
                <a16:creationId xmlns:a16="http://schemas.microsoft.com/office/drawing/2014/main" id="{28F81A00-70B4-7098-FC4C-1B1E368D59A4}"/>
              </a:ext>
            </a:extLst>
          </p:cNvPr>
          <p:cNvSpPr>
            <a:spLocks noGrp="1"/>
          </p:cNvSpPr>
          <p:nvPr>
            <p:ph idx="1"/>
          </p:nvPr>
        </p:nvSpPr>
        <p:spPr/>
        <p:txBody>
          <a:bodyPr>
            <a:normAutofit/>
          </a:bodyPr>
          <a:lstStyle/>
          <a:p>
            <a:r>
              <a:rPr lang="es-ES" sz="2800" b="1" dirty="0">
                <a:effectLst/>
                <a:latin typeface="Times New Roman" panose="02020603050405020304" pitchFamily="18" charset="0"/>
                <a:ea typeface="Times New Roman" panose="02020603050405020304" pitchFamily="18" charset="0"/>
              </a:rPr>
              <a:t>Origen de la Empresa:</a:t>
            </a:r>
            <a:endParaRPr lang="en-AU" sz="2800" dirty="0">
              <a:effectLst/>
              <a:latin typeface="Times New Roman" panose="02020603050405020304" pitchFamily="18" charset="0"/>
              <a:ea typeface="Times New Roman" panose="02020603050405020304" pitchFamily="18" charset="0"/>
            </a:endParaRPr>
          </a:p>
          <a:p>
            <a:r>
              <a:rPr lang="es-ES" sz="2400" dirty="0">
                <a:effectLst/>
                <a:latin typeface="Times New Roman" panose="02020603050405020304" pitchFamily="18" charset="0"/>
                <a:ea typeface="Times New Roman" panose="02020603050405020304" pitchFamily="18" charset="0"/>
              </a:rPr>
              <a:t>La idea de crear </a:t>
            </a:r>
            <a:r>
              <a:rPr lang="es-ES" sz="2400" b="1" dirty="0" err="1">
                <a:effectLst/>
                <a:latin typeface="Times New Roman" panose="02020603050405020304" pitchFamily="18" charset="0"/>
                <a:ea typeface="Times New Roman" panose="02020603050405020304" pitchFamily="18" charset="0"/>
              </a:rPr>
              <a:t>EquaBusiness</a:t>
            </a:r>
            <a:r>
              <a:rPr lang="es-ES" sz="2400" dirty="0">
                <a:effectLst/>
                <a:latin typeface="Times New Roman" panose="02020603050405020304" pitchFamily="18" charset="0"/>
                <a:ea typeface="Times New Roman" panose="02020603050405020304" pitchFamily="18" charset="0"/>
              </a:rPr>
              <a:t> surgió a partir de una observación directa de los patrones de consumo en la ciudad. A través de la observación de las decisiones de compra de los habitantes, se detectó una tendencia en la que las personas adquirían artículos de baja calidad a precios elevados, ya que no contaban con una plataforma donde pudieran obtener información confiable sobre los mejores productos disponibles en el mercado.</a:t>
            </a:r>
            <a:endParaRPr lang="en-AU" sz="2400" dirty="0">
              <a:effectLst/>
              <a:latin typeface="Times New Roman" panose="02020603050405020304" pitchFamily="18" charset="0"/>
              <a:ea typeface="Times New Roman" panose="02020603050405020304" pitchFamily="18" charset="0"/>
            </a:endParaRPr>
          </a:p>
          <a:p>
            <a:endParaRPr lang="en-AU" dirty="0"/>
          </a:p>
        </p:txBody>
      </p:sp>
    </p:spTree>
    <p:extLst>
      <p:ext uri="{BB962C8B-B14F-4D97-AF65-F5344CB8AC3E}">
        <p14:creationId xmlns:p14="http://schemas.microsoft.com/office/powerpoint/2010/main" val="3791890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115001-414B-69D9-5049-D7029FB65C55}"/>
              </a:ext>
            </a:extLst>
          </p:cNvPr>
          <p:cNvSpPr>
            <a:spLocks noGrp="1"/>
          </p:cNvSpPr>
          <p:nvPr>
            <p:ph type="title"/>
          </p:nvPr>
        </p:nvSpPr>
        <p:spPr/>
        <p:txBody>
          <a:bodyPr>
            <a:normAutofit/>
          </a:bodyPr>
          <a:lstStyle/>
          <a:p>
            <a:r>
              <a:rPr lang="en-AU" sz="4400" dirty="0">
                <a:effectLst/>
                <a:latin typeface="Calibri" panose="020F0502020204030204" pitchFamily="34" charset="0"/>
                <a:ea typeface="Calibri" panose="020F0502020204030204" pitchFamily="34" charset="0"/>
                <a:cs typeface="Times New Roman" panose="02020603050405020304" pitchFamily="18" charset="0"/>
              </a:rPr>
              <a:t>     </a:t>
            </a:r>
            <a:r>
              <a:rPr lang="es-ES" sz="4400" dirty="0">
                <a:effectLst/>
                <a:latin typeface="Calibri" panose="020F0502020204030204" pitchFamily="34" charset="0"/>
                <a:ea typeface="Calibri" panose="020F0502020204030204" pitchFamily="34" charset="0"/>
                <a:cs typeface="Times New Roman" panose="02020603050405020304" pitchFamily="18" charset="0"/>
              </a:rPr>
              <a:t>2.2 Organigrama de la empresa</a:t>
            </a:r>
            <a:endParaRPr lang="en-AU" sz="4400" dirty="0"/>
          </a:p>
        </p:txBody>
      </p:sp>
      <p:pic>
        <p:nvPicPr>
          <p:cNvPr id="4" name="Marcador de contenido 3">
            <a:extLst>
              <a:ext uri="{FF2B5EF4-FFF2-40B4-BE49-F238E27FC236}">
                <a16:creationId xmlns:a16="http://schemas.microsoft.com/office/drawing/2014/main" id="{E9A7CBC6-6A90-9D1D-2EAF-21D0C62F7E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3611" y="2065867"/>
            <a:ext cx="7543800" cy="4044090"/>
          </a:xfrm>
          <a:prstGeom prst="rect">
            <a:avLst/>
          </a:prstGeom>
        </p:spPr>
      </p:pic>
    </p:spTree>
    <p:extLst>
      <p:ext uri="{BB962C8B-B14F-4D97-AF65-F5344CB8AC3E}">
        <p14:creationId xmlns:p14="http://schemas.microsoft.com/office/powerpoint/2010/main" val="37726343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Celestial</Template>
  <TotalTime>1841</TotalTime>
  <Words>524</Words>
  <Application>Microsoft Office PowerPoint</Application>
  <PresentationFormat>Panorámica</PresentationFormat>
  <Paragraphs>64</Paragraphs>
  <Slides>16</Slides>
  <Notes>1</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16</vt:i4>
      </vt:variant>
    </vt:vector>
  </HeadingPairs>
  <TitlesOfParts>
    <vt:vector size="24" baseType="lpstr">
      <vt:lpstr>Arial</vt:lpstr>
      <vt:lpstr>Calibri</vt:lpstr>
      <vt:lpstr>Calibri Light</vt:lpstr>
      <vt:lpstr>Cambria</vt:lpstr>
      <vt:lpstr>Century Gothic</vt:lpstr>
      <vt:lpstr>Times New Roman</vt:lpstr>
      <vt:lpstr>Wingdings 3</vt:lpstr>
      <vt:lpstr>Celestial</vt:lpstr>
      <vt:lpstr>                                                INSTITUTO SUPERIOR DE TELECOMUNICACIONES, TECNOLOGIA DE                               LA INFORMACION  Y COMUNICACIÓN                        DESARROLLO DE APLICACIONES WEB  </vt:lpstr>
      <vt:lpstr>Planteamiento del problema</vt:lpstr>
      <vt:lpstr>    Justificacion del problema </vt:lpstr>
      <vt:lpstr>        Objetivo general</vt:lpstr>
      <vt:lpstr>                                               Objetivos específicos </vt:lpstr>
      <vt:lpstr>   Metodologia de investigación </vt:lpstr>
      <vt:lpstr>SOLUCION DEL PROBLEMA</vt:lpstr>
      <vt:lpstr>Breve historial de la empresa que investiga  </vt:lpstr>
      <vt:lpstr>     2.2 Organigrama de la empresa</vt:lpstr>
      <vt:lpstr>                 2.3 Diagrama de la vida útil </vt:lpstr>
      <vt:lpstr>                                     </vt:lpstr>
      <vt:lpstr>                      Casos de usos</vt:lpstr>
      <vt:lpstr>                                                          </vt:lpstr>
      <vt:lpstr>           2.6.1. Tecnologías y herramientas utilizadas.  </vt:lpstr>
      <vt:lpstr>   2.6.2. Arquitectura del sisTEMA </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STOCKMAN</dc:creator>
  <cp:lastModifiedBy>Pedro Nolasco Micha Micha</cp:lastModifiedBy>
  <cp:revision>221</cp:revision>
  <dcterms:created xsi:type="dcterms:W3CDTF">2024-06-04T00:16:07Z</dcterms:created>
  <dcterms:modified xsi:type="dcterms:W3CDTF">2025-03-26T23:39:52Z</dcterms:modified>
</cp:coreProperties>
</file>