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4424-7209-C1B2-6591-04F11508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D8772-0C62-FA34-59BB-4C55B8A0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86A5-E0FF-6648-78DF-5CAFDD29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63B8-461D-1883-86F5-28A4882E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1812-0F9C-FCFE-4FA1-F18378A6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86D2-1E69-2723-6FFF-7CE216E9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1B4CD-EB45-9D06-1DBE-B16714435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0D64-6C9C-E763-E82C-29DB0DB5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9BD4-64EC-06CE-E83D-9FDBE257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5F99-620C-A84D-6752-60489770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075F0-1115-3D0C-C9BE-BF1D2D0E8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64AA5-9C2A-F442-B240-F8D5646A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B83B-6CB8-DFD9-6B84-370C8BDD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4AB5-40B1-C518-3E80-4921F762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EA76-4FE1-77BA-DB8B-4A1D8BAA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B702-DA1E-AACA-8B59-3DC69A61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5575-AA21-1A54-CC23-F6EF4C5D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E128-DAC0-CB33-90C8-50DABE0F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173C-0787-08DE-1570-88A88826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2E0E-DA1A-5E83-9248-97761889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7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0D38-D207-02F5-4E9F-00EFEA22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FA37-8C4F-A9B9-4BD8-A9CC6452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6821-1930-775C-AF94-6A8869E8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B5EF-EA47-D400-36FB-E4C94C2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A17C-E90E-42D0-0B21-1F87255B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837F-431A-872E-E1D5-ED29BBED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A045-7997-10DC-89D3-884DF9AA5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1C81-60B9-9790-424C-73646E70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636A-634B-A141-9C39-373AF549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255E-1FEA-641D-9439-A1FB2097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4448-BDBB-C511-A5EA-CE835F2F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8A9A-AA46-9065-A5FD-6646794A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163B5-6945-6FF3-B4A7-B5D754DD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2842A-BF22-D1F2-3632-09FBD08A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7E1A9-925A-92D9-4BF5-B8472105F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937D4-EF4A-8811-BE7A-CDBE77D47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9FBC9-A2F0-FB02-934F-7D99DB4E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DC0C9-B67B-0B6B-9071-9784945A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6A21D-91DD-C21C-92A2-135C6CEF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7E9A-2F9F-2C7D-95E0-AA1BCF9F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61BCD-533B-A867-1ACA-C3C25AE4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7DD21-E3FC-A9F9-53C6-64A0345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A8BBE-FAD8-D180-3910-D5EEABC6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E3726-97DA-D07C-7316-5E36AFA9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0E763-2C92-946E-B8DA-D131FB2E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8249-22FB-ACAC-6228-98DB74C6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BDF2-5F41-B7D5-27A3-EC62BAB2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5ADF-04D7-2BEF-6DE1-048F72C3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1F6F3-FDF4-2A1C-50E5-C5ACABC7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3985-3265-BC24-D4A5-FA944155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976AB-24AF-09AE-2C70-38E3D788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1715-4A71-571C-2133-1FB90E76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191D-6239-29A8-3444-CCCADD6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206DD-95FA-A64C-6CB4-F02FF5592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5D060-4FD7-C906-6BA6-22E05D80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B3F8A-A6A3-4880-0EFE-4DA57A3D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0DC9-3818-7C58-C246-51959FD1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F97E9-481A-E496-336A-8E8D3E27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4C7D-975F-1F5F-9118-7D713112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4802-0226-D4F7-36F5-545355F9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F4A5-BF41-566E-17D3-AE63BA342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D296-0460-4634-A626-0E926189942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B584-BCCC-81CF-2B25-4774DF466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A168-2D27-C303-3FFF-2D08CA376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33215-4542-4F73-B0BB-CAC6202F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F12B99-08FB-2839-7352-74115C533E5E}"/>
              </a:ext>
            </a:extLst>
          </p:cNvPr>
          <p:cNvSpPr txBox="1"/>
          <p:nvPr/>
        </p:nvSpPr>
        <p:spPr>
          <a:xfrm>
            <a:off x="194733" y="2167467"/>
            <a:ext cx="11878733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asoslangan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etishning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juda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muhimdir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Bu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muvaffaqiyatli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foydali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bo'lgan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amallarni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15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Quyidagi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bosqichlar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sun’iy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intellektga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asoslangan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etishda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amalga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oshiriladigan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asosiy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qadamlardir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4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68B6-7C20-A990-EABD-58B4A4DD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Rejalashtirish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71D9-A57F-6590-C7A5-E26B0EB8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1933" cy="39063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tuzishning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birinchi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bosqichi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aniqlash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talablarni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belgilash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Bu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qadamda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loyihaning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vazifalari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aniqlanadi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Rejalashtirish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jarayoni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loyiha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jadvali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maqsadlari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muddati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qo’llaniladigan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obyektlar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haqida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o'z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ichiga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oladi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A8BA-33A9-3A98-98B2-57AAF208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Yig'ish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Tayyorlash</a:t>
            </a:r>
            <a:r>
              <a:rPr lang="en-US" sz="4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CD17-7659-2F45-1890-F8E02527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Loyiha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uchun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kerakli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ma'lumotlarni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yig'ish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tayyorlash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qilinadi</a:t>
            </a: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1" i="0" dirty="0" err="1">
                <a:effectLst/>
                <a:latin typeface="Söhne"/>
              </a:rPr>
              <a:t>Ma'lumotlarni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Yig'ish</a:t>
            </a:r>
            <a:r>
              <a:rPr lang="en-US" sz="1800" b="1" i="0" dirty="0"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qadamda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loyihaning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maqsad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vazifalariga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mos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ravishda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kerakli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identifikatsiya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qilinadi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o'zbek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xalqaro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bazalaridan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interaktiv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portallardan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sensordan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olingan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yoki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boshqa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manbalar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orqali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yig'ilishi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mumkin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jarayon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loyihaning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to'g'ridan-to'g'ri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ishlashini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ta'minlash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katta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ahamiyatga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ega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1800" b="1" i="0" dirty="0" err="1">
                <a:effectLst/>
                <a:latin typeface="Söhne"/>
              </a:rPr>
              <a:t>Ma'lumotlarni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Tuzish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va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Tahrirlash</a:t>
            </a:r>
            <a:r>
              <a:rPr lang="en-US" sz="1800" b="1" i="0" dirty="0"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Yig'ilgan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adib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tuzilish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qayta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ishlanish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lozim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bo'ladi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qadam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bazasidan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kerakli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topish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tozalash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to'plamini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yomonlashtirish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o'zgarishlarn</a:t>
            </a:r>
            <a:endParaRPr lang="en-US" sz="1800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1800" b="1" i="0" dirty="0" err="1">
                <a:effectLst/>
                <a:latin typeface="Söhne"/>
              </a:rPr>
              <a:t>Ma'lumotlarni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Normallashtirish</a:t>
            </a:r>
            <a:r>
              <a:rPr lang="en-US" sz="1800" b="1" i="0" dirty="0"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normallashtirish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bir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xil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miqdorda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shaklda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standartlarda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ifodalashni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ta'minlash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muhimdir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sun’iy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intellekt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modellari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qayta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ishlash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o'rgatish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jarayonida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muhim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bo'laydi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qo'llab-quvvatlashni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o'z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ichiga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oladi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sz="1800" b="1" i="0" dirty="0" err="1">
                <a:effectLst/>
                <a:latin typeface="Söhne"/>
              </a:rPr>
              <a:t>Ma'lumotlarni</a:t>
            </a:r>
            <a:r>
              <a:rPr lang="en-US" sz="1800" b="1" i="0" dirty="0">
                <a:effectLst/>
                <a:latin typeface="Söhne"/>
              </a:rPr>
              <a:t> </a:t>
            </a:r>
            <a:r>
              <a:rPr lang="en-US" sz="1800" b="1" i="0" dirty="0" err="1">
                <a:effectLst/>
                <a:latin typeface="Söhne"/>
              </a:rPr>
              <a:t>Tuzatish</a:t>
            </a:r>
            <a:r>
              <a:rPr lang="en-US" sz="1800" b="1" i="0" dirty="0"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Tuzilgan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tayyorlangan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sun’iy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intellekt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modelini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o'rgatish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tayyor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bo'lgan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bo'lishi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kerak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 Bu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qadamda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ma'lumotlar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modelga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mos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ravishda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tuziladi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va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o'rgatish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uchun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tayyorlash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jarayoni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0F0F0F"/>
                </a:solidFill>
                <a:effectLst/>
                <a:latin typeface="Söhne"/>
              </a:rPr>
              <a:t>boshlanadi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807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Söhne</vt:lpstr>
      <vt:lpstr>Times New Roman</vt:lpstr>
      <vt:lpstr>Office Theme</vt:lpstr>
      <vt:lpstr>PowerPoint Presentation</vt:lpstr>
      <vt:lpstr>Loyihani Rejalashtirish:</vt:lpstr>
      <vt:lpstr>Ma'lumotlarni Yig'ish va Tayyorlash: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Baxtiyor Boboraximov</dc:creator>
  <cp:lastModifiedBy>Baxtiyor Boboraximov</cp:lastModifiedBy>
  <cp:revision>1</cp:revision>
  <dcterms:created xsi:type="dcterms:W3CDTF">2023-11-22T13:11:12Z</dcterms:created>
  <dcterms:modified xsi:type="dcterms:W3CDTF">2023-11-22T13:11:38Z</dcterms:modified>
</cp:coreProperties>
</file>