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E897-D511-17DA-8C82-086E4B21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8E0AA-2B9D-AD39-9E8B-BC2D297E9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22C8-708A-FF62-F1D4-D21BCBC5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5B94-0CF3-5B4F-D70F-B1BDF849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F0C-1500-8E3F-AB43-05DAD7C9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D1C0-DC2F-07A2-78E3-9C15549B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2F5E-9043-0B8C-5F60-64B179FDB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5D85-01BF-1467-B860-B615A0F5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A4D4-8141-3886-4745-5C3E7F0E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63B1-A2DB-409C-36A4-61585174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8B857-849C-A5D7-0EE0-AFFEFABEC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6E23-3267-C245-7CB6-760D5DF5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E47E-1EA7-524D-D00D-DEA3E777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8AD6-2CAE-A889-4C0F-3F9D7C3F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A4E2-0B63-2111-E7A3-E86D1CE8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C71B-81D0-5759-E9B4-2B8687E6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F7E5-A037-DB97-25EA-304A8568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FDDE5-15D8-8233-D0F0-6DB89331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1879-0C5E-A5F7-51C5-AE5E9F38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5869-695A-794B-AE73-90E8F512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BEAE-7719-1F5D-63BC-80801E7F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98B52-66DF-D85A-B5FF-1F27D0FD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E337-CBE4-963E-2419-6728425A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607C-FC27-FB30-66F7-14507704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88E6-2633-6DC3-49CA-9B5BA7D2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88E2-EC20-21E8-1BDD-0D479642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5845-E6F6-73C1-5F0B-B63562D2C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A71F-7EAF-727F-49CB-C6058ADB2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7C0E-1AF2-198B-AAEA-04071269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33C6-C19E-EE08-3A51-215BA05A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75AB0-8DE5-CAC4-16EF-E426A321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CCD7-4D1F-4F7F-512F-69D22828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EC44-B082-E835-AE41-491B3C40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4020D-8434-A091-FE0B-C67E714A0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9E46D-A155-B3E4-94E7-4DCFA17B2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4515E-457F-DE50-399B-03C436E42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AD9B4-3853-20D3-F127-5F02F3BD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0BB00-80ED-AC82-4477-BE92B605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EB311-E2C6-8C67-0DCB-15F757C9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0B4B-E956-D8F6-0A18-898439A5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63707-5453-DA3D-A909-0D7F1DF4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6546-3DDF-2555-77AD-EA4D0D2B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5606D-C617-A448-19C2-05690E6B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B9954-5E8A-70BA-EF2C-54B257FD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56B53-6065-4018-89ED-70F84BCF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70637-87C4-1065-9692-F1FC5DD0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98C2-9288-E9E7-23CF-EC096B3D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2358-E69A-805B-24E0-6263EE5A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1425-F450-B2E7-2CBE-EF0DA251A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1C35-161E-F61D-0657-BD322AA0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C371A-BB37-5952-A075-740A1AF3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737D-6885-0B54-F355-708E5ECD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5B2A-34C6-B6B2-30C1-04E2C5BE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C30B4-EE78-44BD-8495-D34020FF1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D511B-F532-9D39-37E3-8D3FEDE43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A633-BE71-A098-AA21-E97441D8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E7FC6-54C8-38D6-C16C-436E7505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37AC7-282D-036E-6A80-6FCA01E4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353A3-316A-630D-0DD6-ACB074F4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7D95-EEFD-FB5F-124D-E4687220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175C-2A09-BEA7-82F0-2349628AD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91D1-9D1A-4F14-9B0F-60DA05ED7DE7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4ACD-7368-70D7-2411-321F25B72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F3-75D6-9AC1-5E0E-8FD51AFF2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773A-41DD-42D3-9CDA-A1835E7C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C5EFA-3C7F-3DEC-9748-923018C0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1CC51F-DCF0-79B2-024B-80141659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" y="0"/>
            <a:ext cx="12003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2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Baxtiyor Boboraximov</dc:creator>
  <cp:lastModifiedBy>Baxtiyor Boboraximov</cp:lastModifiedBy>
  <cp:revision>1</cp:revision>
  <dcterms:created xsi:type="dcterms:W3CDTF">2023-11-16T12:55:37Z</dcterms:created>
  <dcterms:modified xsi:type="dcterms:W3CDTF">2023-11-16T12:56:01Z</dcterms:modified>
</cp:coreProperties>
</file>