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68" r:id="rId2"/>
    <p:sldId id="264" r:id="rId3"/>
    <p:sldId id="265" r:id="rId4"/>
    <p:sldId id="266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41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D296-0460-4634-A626-0E926189942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9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0F0F0F"/>
                </a:solidFill>
                <a:effectLst/>
                <a:latin typeface="Söhne"/>
              </a:rPr>
              <a:t>GPT-3 (Generative Pre-trained Transformer 3):</a:t>
            </a:r>
            <a:endParaRPr lang="en-US" sz="1600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OpenAI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tomonidan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ishlab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chiqilgan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GPT-3,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dunyodagi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katta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bazasiga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ega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bo'lgan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Sun'iy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intellekt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modellardan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biridir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GPT-3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matn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tasviriy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boshqa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turlar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bo'yicha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taniqli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loyihalardan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biri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hisoblanadi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E40CD1-937E-C99A-F00D-438936B5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37" y="375881"/>
            <a:ext cx="6371726" cy="305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7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367B-F739-7104-E659-3290FFB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Yuklash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C3F4-1053-602C-EB04-87E379E1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tuzilganida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integratsiya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test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boshlanadi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joylash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dasturlarni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to'g'ridan-to'g'ri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bog'lashni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61C-0EDF-54BB-48B5-38FD0085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Takomillashtirib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Borish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3C20-3907-D1DA-B388-68C3E2BE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takomillashtirish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to'g'ridan-to'g'ri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o'zgarishlarni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kiritish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amaliyotda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yaxshi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olishini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ta'minlashni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2BC1-485E-8346-8123-02DDB146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 Science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uning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ahamiyati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4D1E-DAED-2D7E-CF42-1E28790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 Science,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muvofiq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yaratilishi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rivojlanishi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mantiqiy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noma'lum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xususiyatlarni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statistik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boshqa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usullarni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ifatli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xizmat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ko'rsatish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resurslarni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samarali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ishlatishni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ta'minlash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muhim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hisoblanadi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0">
              <a:spcBef>
                <a:spcPts val="1500"/>
              </a:spcBef>
              <a:spcAft>
                <a:spcPts val="15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yordamida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yaratilgan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ma'lumotlardan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so'rovlar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javob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qo'llab-quvvatlash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natijalarni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yordam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BF1B-F5E3-982F-221F-FC0A44EE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F42D-DA2F-796E-7306-C97ECF2D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Data,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miqdordagi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miqdordagi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ma'lumotlardan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samaradorliklarini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ko'rsatadi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BERT (Bidirectional Encoder Representations from Transformers):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BERT,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matn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yuqori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darajada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 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muvaffaqiyatga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loyihadir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asosiy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afzalliklari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o'ziga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xos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usullar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bilan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so'zlar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ularning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kontekstini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tushunish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o'zaro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bog'liqliklarni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aniqlash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natural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tilga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mo'ljallangan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E49A51-37E2-71BD-3215-5176B01F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89429"/>
            <a:ext cx="7742335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0F0F0F"/>
                </a:solidFill>
                <a:effectLst/>
                <a:latin typeface="Söhne"/>
              </a:rPr>
              <a:t>AlphaGo:</a:t>
            </a:r>
            <a:endParaRPr lang="en-US" sz="1600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Google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tomonidan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yaratilgan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AlphaGo,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o'yinni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o'rganib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strategiyani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yaratish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qo'llab-quvvatlashdagi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so'rovlarini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bajarish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ishlatilgan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loyihadir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AlphaGo, go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o'yini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yaxshi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odamlarni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o'qib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olish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ularga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qarshi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o'ynashni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o'rganish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orqali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rivojlandi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7C3FF-6586-5BB5-610F-BE69C54E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96" y="665772"/>
            <a:ext cx="809738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BERT (Bidirectional Encoder Representations from Transformers):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BERT,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matn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yuqori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darajada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 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muvaffaqiyatga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loyihadir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asosiy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afzalliklari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o'ziga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xos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usullar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bilan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so'zlar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ularning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kontekstini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tushunish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o'zaro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bog'liqliklarni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aniqlash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natural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tilga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mo'ljallangan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E49A51-37E2-71BD-3215-5176B01F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89429"/>
            <a:ext cx="7742335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0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BERT (Bidirectional Encoder Representations from Transformers):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BERT,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matn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yuqori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darajada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 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muvaffaqiyatga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loyihadir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asosiy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afzalliklari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o'ziga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xos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usullar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bilan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so'zlar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ularning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kontekstini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tushunish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o'zaro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bog'liqliklarni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aniqlash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natural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tilga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mo'ljallangan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E49A51-37E2-71BD-3215-5176B01F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89429"/>
            <a:ext cx="7742335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F12B99-08FB-2839-7352-74115C533E5E}"/>
              </a:ext>
            </a:extLst>
          </p:cNvPr>
          <p:cNvSpPr txBox="1"/>
          <p:nvPr/>
        </p:nvSpPr>
        <p:spPr>
          <a:xfrm>
            <a:off x="194733" y="2167467"/>
            <a:ext cx="1187873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juda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muhimdir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muvaffaqiyatli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bo'lgan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Quyidagi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oshiriladigan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qadamlardir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68B6-7C20-A990-EABD-58B4A4DD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71D9-A57F-6590-C7A5-E26B0EB8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39063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tuzishning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birinchi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talablarni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belgilash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qadamda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vazifalari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aniqlanadi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jadvali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muddati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qo’llaniladigan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obyektlar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haqida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A8BA-33A9-3A98-98B2-57AAF208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Tayyorlash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D17-7659-2F45-1890-F8E02527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tayyorlash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Yig'ish</a:t>
            </a:r>
            <a:r>
              <a:rPr lang="en-US" sz="1800" b="1" i="0" dirty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loyihaning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maqsad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vazifalariga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mos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ravishda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identifikatsiya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qilinadi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o'zbek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xalqaro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bazalaridan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interaktiv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portallardan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sensordan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olingan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yoki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boshqa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manbalar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orqali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yig'ilishi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mumkin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loyihaning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to'g'ridan-to'g'ri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ishlashini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ta'minlash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katta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ahamiyatga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Tuzish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va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Tahrirlash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Yig'ilgan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adib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qayta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ishlanish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lozim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bazasidan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topish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tozalash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to'plamini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yomonlashtirish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o'zgarishlarn</a:t>
            </a:r>
            <a:endParaRPr lang="en-US" sz="18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Normallashtirish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normallashtirish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bir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xil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miqdorda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shaklda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standartlarda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ifodalashni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ta'minlash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muhimdir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sun’iy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intellekt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modellari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qayta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jarayonida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muhim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bo'laydi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qo'llab-quvvatlashni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ichiga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Tuzatish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tayyorlangan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sun’iy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intellekt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bo'lishi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mos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ravishda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boshlanadi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80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28C-C596-3068-BA1D-0A9A4682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Modellashtirish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9658-09C3-322E-9B1A-7E79E20D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qismi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o'rgatish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qadamda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o'rgatish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ishlatiladi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optimal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algoritmni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topishga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harakat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Obyektni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modellashtirish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alohida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maqsadlarni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698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Segoe UI</vt:lpstr>
      <vt:lpstr>Söhne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Loyihani Rejalashtirish:</vt:lpstr>
      <vt:lpstr>Ma'lumotlarni Yig'ish va Tayyorlash:</vt:lpstr>
      <vt:lpstr>Loyihani Modellashtirish:</vt:lpstr>
      <vt:lpstr>Loyihani Yuklash:</vt:lpstr>
      <vt:lpstr>Loyihani Takomillashtirib Borish:</vt:lpstr>
      <vt:lpstr>Data Science va uning ahamiyati: </vt:lpstr>
      <vt:lpstr>Big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Baxtiyor Boboraximov</dc:creator>
  <cp:lastModifiedBy>Baxtiyor Boboraximov</cp:lastModifiedBy>
  <cp:revision>3</cp:revision>
  <dcterms:created xsi:type="dcterms:W3CDTF">2023-11-22T13:11:12Z</dcterms:created>
  <dcterms:modified xsi:type="dcterms:W3CDTF">2023-11-23T09:07:16Z</dcterms:modified>
</cp:coreProperties>
</file>