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69" r:id="rId2"/>
    <p:sldId id="270" r:id="rId3"/>
    <p:sldId id="268" r:id="rId4"/>
    <p:sldId id="264" r:id="rId5"/>
    <p:sldId id="26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41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8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D296-0460-4634-A626-0E926189942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9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9567A7-A090-152A-0E8B-093E0C58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7EA952-7837-5B95-128E-8A6E5A88C7F9}"/>
              </a:ext>
            </a:extLst>
          </p:cNvPr>
          <p:cNvSpPr/>
          <p:nvPr/>
        </p:nvSpPr>
        <p:spPr>
          <a:xfrm>
            <a:off x="5494867" y="4470400"/>
            <a:ext cx="6697133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9391D7-FF11-9AEE-F523-363CE8743579}"/>
              </a:ext>
            </a:extLst>
          </p:cNvPr>
          <p:cNvCxnSpPr>
            <a:cxnSpLocks/>
          </p:cNvCxnSpPr>
          <p:nvPr/>
        </p:nvCxnSpPr>
        <p:spPr>
          <a:xfrm>
            <a:off x="6544733" y="5274733"/>
            <a:ext cx="464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EB78D7-7E3D-E7B0-7AC1-C2353F895EC0}"/>
              </a:ext>
            </a:extLst>
          </p:cNvPr>
          <p:cNvSpPr txBox="1"/>
          <p:nvPr/>
        </p:nvSpPr>
        <p:spPr>
          <a:xfrm>
            <a:off x="7188181" y="4518624"/>
            <a:ext cx="3141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Sun’iy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intellekt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B3F5D-578F-1151-FAEE-7A52AE2AE72E}"/>
              </a:ext>
            </a:extLst>
          </p:cNvPr>
          <p:cNvSpPr txBox="1"/>
          <p:nvPr/>
        </p:nvSpPr>
        <p:spPr>
          <a:xfrm>
            <a:off x="5494866" y="5274733"/>
            <a:ext cx="70527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Raqamli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texnologiyalar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va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sun’iy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intellektni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rivojlantirish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ilmiy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tadqiqot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inistituti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66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367B-F739-7104-E659-3290FFB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Yuklash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C3F4-1053-602C-EB04-87E379E1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tuzilganida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integratsiya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test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jarayoni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boshlanadi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joylash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dasturlarni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yaratish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to'g'ridan-to'g'ri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bog'lashni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61C-0EDF-54BB-48B5-38FD0085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Takomillashtirib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Borish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3C20-3907-D1DA-B388-68C3E2BE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takomillashtirish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to'g'ridan-to'g'ri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o'zgarishlarni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kiritish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amaliyotda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yaxshi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olishini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ta'minlashni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2BC1-485E-8346-8123-02DDB146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 Science </a:t>
            </a:r>
            <a:r>
              <a:rPr lang="en-US" sz="4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4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uning</a:t>
            </a:r>
            <a:r>
              <a:rPr lang="en-US" sz="4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ahamiyati</a:t>
            </a:r>
            <a:r>
              <a:rPr lang="en-US" sz="4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4D1E-DAED-2D7E-CF42-1E287904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l">
              <a:spcBef>
                <a:spcPts val="1500"/>
              </a:spcBef>
              <a:spcAft>
                <a:spcPts val="1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 Science,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bilan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muvofiq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yaratilishi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rivojlanishi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ahamiyatga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algn="l">
              <a:spcBef>
                <a:spcPts val="1500"/>
              </a:spcBef>
              <a:spcAft>
                <a:spcPts val="1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a'lumotlarni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mantiqiy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noma'lum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xususiyatlarni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aniqlash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statistik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boshqa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usullarni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 algn="l">
              <a:spcBef>
                <a:spcPts val="1500"/>
              </a:spcBef>
              <a:spcAft>
                <a:spcPts val="1500"/>
              </a:spcAft>
            </a:pP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ifatli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xizmat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ko'rsatish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resurslarni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samarali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ishlatishni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ta'minlash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muhim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hisoblanadi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0">
              <a:spcBef>
                <a:spcPts val="1500"/>
              </a:spcBef>
              <a:spcAft>
                <a:spcPts val="1500"/>
              </a:spcAft>
            </a:pPr>
            <a:r>
              <a:rPr lang="en-US" sz="1800" dirty="0" err="1">
                <a:latin typeface="Segoe UI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yordamida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yaratilgan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ma'lumotlardan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foydalanish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so'rovlar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javob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qo'llab-quvvatlash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natijalarni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yordam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spcBef>
                <a:spcPts val="1500"/>
              </a:spcBef>
              <a:spcAft>
                <a:spcPts val="1500"/>
              </a:spcAft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1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BF1B-F5E3-982F-221F-FC0A44EE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 Data: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F42D-DA2F-796E-7306-C97ECF2D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 Data,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miqdordagi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yig'ish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saqlash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tahlil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foydalanishda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ahamiyatga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miqdordagi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ma'lumotlardan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foydalanishda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samaradorliklarini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ko'rsatadi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17B3-54B5-EEFA-AA68-E2589B13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B4DA-98AA-0BC2-7EF8-CF0AACA8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Placeholder 17" descr="Learn to Draw Background">
            <a:extLst>
              <a:ext uri="{FF2B5EF4-FFF2-40B4-BE49-F238E27FC236}">
                <a16:creationId xmlns:a16="http://schemas.microsoft.com/office/drawing/2014/main" id="{7D34574A-9AF2-EF43-4C5B-C2E2C864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7432"/>
            <a:ext cx="12192000" cy="69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B3748-48D4-4BCD-6971-6BA5A968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3597026"/>
            <a:ext cx="7742334" cy="2365236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GPT-3 (Generative Pre-trained Transformer 3):</a:t>
            </a:r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OpenAI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tomonidan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ishlab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chiqilgan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GPT-3,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dunyodagi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eng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katta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ma'lumotlar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bazasiga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ega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bo'lgan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Sun'iy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intellekt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modellardan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biridir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GPT-3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matn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tasviriy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ma'lumotlar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boshqa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turlar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bo'yicha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eng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taniqli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loyihalardan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biri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hisoblanadi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E40CD1-937E-C99A-F00D-438936B5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37" y="375881"/>
            <a:ext cx="6371726" cy="305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7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B3748-48D4-4BCD-6971-6BA5A968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3597026"/>
            <a:ext cx="7742334" cy="2365236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BERT (Bidirectional Encoder Representations from Transformers):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BERT,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matn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ma'lumotlarini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tahlil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qilishda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yuqori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darajada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 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muvaffaqiyatga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ega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bo'lgan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loyihadir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Uning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asosiy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afzalliklari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o'ziga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xos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usullar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bilan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so'zlar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ularning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kontekstini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tushunish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o'zaro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bog'liqliklarni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aniqlash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natural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tilga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mo'ljallangan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tahlil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Söhne"/>
              </a:rPr>
              <a:t>qilishdir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E49A51-37E2-71BD-3215-5176B01F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89429"/>
            <a:ext cx="7742335" cy="34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1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DB3748-48D4-4BCD-6971-6BA5A968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3597026"/>
            <a:ext cx="7742334" cy="2365236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AlphaGo:</a:t>
            </a:r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Google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tomonidan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yaratilgan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AlphaGo,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o'yinni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o'rganib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strategiyani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yaratish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qo'llab-quvvatlashdagi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so'rovlarini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bajarish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uchun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ishlatilgan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loyihadir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AlphaGo, go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o'yini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uchun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eng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yaxshi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odamlarni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o'qib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olish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va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ularga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qarshi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o'ynashni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o'rganish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orqali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öhne"/>
              </a:rPr>
              <a:t>rivojlandi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7C3FF-6586-5BB5-610F-BE69C54E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96" y="665772"/>
            <a:ext cx="809738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F12B99-08FB-2839-7352-74115C533E5E}"/>
              </a:ext>
            </a:extLst>
          </p:cNvPr>
          <p:cNvSpPr txBox="1"/>
          <p:nvPr/>
        </p:nvSpPr>
        <p:spPr>
          <a:xfrm>
            <a:off x="194733" y="2167467"/>
            <a:ext cx="11878733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asoslangan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etishning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juda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muhimdir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muvaffaqiyatli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bo'lgan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amallarni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Quyidagi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asoslangan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etishda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amalga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oshiriladigan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qadamlardir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4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68B6-7C20-A990-EABD-58B4A4DD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Rejalashtirish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71D9-A57F-6590-C7A5-E26B0EB8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39063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tuzishning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birinchi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bosqichi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aniqlash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talablarni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belgilash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Bu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qadamda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vazifalari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aniqlanadi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Rejalashtirish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jarayoni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jadvali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maqsadlari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muddati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qo’llaniladigan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obyektlar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haqida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A8BA-33A9-3A98-98B2-57AAF208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438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Yig'ish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Tayyorlash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CD17-7659-2F45-1890-F8E02527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15243"/>
            <a:ext cx="11192935" cy="5229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Söhne"/>
              </a:rPr>
              <a:t>Ma'lumotlarni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Söhne"/>
              </a:rPr>
              <a:t>Yig'ish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Bu </a:t>
            </a:r>
            <a:r>
              <a:rPr lang="en-US" sz="2000" b="0" i="0" dirty="0" err="1">
                <a:effectLst/>
                <a:latin typeface="Söhne"/>
              </a:rPr>
              <a:t>qadamda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loyihaning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maqsad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vazifalariga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mos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ravishda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kerakli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ma'lumotlar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identifikatsiya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qilinadi</a:t>
            </a:r>
            <a:r>
              <a:rPr lang="en-US" sz="2000" b="0" i="0" dirty="0">
                <a:effectLst/>
                <a:latin typeface="Söhne"/>
              </a:rPr>
              <a:t>. Bu </a:t>
            </a:r>
            <a:r>
              <a:rPr lang="en-US" sz="2000" b="0" i="0" dirty="0" err="1">
                <a:effectLst/>
                <a:latin typeface="Söhne"/>
              </a:rPr>
              <a:t>ma'lumotlar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o'zbek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xalqaro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ma'lumotlar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bazalaridan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interaktiv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portallardan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sensordan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olingan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ma'lumotlardan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yoki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boshqa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manbalar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orqali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yig'ilishi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mumkin</a:t>
            </a:r>
            <a:r>
              <a:rPr lang="en-US" sz="2000" b="0" i="0" dirty="0">
                <a:effectLst/>
                <a:latin typeface="Söhne"/>
              </a:rPr>
              <a:t>. Bu </a:t>
            </a:r>
            <a:r>
              <a:rPr lang="en-US" sz="2000" b="0" i="0" dirty="0" err="1">
                <a:effectLst/>
                <a:latin typeface="Söhne"/>
              </a:rPr>
              <a:t>jarayon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loyihaning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to'g'ridan-to'g'ri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ishlashini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ta'minlash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uchun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katta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ahamiyatga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ega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Söhne"/>
              </a:rPr>
              <a:t>Ma'lumotlarni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Söhne"/>
              </a:rPr>
              <a:t>Tuzish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Söhne"/>
              </a:rPr>
              <a:t>va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Söhne"/>
              </a:rPr>
              <a:t>Tahrirlash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2000" b="0" i="0" dirty="0" err="1">
                <a:effectLst/>
                <a:latin typeface="Söhne"/>
              </a:rPr>
              <a:t>Yig'ilgan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ma'lumotlar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adib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tuzilish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qayta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ishlanish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lozim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bo'ladi</a:t>
            </a:r>
            <a:r>
              <a:rPr lang="en-US" sz="2000" b="0" i="0" dirty="0">
                <a:effectLst/>
                <a:latin typeface="Söhne"/>
              </a:rPr>
              <a:t>. Bu </a:t>
            </a:r>
            <a:r>
              <a:rPr lang="en-US" sz="2000" b="0" i="0" dirty="0" err="1">
                <a:effectLst/>
                <a:latin typeface="Söhne"/>
              </a:rPr>
              <a:t>qadam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ma'lumotlar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bazasidan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kerakli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ma'lumotlarni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topish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ularni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tozalash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ma'lumotlar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to'plamini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yomonlashtirish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o'zgarishlarn</a:t>
            </a:r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000" b="1" i="0" dirty="0" err="1">
                <a:solidFill>
                  <a:schemeClr val="bg1"/>
                </a:solidFill>
                <a:effectLst/>
                <a:latin typeface="Söhne"/>
              </a:rPr>
              <a:t>Ma'lumotlarni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Söhne"/>
              </a:rPr>
              <a:t>Normallashtirish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2000" b="0" i="0" dirty="0" err="1">
                <a:effectLst/>
                <a:latin typeface="Söhne"/>
              </a:rPr>
              <a:t>Ma'lumotlarni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normallashtirish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ularni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bir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xil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miqdorda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shaklda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standartlarda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ifodalashni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ta'minlash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uchun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muhimdir</a:t>
            </a:r>
            <a:r>
              <a:rPr lang="en-US" sz="2000" b="0" i="0" dirty="0">
                <a:effectLst/>
                <a:latin typeface="Söhne"/>
              </a:rPr>
              <a:t>. Bu, </a:t>
            </a:r>
            <a:r>
              <a:rPr lang="en-US" sz="2000" b="0" i="0" dirty="0" err="1">
                <a:effectLst/>
                <a:latin typeface="Söhne"/>
              </a:rPr>
              <a:t>sun’iy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intellekt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modellari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uchun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ma'lumotlarni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qayta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ishlash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o'rgatish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jarayonida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muhim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bo'ladi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0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428C-C596-3068-BA1D-0A9A4682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Modellashtirish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9658-09C3-322E-9B1A-7E79E20D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qismi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tuzish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o'rgatish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jarayonidir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Bu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qadamda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o'rgatish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ishlatiladi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optimal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algoritmni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topishga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harakat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qilinadi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Obyektni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modellashtirish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jarayoni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alohida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maqsadlarni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aniqlash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tuzishni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</TotalTime>
  <Words>570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Segoe UI</vt:lpstr>
      <vt:lpstr>Söhne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Loyihani Rejalashtirish:</vt:lpstr>
      <vt:lpstr>Ma'lumotlarni Yig'ish va Tayyorlash:</vt:lpstr>
      <vt:lpstr>Loyihani Modellashtirish:</vt:lpstr>
      <vt:lpstr>Loyihani Yuklash:</vt:lpstr>
      <vt:lpstr>Loyihani Takomillashtirib Borish:</vt:lpstr>
      <vt:lpstr>Data Science va uning ahamiyati: </vt:lpstr>
      <vt:lpstr>Big Data: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Baxtiyor Boboraximov</dc:creator>
  <cp:lastModifiedBy>Baxtiyor Boboraximov</cp:lastModifiedBy>
  <cp:revision>5</cp:revision>
  <dcterms:created xsi:type="dcterms:W3CDTF">2023-11-22T13:11:12Z</dcterms:created>
  <dcterms:modified xsi:type="dcterms:W3CDTF">2023-11-24T18:41:19Z</dcterms:modified>
</cp:coreProperties>
</file>