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18" y="1989937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243" y="2710091"/>
            <a:ext cx="1150883" cy="1150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6993" y="2484336"/>
            <a:ext cx="4161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PYTHON</a:t>
            </a:r>
            <a:endParaRPr lang="en-US" sz="8000" b="1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5579" y="3731958"/>
            <a:ext cx="10005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1-dars</a:t>
            </a:r>
          </a:p>
          <a:p>
            <a:pPr algn="ctr"/>
            <a:r>
              <a:rPr lang="en-US" sz="5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Pythonga</a:t>
            </a:r>
            <a:r>
              <a:rPr lang="en-US" sz="5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kirish</a:t>
            </a:r>
            <a:endParaRPr lang="en-US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0435" y="6127934"/>
            <a:ext cx="1000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IT Center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372" y="5407780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" y="6127934"/>
            <a:ext cx="1150883" cy="1150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8036" y="1447725"/>
            <a:ext cx="9791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ta'minotni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3127" y="785614"/>
            <a:ext cx="3290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Python </a:t>
            </a:r>
            <a:r>
              <a:rPr lang="en-US" sz="4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nima</a:t>
            </a:r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612" y="3930564"/>
            <a:ext cx="10338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o'qishi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ta'minotni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02606" y="3129274"/>
            <a:ext cx="462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Python </a:t>
            </a:r>
            <a:r>
              <a:rPr lang="en-US" sz="4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nima</a:t>
            </a:r>
            <a:r>
              <a:rPr 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qila</a:t>
            </a:r>
            <a:r>
              <a:rPr 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oladi</a:t>
            </a:r>
            <a:r>
              <a:rPr lang="en-US" sz="4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?</a:t>
            </a:r>
            <a:endParaRPr lang="en-US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8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63" y="-276647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988" y="443507"/>
            <a:ext cx="1150883" cy="115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4868" y="813791"/>
            <a:ext cx="329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Pythonda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print() 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ni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ishlatish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0756" y="2999165"/>
            <a:ext cx="662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Sharhlar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#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bilan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yasaladi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va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python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bunga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e’tibor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bermaydi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36" y="1594390"/>
            <a:ext cx="3973022" cy="7667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374" y="1493500"/>
            <a:ext cx="4433592" cy="109337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145" y="3790521"/>
            <a:ext cx="6638718" cy="92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13" y="146386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9" y="-284343"/>
            <a:ext cx="1150883" cy="115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7805" y="404875"/>
            <a:ext cx="329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Pythonda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data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turlari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5" y="893434"/>
            <a:ext cx="7985266" cy="56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4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7" y="5707117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14" y="6156798"/>
            <a:ext cx="1150883" cy="115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0911" y="1090315"/>
            <a:ext cx="329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Pythonda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sonli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turlar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t="11922" b="70438"/>
          <a:stretch/>
        </p:blipFill>
        <p:spPr>
          <a:xfrm>
            <a:off x="2245656" y="2077199"/>
            <a:ext cx="7298103" cy="8068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94" y="3511546"/>
            <a:ext cx="3278029" cy="13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86" y="6024670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58" y="5593941"/>
            <a:ext cx="1150883" cy="115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8146" y="404875"/>
            <a:ext cx="329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Pythonda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amallar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841" y="1178779"/>
            <a:ext cx="7652948" cy="44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9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13" y="146386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9" y="-284343"/>
            <a:ext cx="1150883" cy="115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8146" y="404875"/>
            <a:ext cx="329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Pythonda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amallar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62" y="1297269"/>
            <a:ext cx="6909537" cy="45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4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126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Agency FB</vt:lpstr>
      <vt:lpstr>Arial</vt:lpstr>
      <vt:lpstr>Century Gothic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Baxtiyor</dc:creator>
  <cp:lastModifiedBy>Baxtiyor</cp:lastModifiedBy>
  <cp:revision>15</cp:revision>
  <dcterms:created xsi:type="dcterms:W3CDTF">2021-08-18T17:00:09Z</dcterms:created>
  <dcterms:modified xsi:type="dcterms:W3CDTF">2021-08-19T07:05:01Z</dcterms:modified>
</cp:coreProperties>
</file>