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18" y="1989937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43" y="2710091"/>
            <a:ext cx="1150883" cy="115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6993" y="2484336"/>
            <a:ext cx="416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PYTHON</a:t>
            </a:r>
            <a:endParaRPr lang="en-US" sz="8000" b="1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25" y="3807775"/>
            <a:ext cx="10005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Agency FB" panose="020B0503020202020204" pitchFamily="34" charset="0"/>
              </a:rPr>
              <a:t>2-dars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Bool 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operatori</a:t>
            </a:r>
            <a:endParaRPr lang="en-US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435" y="6127934"/>
            <a:ext cx="1000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IT Center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72" y="5407780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" y="6127934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5934" y="610803"/>
            <a:ext cx="5063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Taqqoslash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operatorlari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01" y="1641418"/>
            <a:ext cx="7949052" cy="40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334" y="-398083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59" y="322071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2606" y="435966"/>
            <a:ext cx="462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Bool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operatori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9618" y="1472954"/>
            <a:ext cx="59436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Pythondagi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ifodani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baholay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javobdan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miz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solishtirganda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baholanadi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javobni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61" y="3279384"/>
            <a:ext cx="3082715" cy="22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72" y="5407780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" y="6127934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9325" y="610802"/>
            <a:ext cx="395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Mantiqiy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operatorlar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85" y="2959445"/>
            <a:ext cx="8437340" cy="24483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468885" y="1723568"/>
            <a:ext cx="7266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Mantiqiy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operatorlar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shartli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gaplarni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birlashtirish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uchun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ishlatiladi</a:t>
            </a: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17" y="5407779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42" y="6127933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7747" y="610802"/>
            <a:ext cx="441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Mantiqiy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(bool)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operatori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67" y="2241058"/>
            <a:ext cx="6458851" cy="14098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667" y="4573324"/>
            <a:ext cx="6458851" cy="140989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13379" y="1595207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/>
              </a:rPr>
              <a:t>Python 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identifikatsiya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qilish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operatorlari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Montserra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95268" y="3927473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/>
              </a:rPr>
              <a:t>Python-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ga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a'zolik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/>
              </a:rPr>
              <a:t>operatorlari</a:t>
            </a:r>
            <a:r>
              <a:rPr lang="en-US" b="1" dirty="0">
                <a:solidFill>
                  <a:schemeClr val="bg1"/>
                </a:solidFill>
                <a:latin typeface="Montserra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51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63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Agency FB</vt:lpstr>
      <vt:lpstr>Arial</vt:lpstr>
      <vt:lpstr>Century Gothic</vt:lpstr>
      <vt:lpstr>Montserrat</vt:lpstr>
      <vt:lpstr>Source Sans Pro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Baxtiyor</dc:creator>
  <cp:lastModifiedBy>Baxtiyor</cp:lastModifiedBy>
  <cp:revision>10</cp:revision>
  <dcterms:created xsi:type="dcterms:W3CDTF">2021-08-18T17:00:09Z</dcterms:created>
  <dcterms:modified xsi:type="dcterms:W3CDTF">2021-08-21T09:42:29Z</dcterms:modified>
</cp:coreProperties>
</file>