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18" y="1989937"/>
            <a:ext cx="1150883" cy="11508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243" y="2710091"/>
            <a:ext cx="1150883" cy="11508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46993" y="2484336"/>
            <a:ext cx="4161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1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PYTHON</a:t>
            </a:r>
            <a:endParaRPr lang="en-US" sz="8000" b="1" dirty="0">
              <a:solidFill>
                <a:schemeClr val="accent4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0435" y="6127934"/>
            <a:ext cx="1000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IT Center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1035351" y="4033530"/>
            <a:ext cx="10005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chemeClr val="accent1"/>
                </a:solidFill>
                <a:latin typeface="Agency FB" panose="020B0503020202020204" pitchFamily="34" charset="0"/>
              </a:rPr>
              <a:t>3</a:t>
            </a:r>
            <a:r>
              <a:rPr lang="en-US" sz="54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-dars</a:t>
            </a:r>
          </a:p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If...else(</a:t>
            </a:r>
            <a:r>
              <a:rPr lang="en-US" sz="5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shart</a:t>
            </a:r>
            <a:r>
              <a:rPr lang="en-US" sz="5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amali</a:t>
            </a:r>
            <a:r>
              <a:rPr lang="en-US" sz="5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)</a:t>
            </a:r>
            <a:endParaRPr lang="en-US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882587" y="1249271"/>
            <a:ext cx="8659907" cy="374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238050" tIns="179331" rIns="23805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Python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dasturlash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tili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odatiy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matematik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mantiqiy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amallarni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qo'llab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quvvatlaydi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kumimoji="0" lang="en-US" altLang="ru-RU" sz="2400" b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D</a:t>
            </a:r>
            <a:r>
              <a:rPr kumimoji="0" lang="ru-RU" altLang="ru-RU" sz="2400" b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emak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 b</a:t>
            </a:r>
            <a:r>
              <a:rPr kumimoji="0" lang="en-US" altLang="ru-RU" sz="2400" b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u</a:t>
            </a:r>
            <a:r>
              <a:rPr kumimoji="0" lang="ru-RU" altLang="ru-RU" sz="2400" b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lar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quyidagilar</a:t>
            </a:r>
            <a:r>
              <a:rPr lang="en-US" altLang="ru-RU" sz="2400" b="1" dirty="0" smtClean="0">
                <a:solidFill>
                  <a:schemeClr val="tx1">
                    <a:lumMod val="95000"/>
                  </a:schemeClr>
                </a:solidFill>
                <a:latin typeface="Source Sans Pro" panose="020B0503030403020204" pitchFamily="34" charset="0"/>
              </a:rPr>
              <a:t>:</a:t>
            </a:r>
            <a:endParaRPr kumimoji="0" lang="ru-RU" altLang="ru-RU" sz="2400" b="1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Teng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: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a == b</a:t>
            </a:r>
            <a:endParaRPr kumimoji="0" lang="ru-RU" altLang="ru-RU" sz="2400" b="1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Teng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emas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: 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a</a:t>
            </a:r>
            <a:r>
              <a:rPr kumimoji="0" lang="en-US" altLang="ru-RU" sz="2400" b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 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! = </a:t>
            </a:r>
            <a:r>
              <a:rPr kumimoji="0" lang="en-US" altLang="ru-RU" sz="2400" b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b</a:t>
            </a:r>
            <a:endParaRPr kumimoji="0" lang="ru-RU" altLang="ru-RU" sz="2400" b="1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Kamroq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: 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a &lt;</a:t>
            </a:r>
            <a:r>
              <a:rPr kumimoji="0" lang="en-US" altLang="ru-RU" sz="2400" b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 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b</a:t>
            </a:r>
            <a:endParaRPr kumimoji="0" lang="ru-RU" altLang="ru-RU" sz="2400" b="1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Kichik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yoki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teng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: 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a &lt;= b</a:t>
            </a:r>
            <a:endParaRPr kumimoji="0" lang="ru-RU" altLang="ru-RU" sz="2400" b="1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Katta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: 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a</a:t>
            </a:r>
            <a:r>
              <a:rPr kumimoji="0" lang="en-US" altLang="ru-RU" sz="2400" b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 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&gt; b</a:t>
            </a:r>
            <a:endParaRPr kumimoji="0" lang="ru-RU" altLang="ru-RU" sz="2400" b="1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Katta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yoki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teng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: 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a</a:t>
            </a:r>
            <a:r>
              <a:rPr kumimoji="0" lang="en-US" altLang="ru-RU" sz="2400" b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 </a:t>
            </a: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&gt;= b</a:t>
            </a:r>
            <a:endParaRPr kumimoji="0" lang="ru-RU" altLang="ru-RU" sz="2400" b="1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1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0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 rot="10800000" flipV="1">
            <a:off x="1237328" y="5334549"/>
            <a:ext cx="10138883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Yuqorida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keltirilgan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misolni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tasnifi</a:t>
            </a:r>
            <a:r>
              <a:rPr lang="en-US" altLang="ru-RU" sz="2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quyidagicha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a 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va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b 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o'z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g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aruvchilar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if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amalini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bajarish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uchun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kerakli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bir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qismi</a:t>
            </a:r>
            <a:r>
              <a:rPr lang="en-US" altLang="ru-RU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hisoblanadi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  <a:endParaRPr kumimoji="0" lang="ru-RU" altLang="ru-RU" sz="2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59" y="2131179"/>
            <a:ext cx="6944254" cy="161902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/>
          <a:srcRect r="10516"/>
          <a:stretch/>
        </p:blipFill>
        <p:spPr>
          <a:xfrm>
            <a:off x="4214532" y="3927543"/>
            <a:ext cx="3108507" cy="860336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37330" y="602948"/>
            <a:ext cx="9238129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Yuqorida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keltirilgan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shartlarni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bir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necha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xil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ko'rinishda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bir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shart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ichida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keltirib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o'tsa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k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bo'ladi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Quyidagi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ko'rinishda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If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shart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amaliga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misol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keltirib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o'taman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704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7653" y="838652"/>
            <a:ext cx="7942270" cy="19389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Elif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- 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Aks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holda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agar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"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degan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ma'nosi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berib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undan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oldingi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keladigan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shart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yolg'on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qiymat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qabul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qilsa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ushbu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shartga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o'tadi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 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Unutmang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!!!</a:t>
            </a:r>
            <a:endParaRPr kumimoji="0" lang="en-US" altLang="ru-RU" sz="24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ru-RU" sz="2400" b="1" dirty="0">
                <a:solidFill>
                  <a:srgbClr val="FF0000"/>
                </a:solidFill>
                <a:latin typeface="Arial Unicode MS"/>
              </a:rPr>
              <a:t>E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lif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ishlatishdan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oldin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doimo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elif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yoki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keladi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53" y="3138090"/>
            <a:ext cx="8763123" cy="22810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958" y="5597866"/>
            <a:ext cx="2610512" cy="87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96035" y="760977"/>
            <a:ext cx="7745506" cy="156966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b="1" dirty="0" err="1">
                <a:solidFill>
                  <a:srgbClr val="FF0000"/>
                </a:solidFill>
                <a:latin typeface="Arial Unicode MS"/>
              </a:rPr>
              <a:t>E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lse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- 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Aks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Holda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"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degan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ma'noni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berib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hech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qanday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shartni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rost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yolg'onligini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tekshirmaydi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Yuqoridagi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shartlar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barchasi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yolg'on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qabul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qilsa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else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ishlaydi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unutmang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!! 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elif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kabi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yakka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o'zi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kelmaydi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703" y="2684557"/>
            <a:ext cx="9098426" cy="22793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764" y="5210086"/>
            <a:ext cx="3296048" cy="7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2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Python Mini Lesson: If, Else, and % Ope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45" y="0"/>
            <a:ext cx="53380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1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75011" y="1507431"/>
            <a:ext cx="7987553" cy="83099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r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mantiqiy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amalida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har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ikkala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shartdan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hech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bo'lmaganda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birisi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rost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qiymat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qabul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qilgandagina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rost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bo'ladi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391" y="2709794"/>
            <a:ext cx="8854498" cy="19159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9854" y="346036"/>
            <a:ext cx="1840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OR</a:t>
            </a:r>
            <a:endParaRPr lang="en-US" sz="4800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6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39914" y="1554390"/>
            <a:ext cx="8476168" cy="83099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b="1" dirty="0" err="1" smtClean="0">
                <a:solidFill>
                  <a:srgbClr val="FF0000"/>
                </a:solidFill>
                <a:latin typeface="Arial Unicode MS"/>
              </a:rPr>
              <a:t>a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nd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mantiqiy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amalida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har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ikkala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shart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rost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qiymat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qabul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qilgandagina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rost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bo'ladi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78" y="2898052"/>
            <a:ext cx="8758641" cy="2117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9854" y="346036"/>
            <a:ext cx="1840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AND</a:t>
            </a:r>
            <a:endParaRPr lang="en-US" sz="4800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92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09854" y="346036"/>
            <a:ext cx="1840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PASS</a:t>
            </a:r>
            <a:endParaRPr lang="en-US" sz="4800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57399" y="1621907"/>
            <a:ext cx="8444754" cy="120032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If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shart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tanasi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bo'lishi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mumkin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emas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agar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siz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shart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operatori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tarkibida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hech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qanday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amal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bajarmoqchi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bo'lmasangiz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u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holda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siz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pass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qo'llashingiz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mumkin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3122731"/>
            <a:ext cx="8444754" cy="236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8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267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Agency FB</vt:lpstr>
      <vt:lpstr>Arial</vt:lpstr>
      <vt:lpstr>Arial Unicode MS</vt:lpstr>
      <vt:lpstr>Century Gothic</vt:lpstr>
      <vt:lpstr>Source Sans Pro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Baxtiyor</dc:creator>
  <cp:lastModifiedBy>Baxtiyor</cp:lastModifiedBy>
  <cp:revision>8</cp:revision>
  <dcterms:created xsi:type="dcterms:W3CDTF">2021-08-18T17:00:09Z</dcterms:created>
  <dcterms:modified xsi:type="dcterms:W3CDTF">2021-08-19T07:01:52Z</dcterms:modified>
</cp:coreProperties>
</file>