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o Ownership" id="{55D5ED67-1405-4F1E-AE79-3A93E119878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8B8"/>
    <a:srgbClr val="89BA48"/>
    <a:srgbClr val="B4BD45"/>
    <a:srgbClr val="76BB47"/>
    <a:srgbClr val="57A5B7"/>
    <a:srgbClr val="828C83"/>
    <a:srgbClr val="C1A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00" d="100"/>
          <a:sy n="100" d="100"/>
        </p:scale>
        <p:origin x="49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2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0114-F5D5-4AEC-A1FB-088CCF4D7A3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FB9A38-D0CB-4F45-A79B-CC5B9F916E0F}"/>
              </a:ext>
            </a:extLst>
          </p:cNvPr>
          <p:cNvSpPr/>
          <p:nvPr/>
        </p:nvSpPr>
        <p:spPr>
          <a:xfrm>
            <a:off x="373236" y="1820659"/>
            <a:ext cx="1007889" cy="7129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 Vehicles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68766-9C5D-4D45-A2A6-5B965F902AD2}"/>
              </a:ext>
            </a:extLst>
          </p:cNvPr>
          <p:cNvSpPr/>
          <p:nvPr/>
        </p:nvSpPr>
        <p:spPr>
          <a:xfrm>
            <a:off x="1601961" y="1820659"/>
            <a:ext cx="1007889" cy="7129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 Vehicle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AF355-7CF6-4D95-AA27-BF3F58E0CA57}"/>
              </a:ext>
            </a:extLst>
          </p:cNvPr>
          <p:cNvSpPr/>
          <p:nvPr/>
        </p:nvSpPr>
        <p:spPr>
          <a:xfrm>
            <a:off x="2830686" y="1820659"/>
            <a:ext cx="1007889" cy="7129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 Vehicles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59C992-21D8-4564-9C45-399D05A80F74}"/>
              </a:ext>
            </a:extLst>
          </p:cNvPr>
          <p:cNvSpPr/>
          <p:nvPr/>
        </p:nvSpPr>
        <p:spPr>
          <a:xfrm>
            <a:off x="4059411" y="1820658"/>
            <a:ext cx="1007889" cy="7129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 Vehicles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88957-C510-4321-AA0C-0B5A5F5E0DC4}"/>
              </a:ext>
            </a:extLst>
          </p:cNvPr>
          <p:cNvSpPr/>
          <p:nvPr/>
        </p:nvSpPr>
        <p:spPr>
          <a:xfrm>
            <a:off x="2830686" y="570194"/>
            <a:ext cx="1007889" cy="7129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Choice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A490-EB33-4540-80DA-F404F8CA9523}"/>
              </a:ext>
            </a:extLst>
          </p:cNvPr>
          <p:cNvSpPr/>
          <p:nvPr/>
        </p:nvSpPr>
        <p:spPr>
          <a:xfrm>
            <a:off x="5288136" y="1820657"/>
            <a:ext cx="1007889" cy="7129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4+ Vehicles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E133E4-12A5-4EB7-9CA8-56C93227467F}"/>
              </a:ext>
            </a:extLst>
          </p:cNvPr>
          <p:cNvSpPr/>
          <p:nvPr/>
        </p:nvSpPr>
        <p:spPr>
          <a:xfrm>
            <a:off x="373236" y="2919492"/>
            <a:ext cx="1007889" cy="71299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 HV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3AD86-D97D-483C-90CF-3145A8B5E2F1}"/>
              </a:ext>
            </a:extLst>
          </p:cNvPr>
          <p:cNvSpPr/>
          <p:nvPr/>
        </p:nvSpPr>
        <p:spPr>
          <a:xfrm>
            <a:off x="1597202" y="2908584"/>
            <a:ext cx="1007889" cy="71299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 AV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3347F2-4998-4448-A32B-8CBE8995ABCA}"/>
              </a:ext>
            </a:extLst>
          </p:cNvPr>
          <p:cNvSpPr/>
          <p:nvPr/>
        </p:nvSpPr>
        <p:spPr>
          <a:xfrm>
            <a:off x="373236" y="4007418"/>
            <a:ext cx="1007889" cy="71299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 HVs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DEA878-3983-4082-A217-3696B9258241}"/>
              </a:ext>
            </a:extLst>
          </p:cNvPr>
          <p:cNvSpPr/>
          <p:nvPr/>
        </p:nvSpPr>
        <p:spPr>
          <a:xfrm>
            <a:off x="373236" y="5106251"/>
            <a:ext cx="1007889" cy="71299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 HVs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E484-5C27-4EE2-BEEF-A78F4C487487}"/>
              </a:ext>
            </a:extLst>
          </p:cNvPr>
          <p:cNvSpPr/>
          <p:nvPr/>
        </p:nvSpPr>
        <p:spPr>
          <a:xfrm>
            <a:off x="373235" y="6205084"/>
            <a:ext cx="1007889" cy="71299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4+ HVs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F6D512-D8E6-47B9-B685-D2F7021D6CBE}"/>
              </a:ext>
            </a:extLst>
          </p:cNvPr>
          <p:cNvSpPr/>
          <p:nvPr/>
        </p:nvSpPr>
        <p:spPr>
          <a:xfrm>
            <a:off x="1601961" y="4018323"/>
            <a:ext cx="1007889" cy="712991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 HV</a:t>
            </a:r>
            <a:br>
              <a:rPr lang="en-US" dirty="0"/>
            </a:br>
            <a:r>
              <a:rPr lang="en-US" dirty="0"/>
              <a:t>1 AV</a:t>
            </a: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CBB4DF-DE2D-406B-90A5-5D97B7339DCD}"/>
              </a:ext>
            </a:extLst>
          </p:cNvPr>
          <p:cNvSpPr/>
          <p:nvPr/>
        </p:nvSpPr>
        <p:spPr>
          <a:xfrm>
            <a:off x="2825927" y="4023857"/>
            <a:ext cx="1007889" cy="71299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 AVs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F8D93-B1E4-4BDD-ADC8-810F100BCE81}"/>
              </a:ext>
            </a:extLst>
          </p:cNvPr>
          <p:cNvSpPr/>
          <p:nvPr/>
        </p:nvSpPr>
        <p:spPr>
          <a:xfrm>
            <a:off x="1617131" y="5106250"/>
            <a:ext cx="1007889" cy="712991"/>
          </a:xfrm>
          <a:prstGeom prst="rect">
            <a:avLst/>
          </a:prstGeom>
          <a:solidFill>
            <a:srgbClr val="89BA48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 HVs</a:t>
            </a:r>
            <a:br>
              <a:rPr lang="en-US" dirty="0"/>
            </a:br>
            <a:r>
              <a:rPr lang="en-US" dirty="0"/>
              <a:t>1 AV</a:t>
            </a:r>
            <a:endParaRPr lang="en-US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0F09AD-4598-4D4A-8F66-02EA13C4A49C}"/>
              </a:ext>
            </a:extLst>
          </p:cNvPr>
          <p:cNvSpPr/>
          <p:nvPr/>
        </p:nvSpPr>
        <p:spPr>
          <a:xfrm>
            <a:off x="2861026" y="5102180"/>
            <a:ext cx="1007889" cy="712991"/>
          </a:xfrm>
          <a:prstGeom prst="rect">
            <a:avLst/>
          </a:prstGeom>
          <a:solidFill>
            <a:srgbClr val="56B8B8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 HV</a:t>
            </a:r>
            <a:br>
              <a:rPr lang="en-US" dirty="0"/>
            </a:br>
            <a:r>
              <a:rPr lang="en-US" dirty="0"/>
              <a:t>2 AVs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9EF0A-704F-4EE5-A359-5344FAF97F15}"/>
              </a:ext>
            </a:extLst>
          </p:cNvPr>
          <p:cNvSpPr/>
          <p:nvPr/>
        </p:nvSpPr>
        <p:spPr>
          <a:xfrm>
            <a:off x="4063821" y="5102179"/>
            <a:ext cx="1007889" cy="71299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 AVs</a:t>
            </a:r>
            <a:endParaRPr lang="en-US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A8D246-6D85-4E7F-BE0F-579DC8BBB8FA}"/>
              </a:ext>
            </a:extLst>
          </p:cNvPr>
          <p:cNvCxnSpPr>
            <a:cxnSpLocks/>
            <a:stCxn id="17" idx="0"/>
            <a:endCxn id="9" idx="0"/>
          </p:cNvCxnSpPr>
          <p:nvPr/>
        </p:nvCxnSpPr>
        <p:spPr>
          <a:xfrm rot="16200000" flipH="1" flipV="1">
            <a:off x="3334630" y="-636792"/>
            <a:ext cx="2" cy="4914900"/>
          </a:xfrm>
          <a:prstGeom prst="bentConnector3">
            <a:avLst>
              <a:gd name="adj1" fmla="val -1143000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1E6CDFC2-D957-4535-A839-D4A21EC287EA}"/>
              </a:ext>
            </a:extLst>
          </p:cNvPr>
          <p:cNvCxnSpPr>
            <a:cxnSpLocks/>
            <a:stCxn id="15" idx="0"/>
            <a:endCxn id="13" idx="0"/>
          </p:cNvCxnSpPr>
          <p:nvPr/>
        </p:nvCxnSpPr>
        <p:spPr>
          <a:xfrm rot="16200000" flipH="1" flipV="1">
            <a:off x="3334630" y="591933"/>
            <a:ext cx="1" cy="2457450"/>
          </a:xfrm>
          <a:prstGeom prst="bentConnector3">
            <a:avLst>
              <a:gd name="adj1" fmla="val -2286000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DD920C5A-399B-4BD2-B663-D9706EED2574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3334631" y="1283185"/>
            <a:ext cx="0" cy="537474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28">
            <a:extLst>
              <a:ext uri="{FF2B5EF4-FFF2-40B4-BE49-F238E27FC236}">
                <a16:creationId xmlns:a16="http://schemas.microsoft.com/office/drawing/2014/main" id="{F402E3DE-ED5F-4216-A1DF-A1061EA3CE47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rot="5400000" flipH="1" flipV="1">
            <a:off x="1498912" y="1911916"/>
            <a:ext cx="3671436" cy="4914901"/>
          </a:xfrm>
          <a:prstGeom prst="bentConnector3">
            <a:avLst>
              <a:gd name="adj1" fmla="val 382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E145A15D-2CBE-4C4B-9D53-31F7E53E437D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2101147" y="2533650"/>
            <a:ext cx="4759" cy="374934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28">
            <a:extLst>
              <a:ext uri="{FF2B5EF4-FFF2-40B4-BE49-F238E27FC236}">
                <a16:creationId xmlns:a16="http://schemas.microsoft.com/office/drawing/2014/main" id="{BC955A93-EB14-41CD-A7DF-C40BAED039BE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1483710" y="2302055"/>
            <a:ext cx="10908" cy="1223966"/>
          </a:xfrm>
          <a:prstGeom prst="bentConnector3">
            <a:avLst>
              <a:gd name="adj1" fmla="val 1584461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28">
            <a:extLst>
              <a:ext uri="{FF2B5EF4-FFF2-40B4-BE49-F238E27FC236}">
                <a16:creationId xmlns:a16="http://schemas.microsoft.com/office/drawing/2014/main" id="{B02658FE-20DC-49F1-80DD-63825712DD1C}"/>
              </a:ext>
            </a:extLst>
          </p:cNvPr>
          <p:cNvCxnSpPr>
            <a:cxnSpLocks/>
            <a:stCxn id="24" idx="0"/>
            <a:endCxn id="14" idx="2"/>
          </p:cNvCxnSpPr>
          <p:nvPr/>
        </p:nvCxnSpPr>
        <p:spPr>
          <a:xfrm flipV="1">
            <a:off x="3329872" y="2533650"/>
            <a:ext cx="4759" cy="1490207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28">
            <a:extLst>
              <a:ext uri="{FF2B5EF4-FFF2-40B4-BE49-F238E27FC236}">
                <a16:creationId xmlns:a16="http://schemas.microsoft.com/office/drawing/2014/main" id="{FB2FCB4F-FA78-4EEA-BE40-21CF200892B6}"/>
              </a:ext>
            </a:extLst>
          </p:cNvPr>
          <p:cNvCxnSpPr>
            <a:cxnSpLocks/>
            <a:stCxn id="23" idx="0"/>
            <a:endCxn id="14" idx="2"/>
          </p:cNvCxnSpPr>
          <p:nvPr/>
        </p:nvCxnSpPr>
        <p:spPr>
          <a:xfrm rot="5400000" flipH="1" flipV="1">
            <a:off x="1977932" y="2661625"/>
            <a:ext cx="1484673" cy="1228725"/>
          </a:xfrm>
          <a:prstGeom prst="bentConnector3">
            <a:avLst>
              <a:gd name="adj1" fmla="val 1471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28">
            <a:extLst>
              <a:ext uri="{FF2B5EF4-FFF2-40B4-BE49-F238E27FC236}">
                <a16:creationId xmlns:a16="http://schemas.microsoft.com/office/drawing/2014/main" id="{35B21A82-D60D-4141-8C55-408100C4971F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rot="5400000" flipH="1" flipV="1">
            <a:off x="1369022" y="2041809"/>
            <a:ext cx="1473768" cy="2457450"/>
          </a:xfrm>
          <a:prstGeom prst="bentConnector3">
            <a:avLst>
              <a:gd name="adj1" fmla="val 1380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28">
            <a:extLst>
              <a:ext uri="{FF2B5EF4-FFF2-40B4-BE49-F238E27FC236}">
                <a16:creationId xmlns:a16="http://schemas.microsoft.com/office/drawing/2014/main" id="{5003F43B-E7AB-4678-B9ED-32980799E4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33968" y="1976863"/>
            <a:ext cx="2572602" cy="3686175"/>
          </a:xfrm>
          <a:prstGeom prst="bentConnector3">
            <a:avLst>
              <a:gd name="adj1" fmla="val 8902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28">
            <a:extLst>
              <a:ext uri="{FF2B5EF4-FFF2-40B4-BE49-F238E27FC236}">
                <a16:creationId xmlns:a16="http://schemas.microsoft.com/office/drawing/2014/main" id="{6BAFC935-EE56-40E1-9084-BE3A83FF7F3C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rot="5400000" flipH="1" flipV="1">
            <a:off x="2055916" y="2598810"/>
            <a:ext cx="2572601" cy="2442280"/>
          </a:xfrm>
          <a:prstGeom prst="bentConnector3">
            <a:avLst>
              <a:gd name="adj1" fmla="val 8902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28">
            <a:extLst>
              <a:ext uri="{FF2B5EF4-FFF2-40B4-BE49-F238E27FC236}">
                <a16:creationId xmlns:a16="http://schemas.microsoft.com/office/drawing/2014/main" id="{99D67050-33A3-4E5A-B1D3-7637ABA0B0C4}"/>
              </a:ext>
            </a:extLst>
          </p:cNvPr>
          <p:cNvCxnSpPr>
            <a:cxnSpLocks/>
            <a:stCxn id="26" idx="0"/>
            <a:endCxn id="15" idx="2"/>
          </p:cNvCxnSpPr>
          <p:nvPr/>
        </p:nvCxnSpPr>
        <p:spPr>
          <a:xfrm rot="5400000" flipH="1" flipV="1">
            <a:off x="2679898" y="3218723"/>
            <a:ext cx="2568531" cy="1198385"/>
          </a:xfrm>
          <a:prstGeom prst="bentConnector3">
            <a:avLst>
              <a:gd name="adj1" fmla="val 883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28">
            <a:extLst>
              <a:ext uri="{FF2B5EF4-FFF2-40B4-BE49-F238E27FC236}">
                <a16:creationId xmlns:a16="http://schemas.microsoft.com/office/drawing/2014/main" id="{ECE6E95C-3B44-4316-BD69-15F3B49E46FF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 flipH="1" flipV="1">
            <a:off x="4563356" y="2533649"/>
            <a:ext cx="4410" cy="2568530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1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33</Words>
  <Application>Microsoft Office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Zorn</dc:creator>
  <cp:lastModifiedBy>Lisa Zorn</cp:lastModifiedBy>
  <cp:revision>4</cp:revision>
  <dcterms:created xsi:type="dcterms:W3CDTF">2019-03-21T23:46:25Z</dcterms:created>
  <dcterms:modified xsi:type="dcterms:W3CDTF">2019-03-22T00:12:08Z</dcterms:modified>
</cp:coreProperties>
</file>