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uto Ownership" id="{55D5ED67-1405-4F1E-AE79-3A93E119878C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8B8"/>
    <a:srgbClr val="89BA48"/>
    <a:srgbClr val="B4BD45"/>
    <a:srgbClr val="76BB47"/>
    <a:srgbClr val="57A5B7"/>
    <a:srgbClr val="828C83"/>
    <a:srgbClr val="C1A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>
        <p:scale>
          <a:sx n="120" d="100"/>
          <a:sy n="120" d="100"/>
        </p:scale>
        <p:origin x="138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114-F5D5-4AEC-A1FB-088CCF4D7A3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4E7D-83FF-40BF-9612-7658ED45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1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114-F5D5-4AEC-A1FB-088CCF4D7A3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4E7D-83FF-40BF-9612-7658ED45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3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114-F5D5-4AEC-A1FB-088CCF4D7A3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4E7D-83FF-40BF-9612-7658ED45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7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114-F5D5-4AEC-A1FB-088CCF4D7A3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4E7D-83FF-40BF-9612-7658ED45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114-F5D5-4AEC-A1FB-088CCF4D7A3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4E7D-83FF-40BF-9612-7658ED45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5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114-F5D5-4AEC-A1FB-088CCF4D7A3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4E7D-83FF-40BF-9612-7658ED45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7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114-F5D5-4AEC-A1FB-088CCF4D7A3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4E7D-83FF-40BF-9612-7658ED45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6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114-F5D5-4AEC-A1FB-088CCF4D7A3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4E7D-83FF-40BF-9612-7658ED45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6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114-F5D5-4AEC-A1FB-088CCF4D7A3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4E7D-83FF-40BF-9612-7658ED45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1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114-F5D5-4AEC-A1FB-088CCF4D7A3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4E7D-83FF-40BF-9612-7658ED45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9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114-F5D5-4AEC-A1FB-088CCF4D7A3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4E7D-83FF-40BF-9612-7658ED45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2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10114-F5D5-4AEC-A1FB-088CCF4D7A3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04E7D-83FF-40BF-9612-7658ED45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8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FB9A38-D0CB-4F45-A79B-CC5B9F916E0F}"/>
              </a:ext>
            </a:extLst>
          </p:cNvPr>
          <p:cNvSpPr/>
          <p:nvPr/>
        </p:nvSpPr>
        <p:spPr>
          <a:xfrm>
            <a:off x="2280177" y="1365495"/>
            <a:ext cx="755917" cy="5347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0 Vehicles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468766-9C5D-4D45-A2A6-5B965F902AD2}"/>
              </a:ext>
            </a:extLst>
          </p:cNvPr>
          <p:cNvSpPr/>
          <p:nvPr/>
        </p:nvSpPr>
        <p:spPr>
          <a:xfrm>
            <a:off x="3201721" y="1365495"/>
            <a:ext cx="755917" cy="5347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1 Vehicle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6AF355-7CF6-4D95-AA27-BF3F58E0CA57}"/>
              </a:ext>
            </a:extLst>
          </p:cNvPr>
          <p:cNvSpPr/>
          <p:nvPr/>
        </p:nvSpPr>
        <p:spPr>
          <a:xfrm>
            <a:off x="4123265" y="1365495"/>
            <a:ext cx="755917" cy="5347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2 Vehicles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59C992-21D8-4564-9C45-399D05A80F74}"/>
              </a:ext>
            </a:extLst>
          </p:cNvPr>
          <p:cNvSpPr/>
          <p:nvPr/>
        </p:nvSpPr>
        <p:spPr>
          <a:xfrm>
            <a:off x="5044809" y="1365494"/>
            <a:ext cx="755917" cy="5347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3 Vehicles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488957-C510-4321-AA0C-0B5A5F5E0DC4}"/>
              </a:ext>
            </a:extLst>
          </p:cNvPr>
          <p:cNvSpPr/>
          <p:nvPr/>
        </p:nvSpPr>
        <p:spPr>
          <a:xfrm>
            <a:off x="4123265" y="427646"/>
            <a:ext cx="755917" cy="5347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Choice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1A490-EB33-4540-80DA-F404F8CA9523}"/>
              </a:ext>
            </a:extLst>
          </p:cNvPr>
          <p:cNvSpPr/>
          <p:nvPr/>
        </p:nvSpPr>
        <p:spPr>
          <a:xfrm>
            <a:off x="5966352" y="1365493"/>
            <a:ext cx="755917" cy="5347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4+ Vehicles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E133E4-12A5-4EB7-9CA8-56C93227467F}"/>
              </a:ext>
            </a:extLst>
          </p:cNvPr>
          <p:cNvSpPr/>
          <p:nvPr/>
        </p:nvSpPr>
        <p:spPr>
          <a:xfrm>
            <a:off x="2280177" y="2189620"/>
            <a:ext cx="755917" cy="534743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1 HV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B3AD86-D97D-483C-90CF-3145A8B5E2F1}"/>
              </a:ext>
            </a:extLst>
          </p:cNvPr>
          <p:cNvSpPr/>
          <p:nvPr/>
        </p:nvSpPr>
        <p:spPr>
          <a:xfrm>
            <a:off x="3198152" y="2181439"/>
            <a:ext cx="755917" cy="534743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1 AV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3347F2-4998-4448-A32B-8CBE8995ABCA}"/>
              </a:ext>
            </a:extLst>
          </p:cNvPr>
          <p:cNvSpPr/>
          <p:nvPr/>
        </p:nvSpPr>
        <p:spPr>
          <a:xfrm>
            <a:off x="2280177" y="3005564"/>
            <a:ext cx="755917" cy="534743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2 HVs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DEA878-3983-4082-A217-3696B9258241}"/>
              </a:ext>
            </a:extLst>
          </p:cNvPr>
          <p:cNvSpPr/>
          <p:nvPr/>
        </p:nvSpPr>
        <p:spPr>
          <a:xfrm>
            <a:off x="2280177" y="3829689"/>
            <a:ext cx="755917" cy="534743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3 HVs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18E484-5C27-4EE2-BEEF-A78F4C487487}"/>
              </a:ext>
            </a:extLst>
          </p:cNvPr>
          <p:cNvSpPr/>
          <p:nvPr/>
        </p:nvSpPr>
        <p:spPr>
          <a:xfrm>
            <a:off x="2280177" y="4653814"/>
            <a:ext cx="755917" cy="534743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4+ HVs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F6D512-D8E6-47B9-B685-D2F7021D6CBE}"/>
              </a:ext>
            </a:extLst>
          </p:cNvPr>
          <p:cNvSpPr/>
          <p:nvPr/>
        </p:nvSpPr>
        <p:spPr>
          <a:xfrm>
            <a:off x="3201721" y="3013743"/>
            <a:ext cx="755917" cy="534743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1 HV</a:t>
            </a:r>
            <a:br>
              <a:rPr lang="en-US" sz="1350" dirty="0"/>
            </a:br>
            <a:r>
              <a:rPr lang="en-US" sz="1350" dirty="0"/>
              <a:t>1 AV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CBB4DF-DE2D-406B-90A5-5D97B7339DCD}"/>
              </a:ext>
            </a:extLst>
          </p:cNvPr>
          <p:cNvSpPr/>
          <p:nvPr/>
        </p:nvSpPr>
        <p:spPr>
          <a:xfrm>
            <a:off x="4119696" y="3017893"/>
            <a:ext cx="755917" cy="534743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2 AVs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1F8D93-B1E4-4BDD-ADC8-810F100BCE81}"/>
              </a:ext>
            </a:extLst>
          </p:cNvPr>
          <p:cNvSpPr/>
          <p:nvPr/>
        </p:nvSpPr>
        <p:spPr>
          <a:xfrm>
            <a:off x="3213099" y="3829688"/>
            <a:ext cx="755917" cy="534743"/>
          </a:xfrm>
          <a:prstGeom prst="rect">
            <a:avLst/>
          </a:prstGeom>
          <a:solidFill>
            <a:srgbClr val="89BA48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2 HVs</a:t>
            </a:r>
            <a:br>
              <a:rPr lang="en-US" sz="1350" dirty="0"/>
            </a:br>
            <a:r>
              <a:rPr lang="en-US" sz="1350" dirty="0"/>
              <a:t>1 AV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0F09AD-4598-4D4A-8F66-02EA13C4A49C}"/>
              </a:ext>
            </a:extLst>
          </p:cNvPr>
          <p:cNvSpPr/>
          <p:nvPr/>
        </p:nvSpPr>
        <p:spPr>
          <a:xfrm>
            <a:off x="4146020" y="3826636"/>
            <a:ext cx="755917" cy="534743"/>
          </a:xfrm>
          <a:prstGeom prst="rect">
            <a:avLst/>
          </a:prstGeom>
          <a:solidFill>
            <a:srgbClr val="56B8B8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1 HV</a:t>
            </a:r>
            <a:br>
              <a:rPr lang="en-US" sz="1350" dirty="0"/>
            </a:br>
            <a:r>
              <a:rPr lang="en-US" sz="1350" dirty="0"/>
              <a:t>2 AVs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19EF0A-704F-4EE5-A359-5344FAF97F15}"/>
              </a:ext>
            </a:extLst>
          </p:cNvPr>
          <p:cNvSpPr/>
          <p:nvPr/>
        </p:nvSpPr>
        <p:spPr>
          <a:xfrm>
            <a:off x="5048116" y="3826635"/>
            <a:ext cx="755917" cy="534743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3 AVs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A8D246-6D85-4E7F-BE0F-579DC8BBB8FA}"/>
              </a:ext>
            </a:extLst>
          </p:cNvPr>
          <p:cNvCxnSpPr>
            <a:cxnSpLocks/>
            <a:stCxn id="17" idx="0"/>
            <a:endCxn id="9" idx="0"/>
          </p:cNvCxnSpPr>
          <p:nvPr/>
        </p:nvCxnSpPr>
        <p:spPr>
          <a:xfrm rot="16200000" flipH="1" flipV="1">
            <a:off x="4501222" y="-477594"/>
            <a:ext cx="2" cy="3686175"/>
          </a:xfrm>
          <a:prstGeom prst="bentConnector3">
            <a:avLst>
              <a:gd name="adj1" fmla="val -1143000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28">
            <a:extLst>
              <a:ext uri="{FF2B5EF4-FFF2-40B4-BE49-F238E27FC236}">
                <a16:creationId xmlns:a16="http://schemas.microsoft.com/office/drawing/2014/main" id="{1E6CDFC2-D957-4535-A839-D4A21EC287EA}"/>
              </a:ext>
            </a:extLst>
          </p:cNvPr>
          <p:cNvCxnSpPr>
            <a:cxnSpLocks/>
            <a:stCxn id="15" idx="0"/>
            <a:endCxn id="13" idx="0"/>
          </p:cNvCxnSpPr>
          <p:nvPr/>
        </p:nvCxnSpPr>
        <p:spPr>
          <a:xfrm rot="16200000" flipH="1" flipV="1">
            <a:off x="4501223" y="443950"/>
            <a:ext cx="1" cy="1843088"/>
          </a:xfrm>
          <a:prstGeom prst="bentConnector3">
            <a:avLst>
              <a:gd name="adj1" fmla="val -2286000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28">
            <a:extLst>
              <a:ext uri="{FF2B5EF4-FFF2-40B4-BE49-F238E27FC236}">
                <a16:creationId xmlns:a16="http://schemas.microsoft.com/office/drawing/2014/main" id="{DD920C5A-399B-4BD2-B663-D9706EED2574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 flipV="1">
            <a:off x="4501223" y="962389"/>
            <a:ext cx="0" cy="403106"/>
          </a:xfrm>
          <a:prstGeom prst="straightConnector1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28">
            <a:extLst>
              <a:ext uri="{FF2B5EF4-FFF2-40B4-BE49-F238E27FC236}">
                <a16:creationId xmlns:a16="http://schemas.microsoft.com/office/drawing/2014/main" id="{F402E3DE-ED5F-4216-A1DF-A1061EA3CE47}"/>
              </a:ext>
            </a:extLst>
          </p:cNvPr>
          <p:cNvCxnSpPr>
            <a:cxnSpLocks/>
            <a:stCxn id="22" idx="0"/>
            <a:endCxn id="17" idx="2"/>
          </p:cNvCxnSpPr>
          <p:nvPr/>
        </p:nvCxnSpPr>
        <p:spPr>
          <a:xfrm rot="5400000" flipH="1" flipV="1">
            <a:off x="3124434" y="1433937"/>
            <a:ext cx="2753577" cy="3686176"/>
          </a:xfrm>
          <a:prstGeom prst="bentConnector3">
            <a:avLst>
              <a:gd name="adj1" fmla="val 382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28">
            <a:extLst>
              <a:ext uri="{FF2B5EF4-FFF2-40B4-BE49-F238E27FC236}">
                <a16:creationId xmlns:a16="http://schemas.microsoft.com/office/drawing/2014/main" id="{E145A15D-2CBE-4C4B-9D53-31F7E53E437D}"/>
              </a:ext>
            </a:extLst>
          </p:cNvPr>
          <p:cNvCxnSpPr>
            <a:cxnSpLocks/>
            <a:stCxn id="19" idx="0"/>
            <a:endCxn id="13" idx="2"/>
          </p:cNvCxnSpPr>
          <p:nvPr/>
        </p:nvCxnSpPr>
        <p:spPr>
          <a:xfrm flipV="1">
            <a:off x="3576111" y="1900237"/>
            <a:ext cx="3569" cy="281201"/>
          </a:xfrm>
          <a:prstGeom prst="straightConnector1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Connector 28">
            <a:extLst>
              <a:ext uri="{FF2B5EF4-FFF2-40B4-BE49-F238E27FC236}">
                <a16:creationId xmlns:a16="http://schemas.microsoft.com/office/drawing/2014/main" id="{BC955A93-EB14-41CD-A7DF-C40BAED039BE}"/>
              </a:ext>
            </a:extLst>
          </p:cNvPr>
          <p:cNvCxnSpPr>
            <a:cxnSpLocks/>
            <a:stCxn id="18" idx="0"/>
            <a:endCxn id="19" idx="0"/>
          </p:cNvCxnSpPr>
          <p:nvPr/>
        </p:nvCxnSpPr>
        <p:spPr>
          <a:xfrm rot="5400000" flipH="1" flipV="1">
            <a:off x="3113033" y="1726541"/>
            <a:ext cx="8181" cy="917975"/>
          </a:xfrm>
          <a:prstGeom prst="bentConnector3">
            <a:avLst>
              <a:gd name="adj1" fmla="val 1584461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28">
            <a:extLst>
              <a:ext uri="{FF2B5EF4-FFF2-40B4-BE49-F238E27FC236}">
                <a16:creationId xmlns:a16="http://schemas.microsoft.com/office/drawing/2014/main" id="{B02658FE-20DC-49F1-80DD-63825712DD1C}"/>
              </a:ext>
            </a:extLst>
          </p:cNvPr>
          <p:cNvCxnSpPr>
            <a:cxnSpLocks/>
            <a:stCxn id="24" idx="0"/>
            <a:endCxn id="14" idx="2"/>
          </p:cNvCxnSpPr>
          <p:nvPr/>
        </p:nvCxnSpPr>
        <p:spPr>
          <a:xfrm flipV="1">
            <a:off x="4497655" y="1900238"/>
            <a:ext cx="3569" cy="1117655"/>
          </a:xfrm>
          <a:prstGeom prst="straightConnector1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28">
            <a:extLst>
              <a:ext uri="{FF2B5EF4-FFF2-40B4-BE49-F238E27FC236}">
                <a16:creationId xmlns:a16="http://schemas.microsoft.com/office/drawing/2014/main" id="{FB2FCB4F-FA78-4EEA-BE40-21CF200892B6}"/>
              </a:ext>
            </a:extLst>
          </p:cNvPr>
          <p:cNvCxnSpPr>
            <a:cxnSpLocks/>
            <a:stCxn id="23" idx="0"/>
            <a:endCxn id="14" idx="2"/>
          </p:cNvCxnSpPr>
          <p:nvPr/>
        </p:nvCxnSpPr>
        <p:spPr>
          <a:xfrm rot="5400000" flipH="1" flipV="1">
            <a:off x="3483699" y="1996219"/>
            <a:ext cx="1113505" cy="921544"/>
          </a:xfrm>
          <a:prstGeom prst="bentConnector3">
            <a:avLst>
              <a:gd name="adj1" fmla="val 14714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Connector 28">
            <a:extLst>
              <a:ext uri="{FF2B5EF4-FFF2-40B4-BE49-F238E27FC236}">
                <a16:creationId xmlns:a16="http://schemas.microsoft.com/office/drawing/2014/main" id="{35B21A82-D60D-4141-8C55-408100C4971F}"/>
              </a:ext>
            </a:extLst>
          </p:cNvPr>
          <p:cNvCxnSpPr>
            <a:cxnSpLocks/>
            <a:stCxn id="20" idx="0"/>
            <a:endCxn id="14" idx="2"/>
          </p:cNvCxnSpPr>
          <p:nvPr/>
        </p:nvCxnSpPr>
        <p:spPr>
          <a:xfrm rot="5400000" flipH="1" flipV="1">
            <a:off x="3027017" y="1531357"/>
            <a:ext cx="1105326" cy="1843088"/>
          </a:xfrm>
          <a:prstGeom prst="bentConnector3">
            <a:avLst>
              <a:gd name="adj1" fmla="val 13807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28">
            <a:extLst>
              <a:ext uri="{FF2B5EF4-FFF2-40B4-BE49-F238E27FC236}">
                <a16:creationId xmlns:a16="http://schemas.microsoft.com/office/drawing/2014/main" id="{5003F43B-E7AB-4678-B9ED-32980799E4D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75726" y="1482648"/>
            <a:ext cx="1929452" cy="2764631"/>
          </a:xfrm>
          <a:prstGeom prst="bentConnector3">
            <a:avLst>
              <a:gd name="adj1" fmla="val 8902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9" name="Straight Connector 28">
            <a:extLst>
              <a:ext uri="{FF2B5EF4-FFF2-40B4-BE49-F238E27FC236}">
                <a16:creationId xmlns:a16="http://schemas.microsoft.com/office/drawing/2014/main" id="{6BAFC935-EE56-40E1-9084-BE3A83FF7F3C}"/>
              </a:ext>
            </a:extLst>
          </p:cNvPr>
          <p:cNvCxnSpPr>
            <a:cxnSpLocks/>
            <a:stCxn id="25" idx="0"/>
            <a:endCxn id="15" idx="2"/>
          </p:cNvCxnSpPr>
          <p:nvPr/>
        </p:nvCxnSpPr>
        <p:spPr>
          <a:xfrm rot="5400000" flipH="1" flipV="1">
            <a:off x="3542187" y="1949108"/>
            <a:ext cx="1929451" cy="1831710"/>
          </a:xfrm>
          <a:prstGeom prst="bentConnector3">
            <a:avLst>
              <a:gd name="adj1" fmla="val 8902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28">
            <a:extLst>
              <a:ext uri="{FF2B5EF4-FFF2-40B4-BE49-F238E27FC236}">
                <a16:creationId xmlns:a16="http://schemas.microsoft.com/office/drawing/2014/main" id="{99D67050-33A3-4E5A-B1D3-7637ABA0B0C4}"/>
              </a:ext>
            </a:extLst>
          </p:cNvPr>
          <p:cNvCxnSpPr>
            <a:cxnSpLocks/>
            <a:stCxn id="26" idx="0"/>
            <a:endCxn id="15" idx="2"/>
          </p:cNvCxnSpPr>
          <p:nvPr/>
        </p:nvCxnSpPr>
        <p:spPr>
          <a:xfrm rot="5400000" flipH="1" flipV="1">
            <a:off x="4010174" y="2414043"/>
            <a:ext cx="1926398" cy="898789"/>
          </a:xfrm>
          <a:prstGeom prst="bentConnector3">
            <a:avLst>
              <a:gd name="adj1" fmla="val 8837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28">
            <a:extLst>
              <a:ext uri="{FF2B5EF4-FFF2-40B4-BE49-F238E27FC236}">
                <a16:creationId xmlns:a16="http://schemas.microsoft.com/office/drawing/2014/main" id="{ECE6E95C-3B44-4316-BD69-15F3B49E46FF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 flipH="1" flipV="1">
            <a:off x="5422767" y="1900237"/>
            <a:ext cx="3308" cy="1926398"/>
          </a:xfrm>
          <a:prstGeom prst="straightConnector1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21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BCD366-BE2E-4337-86DF-5C4EC3A31755}"/>
              </a:ext>
            </a:extLst>
          </p:cNvPr>
          <p:cNvSpPr/>
          <p:nvPr/>
        </p:nvSpPr>
        <p:spPr>
          <a:xfrm>
            <a:off x="4160520" y="311368"/>
            <a:ext cx="822960" cy="411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/>
              <a:t>Choice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8C0085-4899-444D-A27F-6BF53F428600}"/>
              </a:ext>
            </a:extLst>
          </p:cNvPr>
          <p:cNvSpPr/>
          <p:nvPr/>
        </p:nvSpPr>
        <p:spPr>
          <a:xfrm>
            <a:off x="865713" y="1134347"/>
            <a:ext cx="870367" cy="41148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/>
              <a:t>Auto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EC10FC-6DD5-4EC5-82C7-24C878CA980B}"/>
              </a:ext>
            </a:extLst>
          </p:cNvPr>
          <p:cNvSpPr/>
          <p:nvPr/>
        </p:nvSpPr>
        <p:spPr>
          <a:xfrm>
            <a:off x="3047437" y="1134347"/>
            <a:ext cx="870367" cy="41148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/>
              <a:t>Non-Motorized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B1953F-B849-423C-9976-84E6F841F08D}"/>
              </a:ext>
            </a:extLst>
          </p:cNvPr>
          <p:cNvSpPr/>
          <p:nvPr/>
        </p:nvSpPr>
        <p:spPr>
          <a:xfrm>
            <a:off x="5044879" y="1134347"/>
            <a:ext cx="870367" cy="411480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/>
              <a:t>Transit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81287A-56BA-4660-AC35-9C0A0CD0E976}"/>
              </a:ext>
            </a:extLst>
          </p:cNvPr>
          <p:cNvSpPr/>
          <p:nvPr/>
        </p:nvSpPr>
        <p:spPr>
          <a:xfrm>
            <a:off x="7469187" y="1135219"/>
            <a:ext cx="870367" cy="411480"/>
          </a:xfrm>
          <a:prstGeom prst="rect">
            <a:avLst/>
          </a:prstGeom>
          <a:solidFill>
            <a:schemeClr val="accent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/>
              <a:t>Ride-Hail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391630-0FBB-48CF-A2AB-F5EADE7007A2}"/>
              </a:ext>
            </a:extLst>
          </p:cNvPr>
          <p:cNvSpPr/>
          <p:nvPr/>
        </p:nvSpPr>
        <p:spPr>
          <a:xfrm>
            <a:off x="132047" y="1868751"/>
            <a:ext cx="73152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Drive Alone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2A61A4-DE5E-4382-B904-1A45BAB02B53}"/>
              </a:ext>
            </a:extLst>
          </p:cNvPr>
          <p:cNvSpPr/>
          <p:nvPr/>
        </p:nvSpPr>
        <p:spPr>
          <a:xfrm>
            <a:off x="934775" y="1868751"/>
            <a:ext cx="73152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Shared Ride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EBE27-767F-40CE-A979-33D78DD7EEED}"/>
              </a:ext>
            </a:extLst>
          </p:cNvPr>
          <p:cNvSpPr/>
          <p:nvPr/>
        </p:nvSpPr>
        <p:spPr>
          <a:xfrm>
            <a:off x="1740853" y="1870602"/>
            <a:ext cx="73152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Shared Ride 3+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BC83C5-A48B-4697-BD70-0CC106B58FBF}"/>
              </a:ext>
            </a:extLst>
          </p:cNvPr>
          <p:cNvSpPr/>
          <p:nvPr/>
        </p:nvSpPr>
        <p:spPr>
          <a:xfrm>
            <a:off x="2735875" y="1870602"/>
            <a:ext cx="731520" cy="45720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Walk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6DB80B-5D75-4C5D-8FB3-79E6AEE121EB}"/>
              </a:ext>
            </a:extLst>
          </p:cNvPr>
          <p:cNvSpPr/>
          <p:nvPr/>
        </p:nvSpPr>
        <p:spPr>
          <a:xfrm>
            <a:off x="3552044" y="1868751"/>
            <a:ext cx="731520" cy="45720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Bike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A91D55-F8D1-4661-A2C6-E3B8DE082656}"/>
              </a:ext>
            </a:extLst>
          </p:cNvPr>
          <p:cNvSpPr/>
          <p:nvPr/>
        </p:nvSpPr>
        <p:spPr>
          <a:xfrm>
            <a:off x="223489" y="2662300"/>
            <a:ext cx="548640" cy="54864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Drive Alone Free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C56CAA-8734-46EF-8D32-6D84BD587CB8}"/>
              </a:ext>
            </a:extLst>
          </p:cNvPr>
          <p:cNvSpPr/>
          <p:nvPr/>
        </p:nvSpPr>
        <p:spPr>
          <a:xfrm>
            <a:off x="223489" y="3323681"/>
            <a:ext cx="548640" cy="54864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Drive Alone Pay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FD287C-A016-458F-866D-AA0E8BF56681}"/>
              </a:ext>
            </a:extLst>
          </p:cNvPr>
          <p:cNvSpPr/>
          <p:nvPr/>
        </p:nvSpPr>
        <p:spPr>
          <a:xfrm>
            <a:off x="1031628" y="2656643"/>
            <a:ext cx="548640" cy="54864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45720" rIns="685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Shared Ride 2 Free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2A1E47-B86B-4BFC-885A-B70A55509A74}"/>
              </a:ext>
            </a:extLst>
          </p:cNvPr>
          <p:cNvSpPr/>
          <p:nvPr/>
        </p:nvSpPr>
        <p:spPr>
          <a:xfrm>
            <a:off x="1031628" y="3317186"/>
            <a:ext cx="548640" cy="54864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45720" rIns="685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Shared Ride 2 Pay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C43CD0-4B65-4FB1-BE7D-EDE7C5973EAF}"/>
              </a:ext>
            </a:extLst>
          </p:cNvPr>
          <p:cNvSpPr/>
          <p:nvPr/>
        </p:nvSpPr>
        <p:spPr>
          <a:xfrm>
            <a:off x="1839768" y="2656643"/>
            <a:ext cx="548640" cy="54864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45720" rIns="685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Shared Ride 3+ Free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498DFD-AA54-4222-9E83-EF2387D1FEBE}"/>
              </a:ext>
            </a:extLst>
          </p:cNvPr>
          <p:cNvSpPr/>
          <p:nvPr/>
        </p:nvSpPr>
        <p:spPr>
          <a:xfrm>
            <a:off x="1839768" y="3323681"/>
            <a:ext cx="548640" cy="54864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45720" rIns="685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Shared Ride 3+ Pay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DD4972-2C6D-44A9-8855-C8E8300299E2}"/>
              </a:ext>
            </a:extLst>
          </p:cNvPr>
          <p:cNvSpPr/>
          <p:nvPr/>
        </p:nvSpPr>
        <p:spPr>
          <a:xfrm>
            <a:off x="6734848" y="1869247"/>
            <a:ext cx="731520" cy="457200"/>
          </a:xfrm>
          <a:prstGeom prst="rect">
            <a:avLst/>
          </a:prstGeom>
          <a:solidFill>
            <a:schemeClr val="accent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Taxi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3529DC-6ADD-40A0-9821-B6C3AEBFBF0C}"/>
              </a:ext>
            </a:extLst>
          </p:cNvPr>
          <p:cNvSpPr/>
          <p:nvPr/>
        </p:nvSpPr>
        <p:spPr>
          <a:xfrm>
            <a:off x="7538611" y="1866956"/>
            <a:ext cx="731520" cy="457200"/>
          </a:xfrm>
          <a:prstGeom prst="rect">
            <a:avLst/>
          </a:prstGeom>
          <a:solidFill>
            <a:schemeClr val="accent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TNC Single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A43EE9-0755-428F-BF9B-177F881EEC66}"/>
              </a:ext>
            </a:extLst>
          </p:cNvPr>
          <p:cNvSpPr/>
          <p:nvPr/>
        </p:nvSpPr>
        <p:spPr>
          <a:xfrm>
            <a:off x="8339554" y="1868751"/>
            <a:ext cx="731520" cy="457200"/>
          </a:xfrm>
          <a:prstGeom prst="rect">
            <a:avLst/>
          </a:prstGeom>
          <a:solidFill>
            <a:schemeClr val="accent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TNC Shared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931DF8A-F964-4A18-BD67-D54ED492473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2730700" y="-706954"/>
            <a:ext cx="411499" cy="3271103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BB30286E-080C-4A90-ACD3-A19F576D04D7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6032000" y="-737153"/>
            <a:ext cx="412371" cy="333237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2">
            <a:extLst>
              <a:ext uri="{FF2B5EF4-FFF2-40B4-BE49-F238E27FC236}">
                <a16:creationId xmlns:a16="http://schemas.microsoft.com/office/drawing/2014/main" id="{5970EABA-A601-468F-9415-2860DD1C896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4820282" y="474565"/>
            <a:ext cx="411499" cy="908063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2">
            <a:extLst>
              <a:ext uri="{FF2B5EF4-FFF2-40B4-BE49-F238E27FC236}">
                <a16:creationId xmlns:a16="http://schemas.microsoft.com/office/drawing/2014/main" id="{724DBE2D-5531-4346-AF16-AC892338F84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3821562" y="383908"/>
            <a:ext cx="411499" cy="1089379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2">
            <a:extLst>
              <a:ext uri="{FF2B5EF4-FFF2-40B4-BE49-F238E27FC236}">
                <a16:creationId xmlns:a16="http://schemas.microsoft.com/office/drawing/2014/main" id="{4F51662E-D9C3-47A5-95AA-A56A81397D32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5400000">
            <a:off x="737890" y="1305744"/>
            <a:ext cx="322924" cy="80309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131FE6E1-29D3-4BF6-8CFD-D2C361A57C19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16200000" flipH="1">
            <a:off x="1541368" y="1305356"/>
            <a:ext cx="324775" cy="80571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32">
            <a:extLst>
              <a:ext uri="{FF2B5EF4-FFF2-40B4-BE49-F238E27FC236}">
                <a16:creationId xmlns:a16="http://schemas.microsoft.com/office/drawing/2014/main" id="{A2299195-AFA6-4A7D-ACCC-D348A2703078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1300535" y="1545827"/>
            <a:ext cx="362" cy="32292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32">
            <a:extLst>
              <a:ext uri="{FF2B5EF4-FFF2-40B4-BE49-F238E27FC236}">
                <a16:creationId xmlns:a16="http://schemas.microsoft.com/office/drawing/2014/main" id="{1ED76E14-D78C-4C30-9327-997042707BA1}"/>
              </a:ext>
            </a:extLst>
          </p:cNvPr>
          <p:cNvCxnSpPr>
            <a:cxnSpLocks/>
            <a:stCxn id="9" idx="2"/>
            <a:endCxn id="15" idx="1"/>
          </p:cNvCxnSpPr>
          <p:nvPr/>
        </p:nvCxnSpPr>
        <p:spPr>
          <a:xfrm rot="5400000">
            <a:off x="55314" y="2494126"/>
            <a:ext cx="610669" cy="274318"/>
          </a:xfrm>
          <a:prstGeom prst="bentConnector4">
            <a:avLst>
              <a:gd name="adj1" fmla="val 27539"/>
              <a:gd name="adj2" fmla="val 139855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32">
            <a:extLst>
              <a:ext uri="{FF2B5EF4-FFF2-40B4-BE49-F238E27FC236}">
                <a16:creationId xmlns:a16="http://schemas.microsoft.com/office/drawing/2014/main" id="{53C9B0B4-26AA-49D7-9AD6-C5810D53902D}"/>
              </a:ext>
            </a:extLst>
          </p:cNvPr>
          <p:cNvCxnSpPr>
            <a:cxnSpLocks/>
            <a:stCxn id="9" idx="2"/>
            <a:endCxn id="16" idx="1"/>
          </p:cNvCxnSpPr>
          <p:nvPr/>
        </p:nvCxnSpPr>
        <p:spPr>
          <a:xfrm rot="5400000">
            <a:off x="-275377" y="2824817"/>
            <a:ext cx="1272050" cy="274318"/>
          </a:xfrm>
          <a:prstGeom prst="bentConnector4">
            <a:avLst>
              <a:gd name="adj1" fmla="val 12964"/>
              <a:gd name="adj2" fmla="val 139856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32">
            <a:extLst>
              <a:ext uri="{FF2B5EF4-FFF2-40B4-BE49-F238E27FC236}">
                <a16:creationId xmlns:a16="http://schemas.microsoft.com/office/drawing/2014/main" id="{794505F3-1360-4D81-AA36-0CF56B35469B}"/>
              </a:ext>
            </a:extLst>
          </p:cNvPr>
          <p:cNvCxnSpPr>
            <a:cxnSpLocks/>
            <a:stCxn id="10" idx="2"/>
            <a:endCxn id="19" idx="1"/>
          </p:cNvCxnSpPr>
          <p:nvPr/>
        </p:nvCxnSpPr>
        <p:spPr>
          <a:xfrm rot="5400000">
            <a:off x="533305" y="2824275"/>
            <a:ext cx="1265555" cy="268907"/>
          </a:xfrm>
          <a:prstGeom prst="bentConnector4">
            <a:avLst>
              <a:gd name="adj1" fmla="val 12774"/>
              <a:gd name="adj2" fmla="val 137701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32">
            <a:extLst>
              <a:ext uri="{FF2B5EF4-FFF2-40B4-BE49-F238E27FC236}">
                <a16:creationId xmlns:a16="http://schemas.microsoft.com/office/drawing/2014/main" id="{15201566-8FC4-449B-B399-7F950F937E09}"/>
              </a:ext>
            </a:extLst>
          </p:cNvPr>
          <p:cNvCxnSpPr>
            <a:cxnSpLocks/>
            <a:stCxn id="10" idx="2"/>
            <a:endCxn id="17" idx="1"/>
          </p:cNvCxnSpPr>
          <p:nvPr/>
        </p:nvCxnSpPr>
        <p:spPr>
          <a:xfrm rot="5400000">
            <a:off x="863576" y="2494004"/>
            <a:ext cx="605012" cy="268907"/>
          </a:xfrm>
          <a:prstGeom prst="bentConnector4">
            <a:avLst>
              <a:gd name="adj1" fmla="val 27329"/>
              <a:gd name="adj2" fmla="val 1377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32">
            <a:extLst>
              <a:ext uri="{FF2B5EF4-FFF2-40B4-BE49-F238E27FC236}">
                <a16:creationId xmlns:a16="http://schemas.microsoft.com/office/drawing/2014/main" id="{3DC974B2-25AB-43A3-BF3D-D7A59F6DB9AB}"/>
              </a:ext>
            </a:extLst>
          </p:cNvPr>
          <p:cNvCxnSpPr>
            <a:cxnSpLocks/>
            <a:stCxn id="12" idx="2"/>
            <a:endCxn id="21" idx="1"/>
          </p:cNvCxnSpPr>
          <p:nvPr/>
        </p:nvCxnSpPr>
        <p:spPr>
          <a:xfrm rot="5400000">
            <a:off x="1338092" y="2829479"/>
            <a:ext cx="1270199" cy="266845"/>
          </a:xfrm>
          <a:prstGeom prst="bentConnector4">
            <a:avLst>
              <a:gd name="adj1" fmla="val 12910"/>
              <a:gd name="adj2" fmla="val 149911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32">
            <a:extLst>
              <a:ext uri="{FF2B5EF4-FFF2-40B4-BE49-F238E27FC236}">
                <a16:creationId xmlns:a16="http://schemas.microsoft.com/office/drawing/2014/main" id="{A0477A77-8750-427C-B99A-C54DDC9CE0D6}"/>
              </a:ext>
            </a:extLst>
          </p:cNvPr>
          <p:cNvCxnSpPr>
            <a:cxnSpLocks/>
            <a:stCxn id="12" idx="2"/>
            <a:endCxn id="20" idx="1"/>
          </p:cNvCxnSpPr>
          <p:nvPr/>
        </p:nvCxnSpPr>
        <p:spPr>
          <a:xfrm rot="5400000">
            <a:off x="1671611" y="2495960"/>
            <a:ext cx="603161" cy="266845"/>
          </a:xfrm>
          <a:prstGeom prst="bentConnector4">
            <a:avLst>
              <a:gd name="adj1" fmla="val 27260"/>
              <a:gd name="adj2" fmla="val 149911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32">
            <a:extLst>
              <a:ext uri="{FF2B5EF4-FFF2-40B4-BE49-F238E27FC236}">
                <a16:creationId xmlns:a16="http://schemas.microsoft.com/office/drawing/2014/main" id="{341AC510-903F-4989-B66A-D6CB3371BC2D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rot="5400000">
            <a:off x="3129741" y="1517721"/>
            <a:ext cx="324775" cy="38098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32">
            <a:extLst>
              <a:ext uri="{FF2B5EF4-FFF2-40B4-BE49-F238E27FC236}">
                <a16:creationId xmlns:a16="http://schemas.microsoft.com/office/drawing/2014/main" id="{CC83637F-BBFD-472A-8DF4-D17E57CD7FE8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rot="16200000" flipH="1">
            <a:off x="3538750" y="1489697"/>
            <a:ext cx="322924" cy="435183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32">
            <a:extLst>
              <a:ext uri="{FF2B5EF4-FFF2-40B4-BE49-F238E27FC236}">
                <a16:creationId xmlns:a16="http://schemas.microsoft.com/office/drawing/2014/main" id="{9B284E67-7842-494F-81ED-63634FBD09F2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 rot="5400000">
            <a:off x="4966941" y="1355629"/>
            <a:ext cx="322924" cy="70332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32">
            <a:extLst>
              <a:ext uri="{FF2B5EF4-FFF2-40B4-BE49-F238E27FC236}">
                <a16:creationId xmlns:a16="http://schemas.microsoft.com/office/drawing/2014/main" id="{15E3E205-4EF6-4D81-A72F-A7F6F06446F9}"/>
              </a:ext>
            </a:extLst>
          </p:cNvPr>
          <p:cNvCxnSpPr>
            <a:cxnSpLocks/>
            <a:stCxn id="7" idx="2"/>
            <a:endCxn id="188" idx="0"/>
          </p:cNvCxnSpPr>
          <p:nvPr/>
        </p:nvCxnSpPr>
        <p:spPr>
          <a:xfrm rot="16200000" flipH="1">
            <a:off x="5713109" y="1312781"/>
            <a:ext cx="322924" cy="78901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52193294-B678-422A-AD6F-EDD60D50D321}"/>
              </a:ext>
            </a:extLst>
          </p:cNvPr>
          <p:cNvGrpSpPr/>
          <p:nvPr/>
        </p:nvGrpSpPr>
        <p:grpSpPr>
          <a:xfrm>
            <a:off x="4072194" y="1868751"/>
            <a:ext cx="1405931" cy="2764090"/>
            <a:chOff x="4119371" y="1868751"/>
            <a:chExt cx="1405931" cy="276409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8B522C9-9664-47E2-8C36-E3368EBAC1EF}"/>
                </a:ext>
              </a:extLst>
            </p:cNvPr>
            <p:cNvSpPr/>
            <p:nvPr/>
          </p:nvSpPr>
          <p:spPr>
            <a:xfrm>
              <a:off x="4458159" y="1868751"/>
              <a:ext cx="731520" cy="457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Walk-Transit</a:t>
              </a:r>
              <a:endParaRPr lang="en-US" sz="10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E8149B-76C0-40BF-A8C9-CCC62D2D0372}"/>
                </a:ext>
              </a:extLst>
            </p:cNvPr>
            <p:cNvSpPr/>
            <p:nvPr/>
          </p:nvSpPr>
          <p:spPr>
            <a:xfrm>
              <a:off x="4119371" y="2685875"/>
              <a:ext cx="640080" cy="54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45720" rIns="685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/>
                <a:t>Walk-Local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2BD331-1204-4EB2-B0CE-9C4CE8F06DEA}"/>
                </a:ext>
              </a:extLst>
            </p:cNvPr>
            <p:cNvSpPr/>
            <p:nvPr/>
          </p:nvSpPr>
          <p:spPr>
            <a:xfrm>
              <a:off x="4885222" y="2685875"/>
              <a:ext cx="640080" cy="54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45720" rIns="685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/>
                <a:t>Walk-LRT &amp; Ferry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4ABB021-6949-4320-91E3-6B199C92F859}"/>
                </a:ext>
              </a:extLst>
            </p:cNvPr>
            <p:cNvSpPr/>
            <p:nvPr/>
          </p:nvSpPr>
          <p:spPr>
            <a:xfrm>
              <a:off x="4119576" y="3355485"/>
              <a:ext cx="640080" cy="54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45720" rIns="685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/>
                <a:t>Walk-Express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D015ACE-C9BB-4247-B2F1-A9613AD111D1}"/>
                </a:ext>
              </a:extLst>
            </p:cNvPr>
            <p:cNvSpPr/>
            <p:nvPr/>
          </p:nvSpPr>
          <p:spPr>
            <a:xfrm>
              <a:off x="4885222" y="3357806"/>
              <a:ext cx="640080" cy="54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45720" rIns="685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/>
                <a:t>Walk-Heavy Rail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0450B22-ADC2-426A-A95B-58B86D440153}"/>
                </a:ext>
              </a:extLst>
            </p:cNvPr>
            <p:cNvSpPr/>
            <p:nvPr/>
          </p:nvSpPr>
          <p:spPr>
            <a:xfrm>
              <a:off x="4503878" y="4084201"/>
              <a:ext cx="640080" cy="54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45720" rIns="685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/>
                <a:t>Walk-Comm. Rail</a:t>
              </a:r>
            </a:p>
          </p:txBody>
        </p:sp>
        <p:cxnSp>
          <p:nvCxnSpPr>
            <p:cNvPr id="118" name="Straight Connector 32">
              <a:extLst>
                <a:ext uri="{FF2B5EF4-FFF2-40B4-BE49-F238E27FC236}">
                  <a16:creationId xmlns:a16="http://schemas.microsoft.com/office/drawing/2014/main" id="{707C68DD-54F2-4CD0-BD4C-6B441996E692}"/>
                </a:ext>
              </a:extLst>
            </p:cNvPr>
            <p:cNvCxnSpPr>
              <a:cxnSpLocks/>
              <a:stCxn id="22" idx="2"/>
              <a:endCxn id="31" idx="0"/>
            </p:cNvCxnSpPr>
            <p:nvPr/>
          </p:nvCxnSpPr>
          <p:spPr>
            <a:xfrm flipH="1">
              <a:off x="4823918" y="2325951"/>
              <a:ext cx="1" cy="175825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32">
              <a:extLst>
                <a:ext uri="{FF2B5EF4-FFF2-40B4-BE49-F238E27FC236}">
                  <a16:creationId xmlns:a16="http://schemas.microsoft.com/office/drawing/2014/main" id="{267C23B8-D687-42F4-93F3-FBB4AF084144}"/>
                </a:ext>
              </a:extLst>
            </p:cNvPr>
            <p:cNvCxnSpPr>
              <a:cxnSpLocks/>
              <a:stCxn id="22" idx="2"/>
              <a:endCxn id="27" idx="3"/>
            </p:cNvCxnSpPr>
            <p:nvPr/>
          </p:nvCxnSpPr>
          <p:spPr>
            <a:xfrm rot="5400000">
              <a:off x="4474563" y="2610839"/>
              <a:ext cx="634244" cy="64468"/>
            </a:xfrm>
            <a:prstGeom prst="bentConnector2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32">
              <a:extLst>
                <a:ext uri="{FF2B5EF4-FFF2-40B4-BE49-F238E27FC236}">
                  <a16:creationId xmlns:a16="http://schemas.microsoft.com/office/drawing/2014/main" id="{87920056-8B13-459F-BA9A-968C2DE7817F}"/>
                </a:ext>
              </a:extLst>
            </p:cNvPr>
            <p:cNvCxnSpPr>
              <a:cxnSpLocks/>
              <a:stCxn id="22" idx="2"/>
              <a:endCxn id="28" idx="1"/>
            </p:cNvCxnSpPr>
            <p:nvPr/>
          </p:nvCxnSpPr>
          <p:spPr>
            <a:xfrm rot="16200000" flipH="1">
              <a:off x="4537448" y="2612421"/>
              <a:ext cx="634244" cy="61303"/>
            </a:xfrm>
            <a:prstGeom prst="bentConnector2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32">
              <a:extLst>
                <a:ext uri="{FF2B5EF4-FFF2-40B4-BE49-F238E27FC236}">
                  <a16:creationId xmlns:a16="http://schemas.microsoft.com/office/drawing/2014/main" id="{24F3CBCD-54CC-4863-88AA-7D0C471C9D5A}"/>
                </a:ext>
              </a:extLst>
            </p:cNvPr>
            <p:cNvCxnSpPr>
              <a:cxnSpLocks/>
              <a:stCxn id="22" idx="2"/>
              <a:endCxn id="29" idx="3"/>
            </p:cNvCxnSpPr>
            <p:nvPr/>
          </p:nvCxnSpPr>
          <p:spPr>
            <a:xfrm rot="5400000">
              <a:off x="4139861" y="2945747"/>
              <a:ext cx="1303854" cy="64263"/>
            </a:xfrm>
            <a:prstGeom prst="bentConnector2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32">
              <a:extLst>
                <a:ext uri="{FF2B5EF4-FFF2-40B4-BE49-F238E27FC236}">
                  <a16:creationId xmlns:a16="http://schemas.microsoft.com/office/drawing/2014/main" id="{E45057A8-56AF-4646-9A07-C9354045BF1A}"/>
                </a:ext>
              </a:extLst>
            </p:cNvPr>
            <p:cNvCxnSpPr>
              <a:cxnSpLocks/>
              <a:stCxn id="22" idx="2"/>
              <a:endCxn id="30" idx="1"/>
            </p:cNvCxnSpPr>
            <p:nvPr/>
          </p:nvCxnSpPr>
          <p:spPr>
            <a:xfrm rot="16200000" flipH="1">
              <a:off x="4201483" y="2948386"/>
              <a:ext cx="1306175" cy="61303"/>
            </a:xfrm>
            <a:prstGeom prst="bentConnector2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7EA84D8-C8EB-4633-9E7F-D449CE51C671}"/>
              </a:ext>
            </a:extLst>
          </p:cNvPr>
          <p:cNvGrpSpPr/>
          <p:nvPr/>
        </p:nvGrpSpPr>
        <p:grpSpPr>
          <a:xfrm>
            <a:off x="5564531" y="1868751"/>
            <a:ext cx="1405931" cy="2779997"/>
            <a:chOff x="4119371" y="1868751"/>
            <a:chExt cx="1405931" cy="2779997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FC2E57A3-F952-43B8-A594-A277181C3033}"/>
                </a:ext>
              </a:extLst>
            </p:cNvPr>
            <p:cNvSpPr/>
            <p:nvPr/>
          </p:nvSpPr>
          <p:spPr>
            <a:xfrm>
              <a:off x="4458159" y="1868751"/>
              <a:ext cx="731520" cy="457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Drive-Transit</a:t>
              </a:r>
              <a:endParaRPr lang="en-US" sz="1000" dirty="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990312C-6301-45C0-8651-022256A01804}"/>
                </a:ext>
              </a:extLst>
            </p:cNvPr>
            <p:cNvSpPr/>
            <p:nvPr/>
          </p:nvSpPr>
          <p:spPr>
            <a:xfrm>
              <a:off x="4119371" y="2701782"/>
              <a:ext cx="640080" cy="54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45720" rIns="685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/>
                <a:t>Drive-Local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106D2F56-9699-4BA2-8938-8CF286D7BE91}"/>
                </a:ext>
              </a:extLst>
            </p:cNvPr>
            <p:cNvSpPr/>
            <p:nvPr/>
          </p:nvSpPr>
          <p:spPr>
            <a:xfrm>
              <a:off x="4885222" y="2701782"/>
              <a:ext cx="640080" cy="54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45720" rIns="685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/>
                <a:t>Drive-LRT &amp; Ferry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89FD7D34-D31F-4B44-8F27-907C99B1E412}"/>
                </a:ext>
              </a:extLst>
            </p:cNvPr>
            <p:cNvSpPr/>
            <p:nvPr/>
          </p:nvSpPr>
          <p:spPr>
            <a:xfrm>
              <a:off x="4119576" y="3371392"/>
              <a:ext cx="640080" cy="54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45720" rIns="685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/>
                <a:t>Drive-Express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8797D0A-3279-47F3-ADC5-CB4296D1A8F8}"/>
                </a:ext>
              </a:extLst>
            </p:cNvPr>
            <p:cNvSpPr/>
            <p:nvPr/>
          </p:nvSpPr>
          <p:spPr>
            <a:xfrm>
              <a:off x="4885222" y="3373713"/>
              <a:ext cx="640080" cy="54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45720" rIns="685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/>
                <a:t>Drive-Heavy Rail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4EA643D-2F11-4F6C-BFA2-E4AD69323483}"/>
                </a:ext>
              </a:extLst>
            </p:cNvPr>
            <p:cNvSpPr/>
            <p:nvPr/>
          </p:nvSpPr>
          <p:spPr>
            <a:xfrm>
              <a:off x="4503878" y="4100108"/>
              <a:ext cx="640080" cy="54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45720" rIns="685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/>
                <a:t>Drive-Comm. Rail</a:t>
              </a:r>
            </a:p>
          </p:txBody>
        </p:sp>
        <p:cxnSp>
          <p:nvCxnSpPr>
            <p:cNvPr id="194" name="Straight Connector 32">
              <a:extLst>
                <a:ext uri="{FF2B5EF4-FFF2-40B4-BE49-F238E27FC236}">
                  <a16:creationId xmlns:a16="http://schemas.microsoft.com/office/drawing/2014/main" id="{1D37B09E-285F-4AF8-9AD2-71BE4E21AB51}"/>
                </a:ext>
              </a:extLst>
            </p:cNvPr>
            <p:cNvCxnSpPr>
              <a:cxnSpLocks/>
              <a:stCxn id="188" idx="2"/>
              <a:endCxn id="193" idx="0"/>
            </p:cNvCxnSpPr>
            <p:nvPr/>
          </p:nvCxnSpPr>
          <p:spPr>
            <a:xfrm flipH="1">
              <a:off x="4823918" y="2325951"/>
              <a:ext cx="1" cy="177415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32">
              <a:extLst>
                <a:ext uri="{FF2B5EF4-FFF2-40B4-BE49-F238E27FC236}">
                  <a16:creationId xmlns:a16="http://schemas.microsoft.com/office/drawing/2014/main" id="{8364182C-D90F-49A1-95E8-F10EF5799A6A}"/>
                </a:ext>
              </a:extLst>
            </p:cNvPr>
            <p:cNvCxnSpPr>
              <a:cxnSpLocks/>
              <a:stCxn id="188" idx="2"/>
              <a:endCxn id="189" idx="3"/>
            </p:cNvCxnSpPr>
            <p:nvPr/>
          </p:nvCxnSpPr>
          <p:spPr>
            <a:xfrm rot="5400000">
              <a:off x="4466610" y="2618792"/>
              <a:ext cx="650151" cy="64468"/>
            </a:xfrm>
            <a:prstGeom prst="bentConnector2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32">
              <a:extLst>
                <a:ext uri="{FF2B5EF4-FFF2-40B4-BE49-F238E27FC236}">
                  <a16:creationId xmlns:a16="http://schemas.microsoft.com/office/drawing/2014/main" id="{6EA4C43A-5BF3-466F-A640-45348C4E84C6}"/>
                </a:ext>
              </a:extLst>
            </p:cNvPr>
            <p:cNvCxnSpPr>
              <a:cxnSpLocks/>
              <a:stCxn id="188" idx="2"/>
              <a:endCxn id="190" idx="1"/>
            </p:cNvCxnSpPr>
            <p:nvPr/>
          </p:nvCxnSpPr>
          <p:spPr>
            <a:xfrm rot="16200000" flipH="1">
              <a:off x="4529495" y="2620374"/>
              <a:ext cx="650151" cy="61303"/>
            </a:xfrm>
            <a:prstGeom prst="bentConnector2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32">
              <a:extLst>
                <a:ext uri="{FF2B5EF4-FFF2-40B4-BE49-F238E27FC236}">
                  <a16:creationId xmlns:a16="http://schemas.microsoft.com/office/drawing/2014/main" id="{E7A7DF37-4FF9-4ACD-AB15-80260DF946D5}"/>
                </a:ext>
              </a:extLst>
            </p:cNvPr>
            <p:cNvCxnSpPr>
              <a:cxnSpLocks/>
              <a:stCxn id="188" idx="2"/>
              <a:endCxn id="191" idx="3"/>
            </p:cNvCxnSpPr>
            <p:nvPr/>
          </p:nvCxnSpPr>
          <p:spPr>
            <a:xfrm rot="5400000">
              <a:off x="4131908" y="2953700"/>
              <a:ext cx="1319761" cy="64263"/>
            </a:xfrm>
            <a:prstGeom prst="bentConnector2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32">
              <a:extLst>
                <a:ext uri="{FF2B5EF4-FFF2-40B4-BE49-F238E27FC236}">
                  <a16:creationId xmlns:a16="http://schemas.microsoft.com/office/drawing/2014/main" id="{8DA025E4-17FD-45F7-9B7E-94B61AF3A27F}"/>
                </a:ext>
              </a:extLst>
            </p:cNvPr>
            <p:cNvCxnSpPr>
              <a:cxnSpLocks/>
              <a:stCxn id="188" idx="2"/>
              <a:endCxn id="192" idx="1"/>
            </p:cNvCxnSpPr>
            <p:nvPr/>
          </p:nvCxnSpPr>
          <p:spPr>
            <a:xfrm rot="16200000" flipH="1">
              <a:off x="4193529" y="2956340"/>
              <a:ext cx="1322082" cy="61303"/>
            </a:xfrm>
            <a:prstGeom prst="bentConnector2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0" name="Straight Connector 32">
            <a:extLst>
              <a:ext uri="{FF2B5EF4-FFF2-40B4-BE49-F238E27FC236}">
                <a16:creationId xmlns:a16="http://schemas.microsoft.com/office/drawing/2014/main" id="{42916A8A-0645-4DF9-99EE-B5EC919D2EF7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rot="5400000">
            <a:off x="7341216" y="1306092"/>
            <a:ext cx="322548" cy="803763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32">
            <a:extLst>
              <a:ext uri="{FF2B5EF4-FFF2-40B4-BE49-F238E27FC236}">
                <a16:creationId xmlns:a16="http://schemas.microsoft.com/office/drawing/2014/main" id="{773E6231-C625-4BE2-AE51-032349CBAF50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16200000" flipH="1">
            <a:off x="8143816" y="1307253"/>
            <a:ext cx="322052" cy="800943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32">
            <a:extLst>
              <a:ext uri="{FF2B5EF4-FFF2-40B4-BE49-F238E27FC236}">
                <a16:creationId xmlns:a16="http://schemas.microsoft.com/office/drawing/2014/main" id="{EAAD0D38-EBF2-4C03-A067-5D71B377516E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7904371" y="1546699"/>
            <a:ext cx="0" cy="32025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BEF3393B-163C-488F-A6E2-39B2742DD3B0}"/>
              </a:ext>
            </a:extLst>
          </p:cNvPr>
          <p:cNvSpPr txBox="1"/>
          <p:nvPr/>
        </p:nvSpPr>
        <p:spPr>
          <a:xfrm>
            <a:off x="1122901" y="1591288"/>
            <a:ext cx="333718" cy="21031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2"/>
            </a:solidFill>
          </a:ln>
        </p:spPr>
        <p:txBody>
          <a:bodyPr wrap="square" lIns="0" rIns="0" rtlCol="0" anchor="ctr" anchorCtr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0.72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8FBAF0C-3032-433B-AE07-DE7E168C0634}"/>
              </a:ext>
            </a:extLst>
          </p:cNvPr>
          <p:cNvSpPr txBox="1"/>
          <p:nvPr/>
        </p:nvSpPr>
        <p:spPr>
          <a:xfrm>
            <a:off x="3312401" y="1591288"/>
            <a:ext cx="333718" cy="21031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4"/>
            </a:solidFill>
          </a:ln>
        </p:spPr>
        <p:txBody>
          <a:bodyPr wrap="square" lIns="0" rIns="0" rtlCol="0" anchor="ctr" anchorCtr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0.72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E509F6A-B9AB-422A-9007-CF95FDD433B7}"/>
              </a:ext>
            </a:extLst>
          </p:cNvPr>
          <p:cNvSpPr txBox="1"/>
          <p:nvPr/>
        </p:nvSpPr>
        <p:spPr>
          <a:xfrm>
            <a:off x="5309911" y="1599935"/>
            <a:ext cx="333718" cy="23083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6"/>
            </a:solidFill>
          </a:ln>
        </p:spPr>
        <p:txBody>
          <a:bodyPr wrap="square" lIns="0" rIns="0" rtlCol="0" anchor="ctr" anchorCtr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0.72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9346C5A-FF52-4B91-964F-45BA821E32DB}"/>
              </a:ext>
            </a:extLst>
          </p:cNvPr>
          <p:cNvSpPr txBox="1"/>
          <p:nvPr/>
        </p:nvSpPr>
        <p:spPr>
          <a:xfrm>
            <a:off x="7737631" y="1592195"/>
            <a:ext cx="333718" cy="23083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5"/>
            </a:solidFill>
          </a:ln>
        </p:spPr>
        <p:txBody>
          <a:bodyPr wrap="square" lIns="0" rIns="0" rtlCol="0" anchor="ctr" anchorCtr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0.35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897D9856-3C78-4EC3-9C14-393D12540045}"/>
              </a:ext>
            </a:extLst>
          </p:cNvPr>
          <p:cNvSpPr txBox="1"/>
          <p:nvPr/>
        </p:nvSpPr>
        <p:spPr>
          <a:xfrm>
            <a:off x="4587058" y="2378556"/>
            <a:ext cx="333718" cy="23083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6"/>
            </a:solidFill>
          </a:ln>
        </p:spPr>
        <p:txBody>
          <a:bodyPr wrap="square" lIns="0" rIns="0" rtlCol="0" anchor="ctr" anchorCtr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0.50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0973AE0A-2CA3-4050-A6DA-C5A88AA24C8A}"/>
              </a:ext>
            </a:extLst>
          </p:cNvPr>
          <p:cNvSpPr txBox="1"/>
          <p:nvPr/>
        </p:nvSpPr>
        <p:spPr>
          <a:xfrm>
            <a:off x="6102219" y="2378556"/>
            <a:ext cx="333718" cy="23083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6"/>
            </a:solidFill>
          </a:ln>
        </p:spPr>
        <p:txBody>
          <a:bodyPr wrap="square" lIns="0" rIns="0" rtlCol="0" anchor="ctr" anchorCtr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0.50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676E9957-176F-494D-9C2D-A4CC3D31DCD2}"/>
              </a:ext>
            </a:extLst>
          </p:cNvPr>
          <p:cNvSpPr txBox="1"/>
          <p:nvPr/>
        </p:nvSpPr>
        <p:spPr>
          <a:xfrm>
            <a:off x="1939754" y="2390729"/>
            <a:ext cx="333718" cy="21031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2"/>
            </a:solidFill>
          </a:ln>
        </p:spPr>
        <p:txBody>
          <a:bodyPr wrap="square" lIns="0" rIns="0" rtlCol="0" anchor="ctr" anchorCtr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0.35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32C173C1-5323-4AD5-A56B-C6B0266DD8E9}"/>
              </a:ext>
            </a:extLst>
          </p:cNvPr>
          <p:cNvSpPr txBox="1"/>
          <p:nvPr/>
        </p:nvSpPr>
        <p:spPr>
          <a:xfrm>
            <a:off x="1129976" y="2393102"/>
            <a:ext cx="333718" cy="21031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2"/>
            </a:solidFill>
          </a:ln>
        </p:spPr>
        <p:txBody>
          <a:bodyPr wrap="square" lIns="0" rIns="0" rtlCol="0" anchor="ctr" anchorCtr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0.35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C8E2199-7874-48F3-AABB-C25D7CF6E5A5}"/>
              </a:ext>
            </a:extLst>
          </p:cNvPr>
          <p:cNvSpPr txBox="1"/>
          <p:nvPr/>
        </p:nvSpPr>
        <p:spPr>
          <a:xfrm>
            <a:off x="336792" y="2387980"/>
            <a:ext cx="333718" cy="21031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2"/>
            </a:solidFill>
          </a:ln>
        </p:spPr>
        <p:txBody>
          <a:bodyPr wrap="square" lIns="0" rIns="0" rtlCol="0" anchor="ctr" anchorCtr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0.35</a:t>
            </a:r>
          </a:p>
        </p:txBody>
      </p:sp>
    </p:spTree>
    <p:extLst>
      <p:ext uri="{BB962C8B-B14F-4D97-AF65-F5344CB8AC3E}">
        <p14:creationId xmlns:p14="http://schemas.microsoft.com/office/powerpoint/2010/main" val="23542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109</Words>
  <Application>Microsoft Office PowerPoint</Application>
  <PresentationFormat>Letter Paper (8.5x11 in)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Zorn</dc:creator>
  <cp:lastModifiedBy>Lisa Zorn</cp:lastModifiedBy>
  <cp:revision>12</cp:revision>
  <dcterms:created xsi:type="dcterms:W3CDTF">2019-03-21T23:46:25Z</dcterms:created>
  <dcterms:modified xsi:type="dcterms:W3CDTF">2019-03-29T21:31:33Z</dcterms:modified>
</cp:coreProperties>
</file>