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3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4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754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5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08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203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066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955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740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185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3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5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68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F66C8F-C718-445A-8096-D125CF74B861}" type="datetimeFigureOut">
              <a:rPr lang="en-US" smtClean="0"/>
              <a:t>9/16/2022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9B152-F3DA-413D-85DA-E8866D3EA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769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36" y="238111"/>
            <a:ext cx="2501715" cy="219448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6024" y="794728"/>
            <a:ext cx="2365623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PeMS</a:t>
            </a:r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 Data</a:t>
            </a:r>
          </a:p>
          <a:p>
            <a:pPr algn="ctr"/>
            <a:r>
              <a:rPr 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Clearinghouse</a:t>
            </a:r>
          </a:p>
        </p:txBody>
      </p:sp>
      <p:sp>
        <p:nvSpPr>
          <p:cNvPr id="6" name="Can 5"/>
          <p:cNvSpPr/>
          <p:nvPr/>
        </p:nvSpPr>
        <p:spPr>
          <a:xfrm>
            <a:off x="1718464" y="3831104"/>
            <a:ext cx="1946366" cy="1141639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Raw hourly </a:t>
            </a:r>
            <a:r>
              <a:rPr lang="en-US" dirty="0" err="1"/>
              <a:t>PeMS</a:t>
            </a:r>
            <a:r>
              <a:rPr lang="en-US" dirty="0"/>
              <a:t> </a:t>
            </a:r>
          </a:p>
          <a:p>
            <a:pPr algn="ctr"/>
            <a:r>
              <a:rPr lang="en-US" dirty="0"/>
              <a:t>station data </a:t>
            </a:r>
          </a:p>
        </p:txBody>
      </p:sp>
      <p:sp>
        <p:nvSpPr>
          <p:cNvPr id="7" name="Rectangle 6"/>
          <p:cNvSpPr/>
          <p:nvPr/>
        </p:nvSpPr>
        <p:spPr>
          <a:xfrm>
            <a:off x="4351396" y="1631422"/>
            <a:ext cx="2690948" cy="1972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summarize-to-hour-and-</a:t>
            </a:r>
            <a:r>
              <a:rPr lang="en-US" dirty="0" err="1">
                <a:latin typeface="Lucida Console" panose="020B0609040504020204" pitchFamily="49" charset="0"/>
              </a:rPr>
              <a:t>timeperiod.R</a:t>
            </a:r>
            <a:endParaRPr lang="en-US" dirty="0">
              <a:latin typeface="Lucida Console" panose="020B0609040504020204" pitchFamily="49" charset="0"/>
            </a:endParaRPr>
          </a:p>
          <a:p>
            <a:r>
              <a:rPr lang="en-US" sz="1400" dirty="0"/>
              <a:t>For a given year: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 to Tues, Wed, Thurs and non-holidays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Filter out suspect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Summarize by time period</a:t>
            </a:r>
            <a:br>
              <a:rPr lang="en-US" sz="1400" dirty="0"/>
            </a:br>
            <a:r>
              <a:rPr lang="en-US" sz="1400" dirty="0"/>
              <a:t>and hour</a:t>
            </a:r>
          </a:p>
        </p:txBody>
      </p:sp>
      <p:sp>
        <p:nvSpPr>
          <p:cNvPr id="8" name="Rectangle 7"/>
          <p:cNvSpPr/>
          <p:nvPr/>
        </p:nvSpPr>
        <p:spPr>
          <a:xfrm>
            <a:off x="4351396" y="4102503"/>
            <a:ext cx="2690948" cy="197249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Lucida Console" panose="020B0609040504020204" pitchFamily="49" charset="0"/>
              </a:rPr>
              <a:t>combine-all-years-</a:t>
            </a:r>
            <a:r>
              <a:rPr lang="en-US" dirty="0" err="1">
                <a:latin typeface="Lucida Console" panose="020B0609040504020204" pitchFamily="49" charset="0"/>
              </a:rPr>
              <a:t>districts.R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sz="1400" dirty="0"/>
          </a:p>
          <a:p>
            <a:pPr algn="ctr"/>
            <a:r>
              <a:rPr lang="en-US" sz="1400" dirty="0"/>
              <a:t>Combines annual district files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7250" y="189257"/>
            <a:ext cx="2789545" cy="3119155"/>
          </a:xfrm>
          <a:prstGeom prst="rect">
            <a:avLst/>
          </a:prstGeom>
        </p:spPr>
      </p:pic>
      <p:sp>
        <p:nvSpPr>
          <p:cNvPr id="10" name="Can 9"/>
          <p:cNvSpPr/>
          <p:nvPr/>
        </p:nvSpPr>
        <p:spPr>
          <a:xfrm>
            <a:off x="9359405" y="597818"/>
            <a:ext cx="2386633" cy="1746216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pems_hour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 err="1"/>
              <a:t>pems_period</a:t>
            </a:r>
            <a:br>
              <a:rPr lang="en-US" sz="1600" dirty="0"/>
            </a:br>
            <a:r>
              <a:rPr lang="en-US" sz="1600" dirty="0"/>
              <a:t>(RDS, </a:t>
            </a:r>
            <a:r>
              <a:rPr lang="en-US" sz="1600" dirty="0" err="1"/>
              <a:t>Rdata</a:t>
            </a:r>
            <a:r>
              <a:rPr lang="en-US" sz="1600" dirty="0"/>
              <a:t>, csv)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08705" y="2550483"/>
            <a:ext cx="2337333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https://mtcdrive.box.com/v/pems-typical-weekday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54613" t="4644" r="14386" b="12562"/>
          <a:stretch/>
        </p:blipFill>
        <p:spPr>
          <a:xfrm>
            <a:off x="9218808" y="3539242"/>
            <a:ext cx="2766428" cy="3117013"/>
          </a:xfrm>
          <a:prstGeom prst="rect">
            <a:avLst/>
          </a:prstGeom>
        </p:spPr>
      </p:pic>
      <p:cxnSp>
        <p:nvCxnSpPr>
          <p:cNvPr id="19" name="Straight Arrow Connector 18"/>
          <p:cNvCxnSpPr>
            <a:stCxn id="4" idx="2"/>
            <a:endCxn id="6" idx="2"/>
          </p:cNvCxnSpPr>
          <p:nvPr/>
        </p:nvCxnSpPr>
        <p:spPr>
          <a:xfrm rot="16200000" flipH="1">
            <a:off x="621766" y="3305226"/>
            <a:ext cx="1969326" cy="224070"/>
          </a:xfrm>
          <a:prstGeom prst="bentConnector2">
            <a:avLst/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6" idx="4"/>
            <a:endCxn id="7" idx="1"/>
          </p:cNvCxnSpPr>
          <p:nvPr/>
        </p:nvCxnSpPr>
        <p:spPr>
          <a:xfrm flipV="1">
            <a:off x="3664830" y="2617669"/>
            <a:ext cx="686566" cy="178425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7" idx="2"/>
            <a:endCxn id="8" idx="0"/>
          </p:cNvCxnSpPr>
          <p:nvPr/>
        </p:nvCxnSpPr>
        <p:spPr>
          <a:xfrm>
            <a:off x="5696870" y="3603915"/>
            <a:ext cx="0" cy="498588"/>
          </a:xfrm>
          <a:prstGeom prst="straightConnector1">
            <a:avLst/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8" idx="3"/>
            <a:endCxn id="12" idx="1"/>
          </p:cNvCxnSpPr>
          <p:nvPr/>
        </p:nvCxnSpPr>
        <p:spPr>
          <a:xfrm flipV="1">
            <a:off x="7042344" y="1748835"/>
            <a:ext cx="2164906" cy="3339915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9631797" y="4618800"/>
            <a:ext cx="1841851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Tableau</a:t>
            </a:r>
          </a:p>
        </p:txBody>
      </p:sp>
      <p:cxnSp>
        <p:nvCxnSpPr>
          <p:cNvPr id="58" name="Straight Arrow Connector 20"/>
          <p:cNvCxnSpPr>
            <a:stCxn id="12" idx="2"/>
            <a:endCxn id="17" idx="0"/>
          </p:cNvCxnSpPr>
          <p:nvPr/>
        </p:nvCxnSpPr>
        <p:spPr>
          <a:xfrm rot="5400000">
            <a:off x="10486608" y="3423827"/>
            <a:ext cx="230830" cy="1"/>
          </a:xfrm>
          <a:prstGeom prst="bentConnector3">
            <a:avLst>
              <a:gd name="adj1" fmla="val 50000"/>
            </a:avLst>
          </a:prstGeom>
          <a:ln w="50800"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9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71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Lucida Console</vt:lpstr>
      <vt:lpstr>Office Theme</vt:lpstr>
      <vt:lpstr>PowerPoint Presentation</vt:lpstr>
    </vt:vector>
  </TitlesOfParts>
  <Company>MTC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Lisa Zorn</dc:creator>
  <cp:lastModifiedBy>Lisa Zorn</cp:lastModifiedBy>
  <cp:revision>13</cp:revision>
  <dcterms:created xsi:type="dcterms:W3CDTF">2018-10-23T21:25:51Z</dcterms:created>
  <dcterms:modified xsi:type="dcterms:W3CDTF">2022-09-16T17:24:58Z</dcterms:modified>
</cp:coreProperties>
</file>