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28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9C12-D6DA-4CFA-828A-7024F0DB2A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8F4-95CA-4924-88E0-4B1CBA47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9C12-D6DA-4CFA-828A-7024F0DB2A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8F4-95CA-4924-88E0-4B1CBA47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9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9C12-D6DA-4CFA-828A-7024F0DB2A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8F4-95CA-4924-88E0-4B1CBA47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7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9C12-D6DA-4CFA-828A-7024F0DB2A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8F4-95CA-4924-88E0-4B1CBA47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5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9C12-D6DA-4CFA-828A-7024F0DB2A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8F4-95CA-4924-88E0-4B1CBA47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2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9C12-D6DA-4CFA-828A-7024F0DB2A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8F4-95CA-4924-88E0-4B1CBA47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5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9C12-D6DA-4CFA-828A-7024F0DB2A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8F4-95CA-4924-88E0-4B1CBA47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18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9C12-D6DA-4CFA-828A-7024F0DB2A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8F4-95CA-4924-88E0-4B1CBA47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91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9C12-D6DA-4CFA-828A-7024F0DB2A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8F4-95CA-4924-88E0-4B1CBA47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9C12-D6DA-4CFA-828A-7024F0DB2A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8F4-95CA-4924-88E0-4B1CBA47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13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E9C12-D6DA-4CFA-828A-7024F0DB2A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798F4-95CA-4924-88E0-4B1CBA47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00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E9C12-D6DA-4CFA-828A-7024F0DB2A07}" type="datetimeFigureOut">
              <a:rPr lang="en-US" smtClean="0"/>
              <a:t>10/23/2018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798F4-95CA-4924-88E0-4B1CBA47B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tcdrive.app.box.com/v/share-dat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84" y="470430"/>
            <a:ext cx="2789545" cy="3119155"/>
          </a:xfrm>
          <a:prstGeom prst="rect">
            <a:avLst/>
          </a:prstGeom>
        </p:spPr>
      </p:pic>
      <p:sp>
        <p:nvSpPr>
          <p:cNvPr id="5" name="Can 4"/>
          <p:cNvSpPr/>
          <p:nvPr/>
        </p:nvSpPr>
        <p:spPr>
          <a:xfrm>
            <a:off x="2383373" y="1459187"/>
            <a:ext cx="1946366" cy="11416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pems_hour.csv</a:t>
            </a:r>
          </a:p>
          <a:p>
            <a:pPr algn="ctr"/>
            <a:r>
              <a:rPr lang="en-US" dirty="0" smtClean="0"/>
              <a:t>pems_period.csv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3239" y="2831656"/>
            <a:ext cx="23866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hlinkClick r:id="rId3"/>
              </a:rPr>
              <a:t>https://mtcdrive.app.box.com/v/share-data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05" y="4199021"/>
            <a:ext cx="2396417" cy="245444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5016" y="4885176"/>
            <a:ext cx="203799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Model</a:t>
            </a:r>
          </a:p>
          <a:p>
            <a:pPr algn="ctr"/>
            <a:r>
              <a:rPr lang="en-US" sz="40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Network</a:t>
            </a:r>
            <a:endParaRPr lang="en-US" sz="4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757" y="4303623"/>
            <a:ext cx="2329964" cy="2245238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stCxn id="7" idx="3"/>
            <a:endCxn id="9" idx="1"/>
          </p:cNvCxnSpPr>
          <p:nvPr/>
        </p:nvCxnSpPr>
        <p:spPr>
          <a:xfrm>
            <a:off x="2842222" y="5426242"/>
            <a:ext cx="322535" cy="0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50035" y="4410579"/>
            <a:ext cx="2105525" cy="2046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Filtered to freeways, expressways, HOV and ramps and projected to WGS1984 in ArcGIS Pro</a:t>
            </a:r>
            <a:endParaRPr lang="en-US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113417" y="2302241"/>
            <a:ext cx="2634916" cy="16844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Lucida Console" panose="020B0609040504020204" pitchFamily="49" charset="0"/>
              </a:rPr>
              <a:t>crosswalk_pems_to_TM.R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Finds closest link of matching</a:t>
            </a:r>
          </a:p>
          <a:p>
            <a:pPr algn="ctr"/>
            <a:r>
              <a:rPr lang="en-US" dirty="0" smtClean="0"/>
              <a:t>type + route + direction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4" idx="3"/>
            <a:endCxn id="17" idx="1"/>
          </p:cNvCxnSpPr>
          <p:nvPr/>
        </p:nvCxnSpPr>
        <p:spPr>
          <a:xfrm>
            <a:off x="4751329" y="2030008"/>
            <a:ext cx="1362088" cy="1114444"/>
          </a:xfrm>
          <a:prstGeom prst="bentConnector3">
            <a:avLst>
              <a:gd name="adj1" fmla="val 77383"/>
            </a:avLst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3"/>
            <a:endCxn id="17" idx="1"/>
          </p:cNvCxnSpPr>
          <p:nvPr/>
        </p:nvCxnSpPr>
        <p:spPr>
          <a:xfrm flipV="1">
            <a:off x="5494721" y="3144452"/>
            <a:ext cx="618696" cy="2281790"/>
          </a:xfrm>
          <a:prstGeom prst="bentConnector3">
            <a:avLst>
              <a:gd name="adj1" fmla="val 50000"/>
            </a:avLst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n 24"/>
          <p:cNvSpPr/>
          <p:nvPr/>
        </p:nvSpPr>
        <p:spPr>
          <a:xfrm>
            <a:off x="9613231" y="2308954"/>
            <a:ext cx="2455587" cy="16295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r>
              <a:rPr lang="en-US" sz="1400" dirty="0" smtClean="0"/>
              <a:t>croswalk.csv with columns: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 smtClean="0"/>
              <a:t>PeMS</a:t>
            </a:r>
            <a:r>
              <a:rPr lang="en-US" sz="1400" dirty="0" smtClean="0"/>
              <a:t> key (station, district, route, direction,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smtClean="0"/>
              <a:t>TM link (A, B, A_B)</a:t>
            </a:r>
          </a:p>
          <a:p>
            <a:pPr algn="ctr"/>
            <a:endParaRPr lang="en-US" sz="1400" dirty="0" smtClean="0"/>
          </a:p>
        </p:txBody>
      </p:sp>
      <p:cxnSp>
        <p:nvCxnSpPr>
          <p:cNvPr id="36" name="Straight Arrow Connector 17"/>
          <p:cNvCxnSpPr>
            <a:stCxn id="17" idx="3"/>
            <a:endCxn id="25" idx="2"/>
          </p:cNvCxnSpPr>
          <p:nvPr/>
        </p:nvCxnSpPr>
        <p:spPr>
          <a:xfrm flipV="1">
            <a:off x="8748333" y="3123744"/>
            <a:ext cx="864898" cy="20708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75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60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Company>MTC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Zorn</dc:creator>
  <cp:lastModifiedBy>Lisa Zorn</cp:lastModifiedBy>
  <cp:revision>4</cp:revision>
  <dcterms:created xsi:type="dcterms:W3CDTF">2018-10-23T23:20:40Z</dcterms:created>
  <dcterms:modified xsi:type="dcterms:W3CDTF">2018-10-23T23:56:14Z</dcterms:modified>
</cp:coreProperties>
</file>