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4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3E14-B20D-4236-99B8-40A33E104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A1BFB-1053-44C7-95E9-CCEA1D115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02824-7E2B-453E-B203-723A5F88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036E-3784-4EE0-984D-2226C4B9002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82180-FA4B-4FBE-A809-1D436CE4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2D97-031D-4F9D-BDBA-D055C820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539A-DD45-4FB6-AA1B-1501108F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9AAD-EDEA-4A9C-AA0A-E9CC06B3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343F6-E7EC-4DC7-B89F-AF02726F4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EC3C5-573B-47A2-A364-51EF4631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036E-3784-4EE0-984D-2226C4B9002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8676B-59E6-496A-A9FE-624808B6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539CB-E10D-4046-AC3D-66A23EA1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539A-DD45-4FB6-AA1B-1501108F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359C5-7CF6-4AC7-A3FE-F19F25130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2191E-7D74-4B93-A175-D39CC9D29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105AE-CECF-4E77-A835-0F70F7D0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036E-3784-4EE0-984D-2226C4B9002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3590-3F77-49FA-8FC5-80DD0B7D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55D1-01C1-4F78-8C52-A6D1AB7D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539A-DD45-4FB6-AA1B-1501108F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8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7B99-1A78-4D8A-A63A-DB2D2A7D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73C86-189D-4701-8C30-21EA36004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09221-FC72-4C1D-8367-A7A71C8B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036E-3784-4EE0-984D-2226C4B9002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7FFF-C543-4822-9C18-3C588C55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9079B-C873-44DA-BB73-22AEF526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539A-DD45-4FB6-AA1B-1501108F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8046-43E2-49EA-913B-9FB7DACB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BA1FF-DFED-4002-B123-F5043AEB8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D69DE-178D-428F-845F-A8C2A3A7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036E-3784-4EE0-984D-2226C4B9002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8D5B7-E952-4650-8105-9AD3DAFE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8B40A-FAAC-4B9A-89A1-60F67EE2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539A-DD45-4FB6-AA1B-1501108F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7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6FF3-5891-493F-AB6B-7AFB2F1E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CC17-F3C1-4435-A6EC-E7C3DAD4C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2C799-89DC-4546-AC00-13524421B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3C35-A5DA-4D42-9E49-4D7E7330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036E-3784-4EE0-984D-2226C4B9002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05C82-B5F3-4716-A2BF-109C576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248E4-FA43-419B-B64E-551E235D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539A-DD45-4FB6-AA1B-1501108F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0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3008-FF5C-4BC8-81F6-FAD66606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25C4C-85E3-411F-832E-45BAC60D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9A664-A146-465B-9366-811C5CF3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A4229-D667-4D7F-B82D-C62209043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582B6-F281-40FB-9CF5-21AAECD91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14D8A-98A4-4348-B155-FE145C07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036E-3784-4EE0-984D-2226C4B9002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F6AAA-C8CD-49C8-9786-DBD92ED4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EE348-15F2-42CC-97EC-1C89CEAA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539A-DD45-4FB6-AA1B-1501108F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5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A24D-1520-47D0-AE61-B61DD9B0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D0DE5-A74B-40EE-943A-C2DEEDC1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036E-3784-4EE0-984D-2226C4B9002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5A997-83D1-4858-B342-DB46A5FB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97F12-EED7-41E8-BD8F-79602D30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539A-DD45-4FB6-AA1B-1501108F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74529-7A7E-4921-B81C-E21C6521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036E-3784-4EE0-984D-2226C4B9002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F154E-FFC3-49F4-80A0-74F1BCDD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77A71-0D8E-48F0-B3DB-EE573D7C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539A-DD45-4FB6-AA1B-1501108F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3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3135-F566-45BF-B195-C9F5D7C2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95F3-3252-4A84-8E40-202C0B00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1026E-D915-41EC-9803-90DEC4A6D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03B12-4F77-4685-9644-537DD123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036E-3784-4EE0-984D-2226C4B9002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C0354-2DB6-4E23-9517-6B71BD6C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A146F-6E2D-449F-852F-B60D3E76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539A-DD45-4FB6-AA1B-1501108F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8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4290-28DA-4107-93D3-5CE19FE7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47848-83D4-473D-A949-FD1CF92A5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C1903-0D55-489E-B238-26775F10B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EF303-7CBC-4EFF-8832-764B4218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036E-3784-4EE0-984D-2226C4B9002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16278-F51A-43CB-9A02-FBDCFA8A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04E7-A408-48C4-8DFC-AA92FFC8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539A-DD45-4FB6-AA1B-1501108F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9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0A695-8FBD-42F7-9E86-2C9F3464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55AF9-A20C-428D-AF53-EB5C1F8EA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1150D-E303-4442-AE26-BBC661927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036E-3784-4EE0-984D-2226C4B9002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2861-DEBD-40D6-9478-E1B56343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DEE5-CA76-48C0-9C7E-521F783F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6539A-DD45-4FB6-AA1B-1501108F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3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8F674F-1A68-4DB0-8081-E13297FED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5" y="543476"/>
            <a:ext cx="10515599" cy="5611525"/>
          </a:xfr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EDE6A2F8-23A1-4B7C-AB2E-1C3651771A50}"/>
              </a:ext>
            </a:extLst>
          </p:cNvPr>
          <p:cNvSpPr/>
          <p:nvPr/>
        </p:nvSpPr>
        <p:spPr>
          <a:xfrm flipH="1">
            <a:off x="9074427" y="864705"/>
            <a:ext cx="595542" cy="132556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A86A-0EC7-49AA-8AEA-B760EED4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AC9B615-C9A8-4D71-A8B7-4236E6D18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4" y="1027906"/>
            <a:ext cx="10741772" cy="4928931"/>
          </a:xfr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58ACEBAE-D57F-4707-9451-A9061E591F87}"/>
              </a:ext>
            </a:extLst>
          </p:cNvPr>
          <p:cNvSpPr/>
          <p:nvPr/>
        </p:nvSpPr>
        <p:spPr>
          <a:xfrm>
            <a:off x="5078896" y="4035287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88F7B-F071-4F40-A1EA-3C9A3327F08A}"/>
              </a:ext>
            </a:extLst>
          </p:cNvPr>
          <p:cNvSpPr txBox="1"/>
          <p:nvPr/>
        </p:nvSpPr>
        <p:spPr>
          <a:xfrm>
            <a:off x="4571999" y="5115934"/>
            <a:ext cx="241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until it says Active</a:t>
            </a:r>
          </a:p>
          <a:p>
            <a:r>
              <a:rPr lang="en-US" dirty="0"/>
              <a:t>May take a few minutes</a:t>
            </a:r>
          </a:p>
        </p:txBody>
      </p:sp>
    </p:spTree>
    <p:extLst>
      <p:ext uri="{BB962C8B-B14F-4D97-AF65-F5344CB8AC3E}">
        <p14:creationId xmlns:p14="http://schemas.microsoft.com/office/powerpoint/2010/main" val="241957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C458-7CFA-4083-A4BF-ED1B5FB9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6E5848-57A7-491B-A580-450785243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79" y="1027906"/>
            <a:ext cx="9324280" cy="5015428"/>
          </a:xfr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5470ACA9-F1E7-4CC0-9F6F-0498CB8B6C6C}"/>
              </a:ext>
            </a:extLst>
          </p:cNvPr>
          <p:cNvSpPr/>
          <p:nvPr/>
        </p:nvSpPr>
        <p:spPr>
          <a:xfrm rot="16200000">
            <a:off x="4253947" y="4403035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7CD45-3176-49D3-B8F5-A710A3D5E428}"/>
              </a:ext>
            </a:extLst>
          </p:cNvPr>
          <p:cNvSpPr txBox="1"/>
          <p:nvPr/>
        </p:nvSpPr>
        <p:spPr>
          <a:xfrm>
            <a:off x="5188226" y="4707572"/>
            <a:ext cx="275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but still deploying…..</a:t>
            </a:r>
          </a:p>
        </p:txBody>
      </p:sp>
    </p:spTree>
    <p:extLst>
      <p:ext uri="{BB962C8B-B14F-4D97-AF65-F5344CB8AC3E}">
        <p14:creationId xmlns:p14="http://schemas.microsoft.com/office/powerpoint/2010/main" val="206467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C0A1-E70A-4926-B4C9-5AF8C249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819B87-AB42-47E3-AE4C-2C026710E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4" y="828610"/>
            <a:ext cx="10349846" cy="5200779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EDD171AA-74F7-4DF9-909F-55AA7E5C10C4}"/>
              </a:ext>
            </a:extLst>
          </p:cNvPr>
          <p:cNvSpPr/>
          <p:nvPr/>
        </p:nvSpPr>
        <p:spPr>
          <a:xfrm>
            <a:off x="10475843" y="1282148"/>
            <a:ext cx="712203" cy="4472609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D746FB15-6C82-4E91-B9FC-E712089B083E}"/>
              </a:ext>
            </a:extLst>
          </p:cNvPr>
          <p:cNvSpPr/>
          <p:nvPr/>
        </p:nvSpPr>
        <p:spPr>
          <a:xfrm rot="5400000">
            <a:off x="8050696" y="5110062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0D4AE-BEC2-49A7-9046-32CB6D815D5B}"/>
              </a:ext>
            </a:extLst>
          </p:cNvPr>
          <p:cNvSpPr txBox="1"/>
          <p:nvPr/>
        </p:nvSpPr>
        <p:spPr>
          <a:xfrm>
            <a:off x="5496575" y="1969507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to go!</a:t>
            </a:r>
          </a:p>
        </p:txBody>
      </p:sp>
    </p:spTree>
    <p:extLst>
      <p:ext uri="{BB962C8B-B14F-4D97-AF65-F5344CB8AC3E}">
        <p14:creationId xmlns:p14="http://schemas.microsoft.com/office/powerpoint/2010/main" val="274386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02EB-887A-48F7-8B92-73F0424C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9FB52AF-9878-4350-9DB9-740B1DEB6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39" y="1825625"/>
            <a:ext cx="9121521" cy="4351338"/>
          </a:xfrm>
        </p:spPr>
      </p:pic>
    </p:spTree>
    <p:extLst>
      <p:ext uri="{BB962C8B-B14F-4D97-AF65-F5344CB8AC3E}">
        <p14:creationId xmlns:p14="http://schemas.microsoft.com/office/powerpoint/2010/main" val="33425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6DF4-4430-4EBE-84E6-B053DE4B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5473E5-31F4-4874-A94A-47FAED724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21" y="1248032"/>
            <a:ext cx="8620027" cy="4928931"/>
          </a:xfr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A9B0A0FC-79E8-4465-AA59-4691A660E795}"/>
              </a:ext>
            </a:extLst>
          </p:cNvPr>
          <p:cNvSpPr/>
          <p:nvPr/>
        </p:nvSpPr>
        <p:spPr>
          <a:xfrm>
            <a:off x="4782065" y="4952643"/>
            <a:ext cx="484632" cy="97840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0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0DF4-E54D-4462-AF5D-51D09776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847D028E-8AA7-4D7E-A285-F42853210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30" y="827903"/>
            <a:ext cx="9593645" cy="5497341"/>
          </a:xfrm>
        </p:spPr>
      </p:pic>
    </p:spTree>
    <p:extLst>
      <p:ext uri="{BB962C8B-B14F-4D97-AF65-F5344CB8AC3E}">
        <p14:creationId xmlns:p14="http://schemas.microsoft.com/office/powerpoint/2010/main" val="157483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indoor, screenshot, electronics&#10;&#10;Description automatically generated">
            <a:extLst>
              <a:ext uri="{FF2B5EF4-FFF2-40B4-BE49-F238E27FC236}">
                <a16:creationId xmlns:a16="http://schemas.microsoft.com/office/drawing/2014/main" id="{7A2CA51A-6331-4532-AF0D-E52B82729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7" y="473257"/>
            <a:ext cx="10336730" cy="5911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0B65CA-821D-4664-85E6-2409E35965DF}"/>
              </a:ext>
            </a:extLst>
          </p:cNvPr>
          <p:cNvSpPr txBox="1"/>
          <p:nvPr/>
        </p:nvSpPr>
        <p:spPr>
          <a:xfrm>
            <a:off x="6744257" y="1614153"/>
            <a:ext cx="2817710" cy="381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 </a:t>
            </a:r>
            <a:r>
              <a:rPr lang="en-US" dirty="0" err="1"/>
              <a:t>margeno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0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26572FF-F507-4E15-9BC9-270C0B2C0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1027906"/>
            <a:ext cx="9009689" cy="4892836"/>
          </a:xfr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3E2383AB-090D-4B93-9C9F-71CFED743F5C}"/>
              </a:ext>
            </a:extLst>
          </p:cNvPr>
          <p:cNvSpPr/>
          <p:nvPr/>
        </p:nvSpPr>
        <p:spPr>
          <a:xfrm>
            <a:off x="3687940" y="1273673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FAFE-D0BB-40F9-8DCC-CCB75F45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6335A7-47ED-4330-A7F2-7E8837BEA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5" y="992002"/>
            <a:ext cx="10402075" cy="5517801"/>
          </a:xfr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5E4B43A6-CEC0-4396-ADD2-D6E3CF78BFBE}"/>
              </a:ext>
            </a:extLst>
          </p:cNvPr>
          <p:cNvSpPr/>
          <p:nvPr/>
        </p:nvSpPr>
        <p:spPr>
          <a:xfrm>
            <a:off x="9156553" y="1926099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69C7-2E20-4986-A3CD-198E4453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3A2097-360D-4570-91A0-C374D3AE7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67284"/>
            <a:ext cx="9028135" cy="52096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824361-DFDB-4E94-8994-E60176702D7C}"/>
              </a:ext>
            </a:extLst>
          </p:cNvPr>
          <p:cNvSpPr txBox="1"/>
          <p:nvPr/>
        </p:nvSpPr>
        <p:spPr>
          <a:xfrm flipH="1">
            <a:off x="3769231" y="2292846"/>
            <a:ext cx="3293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project name = your first and last name. </a:t>
            </a:r>
          </a:p>
          <a:p>
            <a:endParaRPr lang="en-US" dirty="0"/>
          </a:p>
          <a:p>
            <a:r>
              <a:rPr lang="en-US" dirty="0"/>
              <a:t>Only make one project folder!</a:t>
            </a:r>
          </a:p>
        </p:txBody>
      </p:sp>
    </p:spTree>
    <p:extLst>
      <p:ext uri="{BB962C8B-B14F-4D97-AF65-F5344CB8AC3E}">
        <p14:creationId xmlns:p14="http://schemas.microsoft.com/office/powerpoint/2010/main" val="257633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B86F-BCD6-4528-80F7-64195D2C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DF7D71-1BA2-45C0-8E03-60F9FDCBC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10" y="957330"/>
            <a:ext cx="9510529" cy="5472923"/>
          </a:xfr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658265BB-66A9-41E7-898A-5E2380835802}"/>
              </a:ext>
            </a:extLst>
          </p:cNvPr>
          <p:cNvSpPr/>
          <p:nvPr/>
        </p:nvSpPr>
        <p:spPr>
          <a:xfrm rot="5400000">
            <a:off x="1931089" y="1987174"/>
            <a:ext cx="484168" cy="1075606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9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2C3F-31CD-4731-8535-26D3082F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2577EA-BD2F-49B4-810E-E8790C1A8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5" y="633599"/>
            <a:ext cx="9689870" cy="5590801"/>
          </a:xfr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C2CF3A6A-21A9-4B2E-B09D-71A5ED969E4E}"/>
              </a:ext>
            </a:extLst>
          </p:cNvPr>
          <p:cNvSpPr/>
          <p:nvPr/>
        </p:nvSpPr>
        <p:spPr>
          <a:xfrm rot="5400000">
            <a:off x="2733261" y="2939795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5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59CD-AB45-45C9-929E-B3FA5F6A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2DD471-852A-4274-8FA5-F54F3A004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45" y="580494"/>
            <a:ext cx="9854987" cy="5697011"/>
          </a:xfr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4A9AB477-3A89-4468-B3A8-4CED0421C386}"/>
              </a:ext>
            </a:extLst>
          </p:cNvPr>
          <p:cNvSpPr/>
          <p:nvPr/>
        </p:nvSpPr>
        <p:spPr>
          <a:xfrm rot="16200000">
            <a:off x="8686801" y="2216426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38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Serena Caplins</dc:creator>
  <cp:lastModifiedBy>Serena Caplins</cp:lastModifiedBy>
  <cp:revision>9</cp:revision>
  <dcterms:created xsi:type="dcterms:W3CDTF">2021-03-16T23:21:23Z</dcterms:created>
  <dcterms:modified xsi:type="dcterms:W3CDTF">2021-03-17T15:39:54Z</dcterms:modified>
</cp:coreProperties>
</file>