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315200" cy="2743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64" y="-1616"/>
      </p:cViewPr>
      <p:guideLst>
        <p:guide orient="horz" pos="86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52171"/>
            <a:ext cx="62179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554480"/>
            <a:ext cx="51206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624" y="58420"/>
            <a:ext cx="986791" cy="124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3" y="58420"/>
            <a:ext cx="2840989" cy="124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1762760"/>
            <a:ext cx="6217920" cy="54483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1162687"/>
            <a:ext cx="621792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715" y="341631"/>
            <a:ext cx="1913889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5522" y="341631"/>
            <a:ext cx="1913891" cy="96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856"/>
            <a:ext cx="65836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14047"/>
            <a:ext cx="3232151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869950"/>
            <a:ext cx="3232151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614047"/>
            <a:ext cx="3233420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869950"/>
            <a:ext cx="3233420" cy="158051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109220"/>
            <a:ext cx="2406651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09222"/>
            <a:ext cx="4089400" cy="2341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574042"/>
            <a:ext cx="2406651" cy="187642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1920242"/>
            <a:ext cx="438912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245110"/>
            <a:ext cx="4389120" cy="16459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2146937"/>
            <a:ext cx="4389120" cy="32194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09856"/>
            <a:ext cx="658368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40083"/>
            <a:ext cx="6583680" cy="181038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542542"/>
            <a:ext cx="17068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6369-E956-6E4D-AED5-E2ED29CA81D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542542"/>
            <a:ext cx="23164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542542"/>
            <a:ext cx="170688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9B6A-FBE0-8244-8041-54A568FD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48220" y="1378819"/>
            <a:ext cx="3026521" cy="118973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9224" y="1792386"/>
            <a:ext cx="1651168" cy="419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Bash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999832" y="1704571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58058" y="1649721"/>
            <a:ext cx="1165763" cy="7051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Scoring Function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3537819" y="1857228"/>
            <a:ext cx="349818" cy="30182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9895" y="1649721"/>
            <a:ext cx="1165763" cy="7051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Enumeration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850582" y="1145458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2009615" y="1704570"/>
            <a:ext cx="349818" cy="6071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3327" y="1792385"/>
            <a:ext cx="1651163" cy="4197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Natural language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9895" y="517152"/>
            <a:ext cx="1165763" cy="7051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Command Syntax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3263916" y="-23970"/>
            <a:ext cx="307609" cy="891841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43465" y="1020354"/>
            <a:ext cx="349818" cy="71002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968024" y="434976"/>
            <a:ext cx="349818" cy="1295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58058" y="685800"/>
            <a:ext cx="141668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Examples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58058" y="97366"/>
            <a:ext cx="141668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Manpages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1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4215" y="114300"/>
            <a:ext cx="4836885" cy="1666313"/>
          </a:xfrm>
          <a:prstGeom prst="roundRect">
            <a:avLst>
              <a:gd name="adj" fmla="val 804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0342" y="2098955"/>
            <a:ext cx="1651168" cy="4197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Best suggestions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" name="Bent-Up Arrow 35"/>
          <p:cNvSpPr/>
          <p:nvPr/>
        </p:nvSpPr>
        <p:spPr>
          <a:xfrm flipV="1">
            <a:off x="4770444" y="807404"/>
            <a:ext cx="1160456" cy="1362218"/>
          </a:xfrm>
          <a:prstGeom prst="bentUpArrow">
            <a:avLst>
              <a:gd name="adj1" fmla="val 11697"/>
              <a:gd name="adj2" fmla="val 10661"/>
              <a:gd name="adj3" fmla="val 100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5077264" y="1892570"/>
            <a:ext cx="239352" cy="85299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80736" y="2098955"/>
            <a:ext cx="1651168" cy="4197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Candidates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885786" y="1582988"/>
            <a:ext cx="239352" cy="58663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80736" y="1225072"/>
            <a:ext cx="1651168" cy="419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Command Syntax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80736" y="636638"/>
            <a:ext cx="1651168" cy="419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Scoring Function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2431784" y="154576"/>
            <a:ext cx="239352" cy="14056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2431783" y="1616250"/>
            <a:ext cx="239352" cy="14056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3327" y="636638"/>
            <a:ext cx="165116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Examples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3327" y="2098955"/>
            <a:ext cx="1651163" cy="4197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Natural language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Down Arrow 15"/>
          <p:cNvSpPr/>
          <p:nvPr/>
        </p:nvSpPr>
        <p:spPr>
          <a:xfrm rot="15208619">
            <a:off x="2441612" y="502228"/>
            <a:ext cx="239352" cy="14056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5467" y="513527"/>
            <a:ext cx="647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Learning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54541" y="15343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Parsing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5691" y="246650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Enumeration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87337" y="246650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Ranking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 rot="20637134">
            <a:off x="2165307" y="903381"/>
            <a:ext cx="647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Learning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80359" y="114301"/>
            <a:ext cx="699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Offline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2431785" y="711899"/>
            <a:ext cx="239352" cy="14056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3327" y="1225072"/>
            <a:ext cx="1651163" cy="4197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Manpages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48567" y="474945"/>
            <a:ext cx="1152943" cy="296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Offline input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5465" y="11281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Legend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48567" y="818676"/>
            <a:ext cx="1152943" cy="2966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Input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8567" y="1174510"/>
            <a:ext cx="1152943" cy="2966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8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Loncaric</dc:creator>
  <cp:lastModifiedBy>Calvin Loncaric</cp:lastModifiedBy>
  <cp:revision>37</cp:revision>
  <cp:lastPrinted>2016-02-26T19:34:07Z</cp:lastPrinted>
  <dcterms:created xsi:type="dcterms:W3CDTF">2016-02-17T02:30:56Z</dcterms:created>
  <dcterms:modified xsi:type="dcterms:W3CDTF">2016-02-26T19:34:14Z</dcterms:modified>
</cp:coreProperties>
</file>