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315200" cy="2743200"/>
  <p:notesSz cx="6858000" cy="9144000"/>
  <p:defaultTextStyle>
    <a:defPPr>
      <a:defRPr lang="en-US"/>
    </a:defPPr>
    <a:lvl1pPr marL="0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61244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22488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83732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44976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306220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67464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28709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89953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896" y="-1552"/>
      </p:cViewPr>
      <p:guideLst>
        <p:guide orient="horz" pos="864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52171"/>
            <a:ext cx="621792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1554480"/>
            <a:ext cx="512064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1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89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369-E956-6E4D-AED5-E2ED29CA81DF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9B6A-FBE0-8244-8041-54A568FDB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369-E956-6E4D-AED5-E2ED29CA81DF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9B6A-FBE0-8244-8041-54A568FDB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8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624" y="58420"/>
            <a:ext cx="986791" cy="12484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713" y="58420"/>
            <a:ext cx="2840989" cy="12484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369-E956-6E4D-AED5-E2ED29CA81DF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9B6A-FBE0-8244-8041-54A568FDB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369-E956-6E4D-AED5-E2ED29CA81DF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9B6A-FBE0-8244-8041-54A568FDB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7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1" y="1762760"/>
            <a:ext cx="6217920" cy="544830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1" y="1162687"/>
            <a:ext cx="6217920" cy="600075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6124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2248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373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4497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0622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6746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2870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8995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369-E956-6E4D-AED5-E2ED29CA81DF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9B6A-FBE0-8244-8041-54A568FDB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8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715" y="341631"/>
            <a:ext cx="1913889" cy="965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55522" y="341631"/>
            <a:ext cx="1913891" cy="965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369-E956-6E4D-AED5-E2ED29CA81DF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9B6A-FBE0-8244-8041-54A568FDB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9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09856"/>
            <a:ext cx="658368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2" y="614047"/>
            <a:ext cx="3232151" cy="255905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2" y="869950"/>
            <a:ext cx="3232151" cy="1580516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1" y="614047"/>
            <a:ext cx="3233420" cy="255905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1" y="869950"/>
            <a:ext cx="3233420" cy="1580516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369-E956-6E4D-AED5-E2ED29CA81DF}" type="datetimeFigureOut">
              <a:rPr lang="en-US" smtClean="0"/>
              <a:t>2/16/16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9B6A-FBE0-8244-8041-54A568FDB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6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369-E956-6E4D-AED5-E2ED29CA81DF}" type="datetimeFigureOut">
              <a:rPr lang="en-US" smtClean="0"/>
              <a:t>2/16/16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9B6A-FBE0-8244-8041-54A568FDB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369-E956-6E4D-AED5-E2ED29CA81DF}" type="datetimeFigureOut">
              <a:rPr lang="en-US" smtClean="0"/>
              <a:t>2/16/16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9B6A-FBE0-8244-8041-54A568FDB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1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2" y="109220"/>
            <a:ext cx="2406651" cy="46482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109222"/>
            <a:ext cx="4089400" cy="234124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2" y="574042"/>
            <a:ext cx="2406651" cy="1876425"/>
          </a:xfr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369-E956-6E4D-AED5-E2ED29CA81DF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9B6A-FBE0-8244-8041-54A568FDB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2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1" y="1920242"/>
            <a:ext cx="4389120" cy="226695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1" y="245110"/>
            <a:ext cx="4389120" cy="1645920"/>
          </a:xfrm>
        </p:spPr>
        <p:txBody>
          <a:bodyPr/>
          <a:lstStyle>
            <a:lvl1pPr marL="0" indent="0">
              <a:buNone/>
              <a:defRPr sz="1800"/>
            </a:lvl1pPr>
            <a:lvl2pPr marL="261244" indent="0">
              <a:buNone/>
              <a:defRPr sz="1600"/>
            </a:lvl2pPr>
            <a:lvl3pPr marL="522488" indent="0">
              <a:buNone/>
              <a:defRPr sz="1400"/>
            </a:lvl3pPr>
            <a:lvl4pPr marL="783732" indent="0">
              <a:buNone/>
              <a:defRPr sz="1100"/>
            </a:lvl4pPr>
            <a:lvl5pPr marL="1044976" indent="0">
              <a:buNone/>
              <a:defRPr sz="1100"/>
            </a:lvl5pPr>
            <a:lvl6pPr marL="1306220" indent="0">
              <a:buNone/>
              <a:defRPr sz="1100"/>
            </a:lvl6pPr>
            <a:lvl7pPr marL="1567464" indent="0">
              <a:buNone/>
              <a:defRPr sz="1100"/>
            </a:lvl7pPr>
            <a:lvl8pPr marL="1828709" indent="0">
              <a:buNone/>
              <a:defRPr sz="1100"/>
            </a:lvl8pPr>
            <a:lvl9pPr marL="2089953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1" y="2146937"/>
            <a:ext cx="4389120" cy="321945"/>
          </a:xfr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369-E956-6E4D-AED5-E2ED29CA81DF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9B6A-FBE0-8244-8041-54A568FDB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5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109856"/>
            <a:ext cx="6583680" cy="457200"/>
          </a:xfrm>
          <a:prstGeom prst="rect">
            <a:avLst/>
          </a:prstGeom>
        </p:spPr>
        <p:txBody>
          <a:bodyPr vert="horz" lIns="52249" tIns="26124" rIns="52249" bIns="261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640083"/>
            <a:ext cx="6583680" cy="1810385"/>
          </a:xfrm>
          <a:prstGeom prst="rect">
            <a:avLst/>
          </a:prstGeom>
        </p:spPr>
        <p:txBody>
          <a:bodyPr vert="horz" lIns="52249" tIns="26124" rIns="52249" bIns="261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2542542"/>
            <a:ext cx="1706880" cy="146050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86369-E956-6E4D-AED5-E2ED29CA81DF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2542542"/>
            <a:ext cx="2316480" cy="146050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2542542"/>
            <a:ext cx="1706880" cy="146050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79B6A-FBE0-8244-8041-54A568FDB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8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244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933" indent="-195933" algn="l" defTabSz="26124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4522" indent="-163278" algn="l" defTabSz="261244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3110" indent="-130622" algn="l" defTabSz="261244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54" indent="-130622" algn="l" defTabSz="261244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75598" indent="-130622" algn="l" defTabSz="261244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842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98087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59331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20575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61244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88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83732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976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6220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67464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09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89953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148220" y="1378819"/>
            <a:ext cx="3026521" cy="118973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09224" y="1792386"/>
            <a:ext cx="1651168" cy="4197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Bash</a:t>
            </a:r>
            <a:endParaRPr lang="en-US" sz="1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7" name="Down Arrow 16"/>
          <p:cNvSpPr/>
          <p:nvPr/>
        </p:nvSpPr>
        <p:spPr>
          <a:xfrm rot="16200000">
            <a:off x="4999832" y="1704571"/>
            <a:ext cx="349818" cy="60714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758058" y="1649721"/>
            <a:ext cx="1165763" cy="7051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Scoring Function</a:t>
            </a:r>
            <a:endParaRPr lang="en-US" sz="1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5" name="Down Arrow 14"/>
          <p:cNvSpPr/>
          <p:nvPr/>
        </p:nvSpPr>
        <p:spPr>
          <a:xfrm rot="16200000">
            <a:off x="3537819" y="1857228"/>
            <a:ext cx="349818" cy="30182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439895" y="1649721"/>
            <a:ext cx="1165763" cy="7051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Enumeration</a:t>
            </a:r>
            <a:endParaRPr lang="en-US" sz="1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2850582" y="1145458"/>
            <a:ext cx="349818" cy="60714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6200000">
            <a:off x="2009615" y="1704570"/>
            <a:ext cx="349818" cy="60714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03327" y="1792385"/>
            <a:ext cx="1651163" cy="41978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Natural language</a:t>
            </a:r>
            <a:endParaRPr lang="en-US" sz="1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439895" y="517152"/>
            <a:ext cx="1165763" cy="70511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Command Syntax</a:t>
            </a:r>
            <a:endParaRPr lang="en-US" sz="1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1" name="Bent Arrow 20"/>
          <p:cNvSpPr/>
          <p:nvPr/>
        </p:nvSpPr>
        <p:spPr>
          <a:xfrm rot="16200000" flipH="1">
            <a:off x="3263916" y="-23970"/>
            <a:ext cx="307609" cy="891841"/>
          </a:xfrm>
          <a:prstGeom prst="ben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4343465" y="1020354"/>
            <a:ext cx="349818" cy="71002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3968024" y="434976"/>
            <a:ext cx="349818" cy="129540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758058" y="685800"/>
            <a:ext cx="1416683" cy="4197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Examples</a:t>
            </a:r>
            <a:endParaRPr lang="en-US" sz="1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758058" y="97366"/>
            <a:ext cx="1416683" cy="4197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Manpages</a:t>
            </a:r>
            <a:endParaRPr lang="en-US" sz="1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6106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Loncaric</dc:creator>
  <cp:lastModifiedBy>Calvin Loncaric</cp:lastModifiedBy>
  <cp:revision>21</cp:revision>
  <dcterms:created xsi:type="dcterms:W3CDTF">2016-02-17T02:30:56Z</dcterms:created>
  <dcterms:modified xsi:type="dcterms:W3CDTF">2016-02-17T02:49:13Z</dcterms:modified>
</cp:coreProperties>
</file>