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6C3F-095B-4701-B917-608690E096B4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FE57-55BB-4C46-AEEC-7F439DF58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JDBC&amp;&amp;Shapeless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查询代码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pic>
        <p:nvPicPr>
          <p:cNvPr id="4" name="内容占位符 3" descr="微信图片_201806242032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7620000" cy="857250"/>
          </a:xfrm>
        </p:spPr>
      </p:pic>
      <p:sp>
        <p:nvSpPr>
          <p:cNvPr id="5" name="TextBox 4"/>
          <p:cNvSpPr txBox="1"/>
          <p:nvPr/>
        </p:nvSpPr>
        <p:spPr>
          <a:xfrm>
            <a:off x="539552" y="2348880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在查询代码中没有使用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方法了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方法的调用放在了</a:t>
            </a:r>
            <a:r>
              <a:rPr lang="en-US" altLang="zh-CN" dirty="0" smtClean="0"/>
              <a:t>query1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r>
              <a:rPr lang="zh-CN" altLang="en-US" dirty="0" smtClean="0"/>
              <a:t>在查询代码也没有使用</a:t>
            </a:r>
            <a:r>
              <a:rPr lang="en-US" altLang="zh-CN" dirty="0"/>
              <a:t>to</a:t>
            </a:r>
            <a:r>
              <a:rPr lang="zh-CN" altLang="en-US" dirty="0" smtClean="0"/>
              <a:t>转化函数了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转化函数的调用放在了</a:t>
            </a:r>
            <a:r>
              <a:rPr lang="en-US" altLang="zh-CN" dirty="0" smtClean="0"/>
              <a:t>query1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r>
              <a:rPr lang="zh-CN" altLang="en-US" dirty="0" smtClean="0"/>
              <a:t>实现放在对应类型类实例</a:t>
            </a:r>
            <a:r>
              <a:rPr lang="en-US" altLang="zh-CN" dirty="0" smtClean="0"/>
              <a:t>Mapper1[A]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需要类型类实例</a:t>
            </a:r>
            <a:r>
              <a:rPr lang="en-US" altLang="zh-CN" dirty="0" smtClean="0"/>
              <a:t>Mapper1[Student]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需要类型类实例</a:t>
            </a:r>
            <a:r>
              <a:rPr lang="en-US" altLang="zh-CN" dirty="0" smtClean="0"/>
              <a:t>Mapper1[Book]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需要类型类实例</a:t>
            </a:r>
            <a:r>
              <a:rPr lang="en-US" altLang="zh-CN" dirty="0" smtClean="0"/>
              <a:t>Mapper1[Teacher]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对于任意类型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都需要定义对应类型类实例</a:t>
            </a:r>
            <a:r>
              <a:rPr lang="en-US" altLang="zh-CN" dirty="0" smtClean="0"/>
              <a:t>Mapper1[A]</a:t>
            </a:r>
          </a:p>
          <a:p>
            <a:r>
              <a:rPr lang="zh-CN" altLang="en-US" dirty="0" smtClean="0"/>
              <a:t>问题似乎又回到了原点，能否不用针对每个类型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都定义</a:t>
            </a:r>
            <a:r>
              <a:rPr lang="en-US" altLang="zh-CN" dirty="0" smtClean="0"/>
              <a:t>Mapper1[A]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或者只定义少量的</a:t>
            </a:r>
            <a:r>
              <a:rPr lang="en-US" altLang="zh-CN" dirty="0" smtClean="0"/>
              <a:t>Mapper1[B]</a:t>
            </a:r>
            <a:r>
              <a:rPr lang="zh-CN" altLang="en-US" dirty="0" smtClean="0"/>
              <a:t>，就可以转换成任意的</a:t>
            </a:r>
            <a:r>
              <a:rPr lang="en-US" altLang="zh-CN" dirty="0" smtClean="0"/>
              <a:t>Mapper1[A]</a:t>
            </a:r>
            <a:r>
              <a:rPr lang="zh-CN" altLang="en-US" smtClean="0"/>
              <a:t>呢？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hapeless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HList</a:t>
            </a:r>
            <a:r>
              <a:rPr lang="en-US" altLang="zh-CN" dirty="0" smtClean="0"/>
              <a:t>(</a:t>
            </a:r>
            <a:r>
              <a:rPr lang="en-US" altLang="zh-CN" dirty="0" smtClean="0"/>
              <a:t>heterogeneous list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微信图片_201806292229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7812360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450912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Student: 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endParaRPr lang="en-US" altLang="zh-CN" dirty="0" smtClean="0"/>
          </a:p>
          <a:p>
            <a:r>
              <a:rPr lang="en-US" altLang="zh-CN" dirty="0" smtClean="0"/>
              <a:t>Book: 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endParaRPr lang="en-US" altLang="zh-CN" dirty="0" smtClean="0"/>
          </a:p>
          <a:p>
            <a:r>
              <a:rPr lang="en-US" altLang="zh-CN" dirty="0" smtClean="0"/>
              <a:t>Student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都可以表述为</a:t>
            </a:r>
            <a:r>
              <a:rPr lang="en-US" altLang="zh-CN" dirty="0" smtClean="0"/>
              <a:t>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微信图片_201806292245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7721997" cy="749339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hapeless</a:t>
            </a:r>
            <a:endParaRPr lang="zh-CN" altLang="en-US" sz="3200" dirty="0"/>
          </a:p>
        </p:txBody>
      </p:sp>
      <p:pic>
        <p:nvPicPr>
          <p:cNvPr id="6" name="图片 5" descr="微信图片_201806292246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132856"/>
            <a:ext cx="7887105" cy="154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3861048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studentGeneric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bookGeneric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List[Long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List[Long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  <a:r>
              <a:rPr lang="zh-CN" altLang="en-US" dirty="0" smtClean="0"/>
              <a:t>可以转化成</a:t>
            </a:r>
            <a:r>
              <a:rPr lang="en-US" altLang="zh-CN" dirty="0" smtClean="0"/>
              <a:t>List[Student]</a:t>
            </a:r>
            <a:r>
              <a:rPr lang="zh-CN" altLang="en-US" dirty="0" smtClean="0"/>
              <a:t>，也可以转化成</a:t>
            </a:r>
            <a:r>
              <a:rPr lang="en-US" altLang="zh-CN" dirty="0" smtClean="0"/>
              <a:t>List[Book]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那么只需要提供一个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  <a:r>
              <a:rPr lang="zh-CN" altLang="en-US" dirty="0" smtClean="0"/>
              <a:t>实例，而不用分别提供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[Student]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[Book]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这样处理确实减少了重复代码，但是假如我们映射的对象为：</a:t>
            </a:r>
            <a:endParaRPr lang="en-US" altLang="zh-CN" dirty="0" smtClean="0"/>
          </a:p>
          <a:p>
            <a:r>
              <a:rPr lang="en-US" altLang="zh-CN" dirty="0" smtClean="0"/>
              <a:t>case class Teacher(id: Long, name: String, </a:t>
            </a:r>
            <a:r>
              <a:rPr lang="en-US" altLang="zh-CN" dirty="0" err="1" smtClean="0"/>
              <a:t>onHoliday</a:t>
            </a:r>
            <a:r>
              <a:rPr lang="en-US" altLang="zh-CN" dirty="0" smtClean="0"/>
              <a:t>: Boolean)</a:t>
            </a:r>
          </a:p>
          <a:p>
            <a:r>
              <a:rPr lang="zh-CN" altLang="en-US" dirty="0" smtClean="0"/>
              <a:t>那么我们还需要提供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 :: String :: Boolean]</a:t>
            </a:r>
          </a:p>
          <a:p>
            <a:r>
              <a:rPr lang="zh-CN" altLang="en-US" dirty="0" smtClean="0"/>
              <a:t>还有更通用的方法吗？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hapeless</a:t>
            </a:r>
            <a:endParaRPr lang="zh-CN" altLang="en-US" sz="3200" dirty="0"/>
          </a:p>
        </p:txBody>
      </p:sp>
      <p:pic>
        <p:nvPicPr>
          <p:cNvPr id="8" name="内容占位符 7" descr="微信图片_201806292332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93786"/>
            <a:ext cx="8229600" cy="2511278"/>
          </a:xfrm>
        </p:spPr>
      </p:pic>
      <p:pic>
        <p:nvPicPr>
          <p:cNvPr id="10" name="图片 9" descr="微信图片_201806300841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170850"/>
            <a:ext cx="7772799" cy="11303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hapeless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Mapper</a:t>
            </a:r>
            <a:r>
              <a:rPr lang="en-US" altLang="zh-CN" dirty="0" smtClean="0"/>
              <a:t>[Long :: String :: Boolean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 =&gt;</a:t>
            </a:r>
          </a:p>
          <a:p>
            <a:r>
              <a:rPr lang="en-US" altLang="zh-CN" dirty="0" err="1" smtClean="0"/>
              <a:t>hListMapper</a:t>
            </a:r>
            <a:r>
              <a:rPr lang="en-US" altLang="zh-CN" dirty="0" smtClean="0"/>
              <a:t>[Long :: String :: Boolean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 =&gt;</a:t>
            </a:r>
          </a:p>
          <a:p>
            <a:r>
              <a:rPr lang="en-US" altLang="zh-CN" dirty="0" err="1" smtClean="0"/>
              <a:t>hListMapper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[Long],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[String :: Boolean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]) =&gt;</a:t>
            </a:r>
          </a:p>
          <a:p>
            <a:r>
              <a:rPr lang="en-US" altLang="zh-CN" dirty="0" err="1" smtClean="0"/>
              <a:t>hListMapper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[Long],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hListMapper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[String], 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[Boolean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])) =&gt;</a:t>
            </a:r>
          </a:p>
          <a:p>
            <a:r>
              <a:rPr lang="en-US" altLang="zh-CN" dirty="0" err="1" smtClean="0"/>
              <a:t>hlistMapper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[Long],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hListMapper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[String],  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hListMapper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[Boolean],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])))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[String]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[Boolean]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在代码中都已经提供。</a:t>
            </a:r>
            <a:endParaRPr lang="en-US" altLang="zh-CN" dirty="0" smtClean="0"/>
          </a:p>
          <a:p>
            <a:r>
              <a:rPr lang="zh-CN" altLang="en-US" dirty="0" smtClean="0"/>
              <a:t>目前看来我们只需要提供基本类型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[T]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Hlist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[T, H &lt;: </a:t>
            </a:r>
            <a:r>
              <a:rPr lang="en-US" altLang="zh-CN" dirty="0" err="1" smtClean="0"/>
              <a:t>HList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[T :: H]</a:t>
            </a:r>
            <a:r>
              <a:rPr lang="zh-CN" altLang="en-US" dirty="0" smtClean="0"/>
              <a:t>就好了，这样代码确实更加通用了。但是我们每次都是将</a:t>
            </a:r>
            <a:r>
              <a:rPr lang="en-US" altLang="zh-CN" dirty="0" smtClean="0"/>
              <a:t>List[String]</a:t>
            </a:r>
            <a:r>
              <a:rPr lang="zh-CN" altLang="en-US" dirty="0" smtClean="0"/>
              <a:t>转化成</a:t>
            </a:r>
            <a:r>
              <a:rPr lang="en-US" altLang="zh-CN" dirty="0" err="1" smtClean="0"/>
              <a:t>genericT</a:t>
            </a:r>
            <a:r>
              <a:rPr lang="zh-CN" altLang="en-US" dirty="0" smtClean="0"/>
              <a:t>，然后再将</a:t>
            </a:r>
            <a:r>
              <a:rPr lang="en-US" altLang="zh-CN" dirty="0" err="1" smtClean="0"/>
              <a:t>genericT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Generic[T]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方法转换成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，这个地方可不可以用</a:t>
            </a:r>
            <a:r>
              <a:rPr lang="en-US" altLang="zh-CN" dirty="0" smtClean="0"/>
              <a:t>implicit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type class</a:t>
            </a:r>
            <a:r>
              <a:rPr lang="zh-CN" altLang="en-US" dirty="0" smtClean="0"/>
              <a:t>来处理的，不如试一试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hapeless</a:t>
            </a:r>
            <a:endParaRPr lang="zh-CN" altLang="en-US" sz="3200" dirty="0"/>
          </a:p>
        </p:txBody>
      </p:sp>
      <p:pic>
        <p:nvPicPr>
          <p:cNvPr id="5" name="图片 4" descr="微信图片_201806300921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074264" cy="952549"/>
          </a:xfrm>
          <a:prstGeom prst="rect">
            <a:avLst/>
          </a:prstGeom>
        </p:spPr>
      </p:pic>
      <p:pic>
        <p:nvPicPr>
          <p:cNvPr id="7" name="图片 6" descr="微信图片_201806300924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48880"/>
            <a:ext cx="6845652" cy="495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3140968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Mapper</a:t>
            </a:r>
            <a:r>
              <a:rPr lang="en-US" altLang="zh-CN" dirty="0" smtClean="0"/>
              <a:t>[Student] =&gt;</a:t>
            </a:r>
          </a:p>
          <a:p>
            <a:r>
              <a:rPr lang="en-US" altLang="zh-CN" dirty="0" err="1" smtClean="0"/>
              <a:t>genericMapper</a:t>
            </a:r>
            <a:r>
              <a:rPr lang="en-US" altLang="zh-CN" dirty="0" smtClean="0"/>
              <a:t>(Generic[Student],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])</a:t>
            </a:r>
            <a:endParaRPr lang="en-US" altLang="zh-CN" dirty="0" smtClean="0"/>
          </a:p>
          <a:p>
            <a:r>
              <a:rPr lang="en-US" altLang="zh-CN" dirty="0" err="1" smtClean="0"/>
              <a:t>Mapper</a:t>
            </a:r>
            <a:r>
              <a:rPr lang="en-US" altLang="zh-CN" dirty="0" smtClean="0"/>
              <a:t>[Student] =&gt;</a:t>
            </a:r>
          </a:p>
          <a:p>
            <a:r>
              <a:rPr lang="en-US" altLang="zh-CN" dirty="0" err="1" smtClean="0"/>
              <a:t>genericMapper</a:t>
            </a:r>
            <a:r>
              <a:rPr lang="en-US" altLang="zh-CN" dirty="0" smtClean="0"/>
              <a:t>(Generic[Book],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smtClean="0"/>
              <a:t>Long :: String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</a:p>
          <a:p>
            <a:r>
              <a:rPr lang="en-US" altLang="zh-CN" dirty="0" err="1" smtClean="0"/>
              <a:t>Mapper</a:t>
            </a:r>
            <a:r>
              <a:rPr lang="en-US" altLang="zh-CN" dirty="0" smtClean="0"/>
              <a:t>[Long]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[String]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至此不用为专门提供无限的类型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[Student]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[Book]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[Teacher]…</a:t>
            </a:r>
            <a:r>
              <a:rPr lang="zh-CN" altLang="en-US" dirty="0" smtClean="0"/>
              <a:t>只需要提供有限类型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[Long]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[String]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[Boolean]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HListMapper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GenericMapper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implicit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tTC</a:t>
            </a:r>
            <a:r>
              <a:rPr lang="en-US" altLang="zh-CN" dirty="0" smtClean="0"/>
              <a:t>[T]: TC[T] +</a:t>
            </a:r>
          </a:p>
          <a:p>
            <a:r>
              <a:rPr lang="en-US" altLang="zh-CN" dirty="0" smtClean="0"/>
              <a:t>Implicit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hNilTC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]: TC[</a:t>
            </a:r>
            <a:r>
              <a:rPr lang="en-US" altLang="zh-CN" dirty="0" err="1" smtClean="0"/>
              <a:t>HNil</a:t>
            </a:r>
            <a:r>
              <a:rPr lang="en-US" altLang="zh-CN" dirty="0" smtClean="0"/>
              <a:t>] +</a:t>
            </a:r>
          </a:p>
          <a:p>
            <a:r>
              <a:rPr lang="en-US" altLang="zh-CN" dirty="0" smtClean="0"/>
              <a:t>Implicit def TC[T, H &lt;: </a:t>
            </a:r>
            <a:r>
              <a:rPr lang="en-US" altLang="zh-CN" dirty="0" err="1" smtClean="0"/>
              <a:t>HList</a:t>
            </a:r>
            <a:r>
              <a:rPr lang="en-US" altLang="zh-CN" dirty="0" smtClean="0"/>
              <a:t>]: TC[T :: H] +</a:t>
            </a:r>
          </a:p>
          <a:p>
            <a:r>
              <a:rPr lang="en-US" altLang="zh-CN" dirty="0" smtClean="0"/>
              <a:t>Implicit def </a:t>
            </a:r>
            <a:r>
              <a:rPr lang="en-US" altLang="zh-CN" dirty="0" err="1" smtClean="0"/>
              <a:t>genericTC</a:t>
            </a:r>
            <a:r>
              <a:rPr lang="en-US" altLang="zh-CN" dirty="0" smtClean="0"/>
              <a:t>[A, R]: TC[A]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上面的代码讲解的都是如何将</a:t>
            </a:r>
            <a:r>
              <a:rPr lang="en-US" altLang="zh-CN" dirty="0" smtClean="0"/>
              <a:t>List[String]</a:t>
            </a:r>
            <a:r>
              <a:rPr lang="zh-CN" altLang="en-US" dirty="0" smtClean="0"/>
              <a:t>转化成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，那</a:t>
            </a:r>
            <a:r>
              <a:rPr lang="en-US" altLang="zh-CN" dirty="0" err="1" smtClean="0"/>
              <a:t>ResetSet</a:t>
            </a:r>
            <a:r>
              <a:rPr lang="zh-CN" altLang="en-US" dirty="0" smtClean="0"/>
              <a:t>该如何转化成</a:t>
            </a:r>
            <a:r>
              <a:rPr lang="en-US" altLang="zh-CN" dirty="0" smtClean="0"/>
              <a:t>T</a:t>
            </a:r>
            <a:r>
              <a:rPr lang="zh-CN" altLang="en-US" dirty="0" smtClean="0"/>
              <a:t>？遇到</a:t>
            </a:r>
            <a:r>
              <a:rPr lang="en-US" altLang="zh-CN" dirty="0" smtClean="0"/>
              <a:t>Option[T]</a:t>
            </a:r>
            <a:r>
              <a:rPr lang="zh-CN" altLang="en-US" dirty="0" smtClean="0"/>
              <a:t>又是如何处理的？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https://github.com/zdx1989/scala-jdbc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原始代码</a:t>
            </a:r>
            <a:endParaRPr lang="zh-CN" altLang="en-US" sz="3200" dirty="0"/>
          </a:p>
        </p:txBody>
      </p:sp>
      <p:pic>
        <p:nvPicPr>
          <p:cNvPr id="4" name="内容占位符 3" descr="微信图片_2018062419235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59" y="1451917"/>
            <a:ext cx="5685929" cy="4785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查询对象</a:t>
            </a:r>
            <a:endParaRPr lang="zh-CN" altLang="en-US" sz="3200" dirty="0"/>
          </a:p>
        </p:txBody>
      </p:sp>
      <p:pic>
        <p:nvPicPr>
          <p:cNvPr id="4" name="内容占位符 3" descr="微信图片_2018062419314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7620000" cy="3790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查询对象</a:t>
            </a:r>
            <a:endParaRPr lang="zh-CN" altLang="en-US" sz="3200" dirty="0"/>
          </a:p>
        </p:txBody>
      </p:sp>
      <p:pic>
        <p:nvPicPr>
          <p:cNvPr id="4" name="内容占位符 3" descr="微信图片_2018062419315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7562850" cy="2419350"/>
          </a:xfrm>
        </p:spPr>
      </p:pic>
      <p:sp>
        <p:nvSpPr>
          <p:cNvPr id="5" name="TextBox 4"/>
          <p:cNvSpPr txBox="1"/>
          <p:nvPr/>
        </p:nvSpPr>
        <p:spPr>
          <a:xfrm>
            <a:off x="539552" y="3933056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样例类：</a:t>
            </a:r>
            <a:r>
              <a:rPr lang="en-US" altLang="zh-CN" dirty="0" smtClean="0"/>
              <a:t>Student</a:t>
            </a:r>
          </a:p>
          <a:p>
            <a:r>
              <a:rPr lang="zh-CN" altLang="en-US" dirty="0" smtClean="0"/>
              <a:t>属性：</a:t>
            </a:r>
            <a:r>
              <a:rPr lang="en-US" altLang="zh-CN" dirty="0" smtClean="0"/>
              <a:t>id: Long, name: String, score: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zh-CN" altLang="en-US" dirty="0" smtClean="0"/>
              <a:t>转换函数：</a:t>
            </a:r>
            <a:r>
              <a:rPr lang="en-US" altLang="zh-CN" dirty="0" smtClean="0"/>
              <a:t>list2Student: List[String] =&gt; Student</a:t>
            </a:r>
          </a:p>
          <a:p>
            <a:endParaRPr lang="en-US" altLang="zh-CN" dirty="0"/>
          </a:p>
          <a:p>
            <a:r>
              <a:rPr lang="zh-CN" altLang="en-US" dirty="0"/>
              <a:t>样例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Book</a:t>
            </a:r>
          </a:p>
          <a:p>
            <a:r>
              <a:rPr lang="zh-CN" altLang="en-US" dirty="0" smtClean="0"/>
              <a:t>属性：</a:t>
            </a:r>
            <a:r>
              <a:rPr lang="en-US" altLang="zh-CN" dirty="0" smtClean="0"/>
              <a:t>id: Long, name: String, price: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zh-CN" altLang="en-US" dirty="0" smtClean="0"/>
              <a:t>转换函数：</a:t>
            </a:r>
            <a:r>
              <a:rPr lang="en-US" altLang="zh-CN" dirty="0" smtClean="0"/>
              <a:t>list2Book: List[String] =&gt; Book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查询代码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pic>
        <p:nvPicPr>
          <p:cNvPr id="5" name="图片 4" descr="微信图片_201806241944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780928"/>
            <a:ext cx="6915150" cy="11811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1156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 descr="微信图片_2018062419493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620000" cy="1352550"/>
          </a:xfrm>
        </p:spPr>
      </p:pic>
      <p:sp>
        <p:nvSpPr>
          <p:cNvPr id="9" name="TextBox 8"/>
          <p:cNvSpPr txBox="1"/>
          <p:nvPr/>
        </p:nvSpPr>
        <p:spPr>
          <a:xfrm>
            <a:off x="539552" y="422108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需要转换函数</a:t>
            </a:r>
            <a:r>
              <a:rPr lang="en-US" altLang="zh-CN" dirty="0" smtClean="0"/>
              <a:t>list2Student: List[String] =&gt; Student</a:t>
            </a:r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需要转换函数</a:t>
            </a:r>
            <a:r>
              <a:rPr lang="en-US" altLang="zh-CN" dirty="0" smtClean="0"/>
              <a:t>list2Book: List[String] =&gt; Book</a:t>
            </a:r>
          </a:p>
          <a:p>
            <a:r>
              <a:rPr lang="zh-CN" altLang="en-US" dirty="0" smtClean="0"/>
              <a:t>那查询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需要转换函数</a:t>
            </a:r>
            <a:r>
              <a:rPr lang="en-US" altLang="zh-CN" dirty="0" smtClean="0"/>
              <a:t>list2Teacher: List[String] =&gt; Teacher</a:t>
            </a:r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需要转换函数</a:t>
            </a:r>
            <a:r>
              <a:rPr lang="en-US" altLang="zh-CN" dirty="0" smtClean="0"/>
              <a:t>list2A: List[String] =&gt; A</a:t>
            </a:r>
          </a:p>
          <a:p>
            <a:endParaRPr lang="en-US" altLang="zh-CN" dirty="0"/>
          </a:p>
          <a:p>
            <a:r>
              <a:rPr lang="zh-CN" altLang="en-US" dirty="0" smtClean="0"/>
              <a:t>对于任意类型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都需要</a:t>
            </a:r>
            <a:r>
              <a:rPr lang="zh-CN" altLang="en-US" dirty="0"/>
              <a:t>一</a:t>
            </a:r>
            <a:r>
              <a:rPr lang="zh-CN" altLang="en-US" dirty="0" smtClean="0"/>
              <a:t>个转换函数</a:t>
            </a:r>
            <a:r>
              <a:rPr lang="en-US" altLang="zh-CN" dirty="0" smtClean="0"/>
              <a:t>list2A: List[String] =&gt; A</a:t>
            </a:r>
          </a:p>
          <a:p>
            <a:r>
              <a:rPr lang="zh-CN" altLang="en-US" dirty="0" smtClean="0"/>
              <a:t>能否省略转换函数呢？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使用公共接口</a:t>
            </a:r>
            <a:endParaRPr lang="zh-CN" altLang="en-US" sz="3200" dirty="0"/>
          </a:p>
        </p:txBody>
      </p:sp>
      <p:pic>
        <p:nvPicPr>
          <p:cNvPr id="4" name="内容占位符 3" descr="微信图片_201806242007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908720"/>
            <a:ext cx="5417704" cy="1350206"/>
          </a:xfrm>
        </p:spPr>
      </p:pic>
      <p:pic>
        <p:nvPicPr>
          <p:cNvPr id="5" name="图片 4" descr="微信图片_201806242007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348880"/>
            <a:ext cx="5911230" cy="2077790"/>
          </a:xfrm>
          <a:prstGeom prst="rect">
            <a:avLst/>
          </a:prstGeom>
        </p:spPr>
      </p:pic>
      <p:pic>
        <p:nvPicPr>
          <p:cNvPr id="6" name="图片 5" descr="微信图片_201806242007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509120"/>
            <a:ext cx="5968380" cy="211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查询代码</a:t>
            </a: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pic>
        <p:nvPicPr>
          <p:cNvPr id="4" name="内容占位符 3" descr="微信图片_201806242012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7620000" cy="752475"/>
          </a:xfrm>
        </p:spPr>
      </p:pic>
      <p:sp>
        <p:nvSpPr>
          <p:cNvPr id="5" name="TextBox 4"/>
          <p:cNvSpPr txBox="1"/>
          <p:nvPr/>
        </p:nvSpPr>
        <p:spPr>
          <a:xfrm>
            <a:off x="539552" y="2276872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无转换函数</a:t>
            </a:r>
            <a:r>
              <a:rPr lang="en-US" altLang="zh-CN" dirty="0" smtClean="0"/>
              <a:t>list2Student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list2Book</a:t>
            </a:r>
          </a:p>
          <a:p>
            <a:r>
              <a:rPr lang="zh-CN" altLang="en-US" dirty="0" smtClean="0"/>
              <a:t>但是仍需要函数</a:t>
            </a:r>
            <a:r>
              <a:rPr lang="en-US" altLang="zh-CN" dirty="0" err="1" smtClean="0"/>
              <a:t>Student.to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Book.to</a:t>
            </a:r>
            <a:r>
              <a:rPr lang="zh-CN" altLang="en-US" dirty="0" smtClean="0"/>
              <a:t>来完成</a:t>
            </a:r>
            <a:r>
              <a:rPr lang="en-US" altLang="zh-CN" dirty="0" smtClean="0"/>
              <a:t>List[String] =&gt; A</a:t>
            </a:r>
            <a:r>
              <a:rPr lang="zh-CN" altLang="en-US" dirty="0" smtClean="0"/>
              <a:t>的转换</a:t>
            </a:r>
            <a:endParaRPr lang="en-US" altLang="zh-CN" dirty="0" smtClean="0"/>
          </a:p>
          <a:p>
            <a:r>
              <a:rPr lang="zh-CN" altLang="en-US" dirty="0" smtClean="0"/>
              <a:t>不同的是转换函数定义在类型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Student </a:t>
            </a:r>
            <a:r>
              <a:rPr lang="zh-CN" altLang="en-US" dirty="0"/>
              <a:t>继承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[Student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，实现</a:t>
            </a:r>
            <a:r>
              <a:rPr lang="en-US" altLang="zh-CN" dirty="0" smtClean="0"/>
              <a:t>to: List[String] =&gt; Student</a:t>
            </a:r>
          </a:p>
          <a:p>
            <a:r>
              <a:rPr lang="en-US" altLang="zh-CN" dirty="0" smtClean="0"/>
              <a:t>Book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[Book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，实现</a:t>
            </a:r>
            <a:r>
              <a:rPr lang="en-US" altLang="zh-CN" dirty="0" smtClean="0"/>
              <a:t>to: List[String] =&gt; Book</a:t>
            </a:r>
          </a:p>
          <a:p>
            <a:r>
              <a:rPr lang="zh-CN" altLang="en-US" dirty="0" smtClean="0"/>
              <a:t>这样只是转换函数换了一个地方定义</a:t>
            </a:r>
            <a:endParaRPr lang="en-US" altLang="zh-CN" dirty="0" smtClean="0"/>
          </a:p>
          <a:p>
            <a:r>
              <a:rPr lang="zh-CN" altLang="en-US" dirty="0" smtClean="0"/>
              <a:t>还有其他的方法吗？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使用类型类实例</a:t>
            </a:r>
            <a:endParaRPr lang="zh-CN" altLang="en-US" sz="3200" dirty="0"/>
          </a:p>
        </p:txBody>
      </p:sp>
      <p:pic>
        <p:nvPicPr>
          <p:cNvPr id="4" name="内容占位符 3" descr="微信图片_201806242032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7620000" cy="1628775"/>
          </a:xfrm>
        </p:spPr>
      </p:pic>
      <p:pic>
        <p:nvPicPr>
          <p:cNvPr id="5" name="图片 4" descr="微信图片_201806242032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924944"/>
            <a:ext cx="7620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修改查询代码</a:t>
            </a:r>
            <a:endParaRPr lang="zh-CN" altLang="en-US" sz="3200" dirty="0"/>
          </a:p>
        </p:txBody>
      </p:sp>
      <p:pic>
        <p:nvPicPr>
          <p:cNvPr id="5" name="内容占位符 4" descr="微信图片_201806242032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7620000" cy="208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684</Words>
  <Application>Microsoft Office PowerPoint</Application>
  <PresentationFormat>全屏显示(4:3)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JDBC&amp;&amp;Shapeless</vt:lpstr>
      <vt:lpstr>原始代码</vt:lpstr>
      <vt:lpstr>查询对象</vt:lpstr>
      <vt:lpstr>查询对象</vt:lpstr>
      <vt:lpstr>查询代码1</vt:lpstr>
      <vt:lpstr>使用公共接口</vt:lpstr>
      <vt:lpstr>查询代码2</vt:lpstr>
      <vt:lpstr>使用类型类实例</vt:lpstr>
      <vt:lpstr>修改查询代码</vt:lpstr>
      <vt:lpstr>查询代码3</vt:lpstr>
      <vt:lpstr>使用Shapeless</vt:lpstr>
      <vt:lpstr>使用Shapeless</vt:lpstr>
      <vt:lpstr>使用Shapeless</vt:lpstr>
      <vt:lpstr>使用Shapeless</vt:lpstr>
      <vt:lpstr>使用Shapeless</vt:lpstr>
      <vt:lpstr>总结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JDBC&amp;&amp;Shapeless</dc:title>
  <dc:creator>dell</dc:creator>
  <cp:lastModifiedBy>dell</cp:lastModifiedBy>
  <cp:revision>88</cp:revision>
  <dcterms:created xsi:type="dcterms:W3CDTF">2018-06-24T10:56:21Z</dcterms:created>
  <dcterms:modified xsi:type="dcterms:W3CDTF">2018-06-30T01:54:34Z</dcterms:modified>
</cp:coreProperties>
</file>