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B9"/>
    <a:srgbClr val="9E9EC6"/>
    <a:srgbClr val="003F75"/>
    <a:srgbClr val="EAEAEA"/>
    <a:srgbClr val="3399FF"/>
    <a:srgbClr val="A9A9BB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8" autoAdjust="0"/>
    <p:restoredTop sz="93654" autoAdjust="0"/>
  </p:normalViewPr>
  <p:slideViewPr>
    <p:cSldViewPr>
      <p:cViewPr varScale="1">
        <p:scale>
          <a:sx n="14" d="100"/>
          <a:sy n="14" d="100"/>
        </p:scale>
        <p:origin x="-1386" y="-180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7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6661150" y="33426400"/>
            <a:ext cx="305689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661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80">
                <a:solidFill>
                  <a:srgbClr val="808080"/>
                </a:solidFill>
              </a:rPr>
              <a:t>Template ID: multicolorgradients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5720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46710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440901" y="20694046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8135600" y="24750478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8135600" y="27684178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3754"/>
            <a:ext cx="11573728" cy="10287000"/>
          </a:xfrm>
          <a:prstGeom prst="rect">
            <a:avLst/>
          </a:prstGeom>
        </p:spPr>
      </p:pic>
      <p:pic>
        <p:nvPicPr>
          <p:cNvPr id="13" name="صورة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97" y="329711"/>
            <a:ext cx="12344399" cy="10287000"/>
          </a:xfrm>
          <a:prstGeom prst="rect">
            <a:avLst/>
          </a:prstGeom>
        </p:spPr>
      </p:pic>
      <p:pic>
        <p:nvPicPr>
          <p:cNvPr id="14" name="صورة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471" y="228600"/>
            <a:ext cx="11573727" cy="10489223"/>
          </a:xfrm>
          <a:prstGeom prst="rect">
            <a:avLst/>
          </a:prstGeom>
        </p:spPr>
      </p:pic>
      <p:pic>
        <p:nvPicPr>
          <p:cNvPr id="15" name="صورة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817354"/>
            <a:ext cx="11573728" cy="10363200"/>
          </a:xfrm>
          <a:prstGeom prst="rect">
            <a:avLst/>
          </a:prstGeom>
        </p:spPr>
      </p:pic>
      <p:pic>
        <p:nvPicPr>
          <p:cNvPr id="17" name="صورة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472" y="11201400"/>
            <a:ext cx="11573727" cy="10363200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98" y="11201399"/>
            <a:ext cx="12344398" cy="9949847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0" y="21564600"/>
            <a:ext cx="11500458" cy="10439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1</Words>
  <Application>Microsoft Office PowerPoint</Application>
  <PresentationFormat>مخصص</PresentationFormat>
  <Paragraphs>1</Paragraphs>
  <Slides>1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Default Design</vt:lpstr>
      <vt:lpstr>عرض تقديمي في PowerPoint</vt:lpstr>
    </vt:vector>
  </TitlesOfParts>
  <Company>Graphicsland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TOSHIBA</cp:lastModifiedBy>
  <cp:revision>121</cp:revision>
  <cp:lastPrinted>2000-08-03T00:31:24Z</cp:lastPrinted>
  <dcterms:modified xsi:type="dcterms:W3CDTF">2018-08-02T15:40:35Z</dcterms:modified>
  <cp:category>research posters template</cp:category>
</cp:coreProperties>
</file>