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1"/>
  </p:notesMasterIdLst>
  <p:sldIdLst>
    <p:sldId id="256" r:id="rId2"/>
    <p:sldId id="259" r:id="rId3"/>
    <p:sldId id="258" r:id="rId4"/>
    <p:sldId id="257" r:id="rId5"/>
    <p:sldId id="262" r:id="rId6"/>
    <p:sldId id="275" r:id="rId7"/>
    <p:sldId id="266" r:id="rId8"/>
    <p:sldId id="300" r:id="rId9"/>
    <p:sldId id="301" r:id="rId10"/>
    <p:sldId id="302" r:id="rId11"/>
    <p:sldId id="304" r:id="rId12"/>
    <p:sldId id="305" r:id="rId13"/>
    <p:sldId id="306" r:id="rId14"/>
    <p:sldId id="307" r:id="rId15"/>
    <p:sldId id="308" r:id="rId16"/>
    <p:sldId id="282" r:id="rId17"/>
    <p:sldId id="261" r:id="rId18"/>
    <p:sldId id="273" r:id="rId19"/>
    <p:sldId id="284" r:id="rId20"/>
  </p:sldIdLst>
  <p:sldSz cx="9144000" cy="5143500" type="screen16x9"/>
  <p:notesSz cx="6858000" cy="9144000"/>
  <p:embeddedFontLst>
    <p:embeddedFont>
      <p:font typeface="Chewy" panose="020B0604020202020204" charset="0"/>
      <p:regular r:id="rId22"/>
    </p:embeddedFont>
    <p:embeddedFont>
      <p:font typeface="Nunito" panose="00000500000000000000" pitchFamily="2" charset="0"/>
      <p:regular r:id="rId23"/>
      <p:bold r:id="rId24"/>
    </p:embeddedFont>
    <p:embeddedFont>
      <p:font typeface="Roboto Condensed Light" panose="02000000000000000000" pitchFamily="2" charset="0"/>
      <p:regular r:id="rId25"/>
      <p:italic r:id="rId26"/>
    </p:embeddedFont>
    <p:embeddedFont>
      <p:font typeface="Ubuntu"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201513F-07E4-4B0E-90B0-8AF646000819}">
  <a:tblStyle styleId="{8201513F-07E4-4B0E-90B0-8AF64600081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dfab3271ff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dfab3271ff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0021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dfab3271ff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dfab3271ff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2515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dfab3271ff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dfab3271ff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1249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dfab3271ff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dfab3271ff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9231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dfab3271ff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dfab3271ff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022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dfab3271ff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dfab3271ff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8354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0"/>
        <p:cNvGrpSpPr/>
        <p:nvPr/>
      </p:nvGrpSpPr>
      <p:grpSpPr>
        <a:xfrm>
          <a:off x="0" y="0"/>
          <a:ext cx="0" cy="0"/>
          <a:chOff x="0" y="0"/>
          <a:chExt cx="0" cy="0"/>
        </a:xfrm>
      </p:grpSpPr>
      <p:sp>
        <p:nvSpPr>
          <p:cNvPr id="1811" name="Google Shape;1811;gdfc0182d06_0_30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2" name="Google Shape;1812;gdfc0182d06_0_30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dfab3271ff_0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dfab3271ff_0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2"/>
        <p:cNvGrpSpPr/>
        <p:nvPr/>
      </p:nvGrpSpPr>
      <p:grpSpPr>
        <a:xfrm>
          <a:off x="0" y="0"/>
          <a:ext cx="0" cy="0"/>
          <a:chOff x="0" y="0"/>
          <a:chExt cx="0" cy="0"/>
        </a:xfrm>
      </p:grpSpPr>
      <p:sp>
        <p:nvSpPr>
          <p:cNvPr id="1393" name="Google Shape;1393;gdfc0182d06_0_2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4" name="Google Shape;1394;gdfc0182d06_0_2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dfc0182d06_0_217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dfc0182d06_0_217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dfab3271ff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dfab3271ff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dfab3271ff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dfab3271f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dfc0182d0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dfc0182d0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dfc0182d06_0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dfc0182d06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4"/>
        <p:cNvGrpSpPr/>
        <p:nvPr/>
      </p:nvGrpSpPr>
      <p:grpSpPr>
        <a:xfrm>
          <a:off x="0" y="0"/>
          <a:ext cx="0" cy="0"/>
          <a:chOff x="0" y="0"/>
          <a:chExt cx="0" cy="0"/>
        </a:xfrm>
      </p:grpSpPr>
      <p:sp>
        <p:nvSpPr>
          <p:cNvPr id="1515" name="Google Shape;1515;gdfc0182d06_0_2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6" name="Google Shape;1516;gdfc0182d06_0_2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dfc0182d06_0_6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dfc0182d06_0_6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dfab3271ff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dfab3271ff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9657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dfab3271ff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dfab3271ff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2571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318425" y="445013"/>
            <a:ext cx="1297450" cy="477875"/>
            <a:chOff x="318425" y="357163"/>
            <a:chExt cx="1297450" cy="477875"/>
          </a:xfrm>
        </p:grpSpPr>
        <p:grpSp>
          <p:nvGrpSpPr>
            <p:cNvPr id="12" name="Google Shape;12;p2"/>
            <p:cNvGrpSpPr/>
            <p:nvPr/>
          </p:nvGrpSpPr>
          <p:grpSpPr>
            <a:xfrm rot="10800000" flipH="1">
              <a:off x="455850" y="467250"/>
              <a:ext cx="1160025" cy="257725"/>
              <a:chOff x="3464600" y="3479675"/>
              <a:chExt cx="1160025" cy="257725"/>
            </a:xfrm>
          </p:grpSpPr>
          <p:sp>
            <p:nvSpPr>
              <p:cNvPr id="13" name="Google Shape;13;p2"/>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318425" y="357163"/>
              <a:ext cx="495375" cy="477875"/>
              <a:chOff x="3881575" y="2684100"/>
              <a:chExt cx="495375" cy="477875"/>
            </a:xfrm>
          </p:grpSpPr>
          <p:sp>
            <p:nvSpPr>
              <p:cNvPr id="16" name="Google Shape;16;p2"/>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19;p2"/>
          <p:cNvSpPr txBox="1">
            <a:spLocks noGrp="1"/>
          </p:cNvSpPr>
          <p:nvPr>
            <p:ph type="ctrTitle"/>
          </p:nvPr>
        </p:nvSpPr>
        <p:spPr>
          <a:xfrm>
            <a:off x="713225" y="1227300"/>
            <a:ext cx="6257700" cy="20733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7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0" name="Google Shape;20;p2"/>
          <p:cNvSpPr txBox="1">
            <a:spLocks noGrp="1"/>
          </p:cNvSpPr>
          <p:nvPr>
            <p:ph type="subTitle" idx="1"/>
          </p:nvPr>
        </p:nvSpPr>
        <p:spPr>
          <a:xfrm>
            <a:off x="713225" y="3300600"/>
            <a:ext cx="2993100" cy="615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21" name="Google Shape;21;p2"/>
          <p:cNvGrpSpPr/>
          <p:nvPr/>
        </p:nvGrpSpPr>
        <p:grpSpPr>
          <a:xfrm rot="8100000" flipH="1">
            <a:off x="414832" y="4360489"/>
            <a:ext cx="495370" cy="477870"/>
            <a:chOff x="3881575" y="2684100"/>
            <a:chExt cx="495375" cy="477875"/>
          </a:xfrm>
        </p:grpSpPr>
        <p:sp>
          <p:nvSpPr>
            <p:cNvPr id="22" name="Google Shape;22;p2"/>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list">
  <p:cSld name="CUSTOM_5">
    <p:spTree>
      <p:nvGrpSpPr>
        <p:cNvPr id="1" name="Shape 246"/>
        <p:cNvGrpSpPr/>
        <p:nvPr/>
      </p:nvGrpSpPr>
      <p:grpSpPr>
        <a:xfrm>
          <a:off x="0" y="0"/>
          <a:ext cx="0" cy="0"/>
          <a:chOff x="0" y="0"/>
          <a:chExt cx="0" cy="0"/>
        </a:xfrm>
      </p:grpSpPr>
      <p:sp>
        <p:nvSpPr>
          <p:cNvPr id="247" name="Google Shape;247;p18"/>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 name="Google Shape;248;p18"/>
          <p:cNvGrpSpPr/>
          <p:nvPr/>
        </p:nvGrpSpPr>
        <p:grpSpPr>
          <a:xfrm rot="5547522" flipH="1">
            <a:off x="320091" y="4360510"/>
            <a:ext cx="495385" cy="477885"/>
            <a:chOff x="3881575" y="2684100"/>
            <a:chExt cx="495375" cy="477875"/>
          </a:xfrm>
        </p:grpSpPr>
        <p:sp>
          <p:nvSpPr>
            <p:cNvPr id="249" name="Google Shape;249;p18"/>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8"/>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8"/>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18"/>
          <p:cNvGrpSpPr/>
          <p:nvPr/>
        </p:nvGrpSpPr>
        <p:grpSpPr>
          <a:xfrm>
            <a:off x="318425" y="445013"/>
            <a:ext cx="1297450" cy="477875"/>
            <a:chOff x="318425" y="357163"/>
            <a:chExt cx="1297450" cy="477875"/>
          </a:xfrm>
        </p:grpSpPr>
        <p:grpSp>
          <p:nvGrpSpPr>
            <p:cNvPr id="253" name="Google Shape;253;p18"/>
            <p:cNvGrpSpPr/>
            <p:nvPr/>
          </p:nvGrpSpPr>
          <p:grpSpPr>
            <a:xfrm rot="10800000" flipH="1">
              <a:off x="455850" y="467250"/>
              <a:ext cx="1160025" cy="257725"/>
              <a:chOff x="3464600" y="3479675"/>
              <a:chExt cx="1160025" cy="257725"/>
            </a:xfrm>
          </p:grpSpPr>
          <p:sp>
            <p:nvSpPr>
              <p:cNvPr id="254" name="Google Shape;254;p18"/>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8"/>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18"/>
            <p:cNvGrpSpPr/>
            <p:nvPr/>
          </p:nvGrpSpPr>
          <p:grpSpPr>
            <a:xfrm>
              <a:off x="318425" y="357163"/>
              <a:ext cx="495375" cy="477875"/>
              <a:chOff x="3881575" y="2684100"/>
              <a:chExt cx="495375" cy="477875"/>
            </a:xfrm>
          </p:grpSpPr>
          <p:sp>
            <p:nvSpPr>
              <p:cNvPr id="257" name="Google Shape;257;p18"/>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8"/>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8"/>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0" name="Google Shape;260;p18"/>
          <p:cNvGrpSpPr/>
          <p:nvPr/>
        </p:nvGrpSpPr>
        <p:grpSpPr>
          <a:xfrm rot="8100000" flipH="1">
            <a:off x="8237857" y="4360514"/>
            <a:ext cx="495370" cy="477870"/>
            <a:chOff x="3881575" y="2684100"/>
            <a:chExt cx="495375" cy="477875"/>
          </a:xfrm>
        </p:grpSpPr>
        <p:sp>
          <p:nvSpPr>
            <p:cNvPr id="261" name="Google Shape;261;p18"/>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8"/>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8"/>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 name="Google Shape;264;p18"/>
          <p:cNvSpPr txBox="1">
            <a:spLocks noGrp="1"/>
          </p:cNvSpPr>
          <p:nvPr>
            <p:ph type="title"/>
          </p:nvPr>
        </p:nvSpPr>
        <p:spPr>
          <a:xfrm>
            <a:off x="4602150" y="445025"/>
            <a:ext cx="3828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5" name="Google Shape;265;p18"/>
          <p:cNvSpPr txBox="1">
            <a:spLocks noGrp="1"/>
          </p:cNvSpPr>
          <p:nvPr>
            <p:ph type="subTitle" idx="1"/>
          </p:nvPr>
        </p:nvSpPr>
        <p:spPr>
          <a:xfrm>
            <a:off x="4602175" y="1579800"/>
            <a:ext cx="3828600" cy="24411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1600"/>
              <a:buFont typeface="Nunito"/>
              <a:buNone/>
              <a:defRPr sz="1600"/>
            </a:lvl1pPr>
            <a:lvl2pPr lvl="1">
              <a:spcBef>
                <a:spcPts val="0"/>
              </a:spcBef>
              <a:spcAft>
                <a:spcPts val="0"/>
              </a:spcAft>
              <a:buClr>
                <a:schemeClr val="lt1"/>
              </a:buClr>
              <a:buSzPts val="1600"/>
              <a:buFont typeface="Nunito"/>
              <a:buNone/>
              <a:defRPr/>
            </a:lvl2pPr>
            <a:lvl3pPr lvl="2">
              <a:spcBef>
                <a:spcPts val="0"/>
              </a:spcBef>
              <a:spcAft>
                <a:spcPts val="0"/>
              </a:spcAft>
              <a:buClr>
                <a:schemeClr val="lt1"/>
              </a:buClr>
              <a:buSzPts val="1600"/>
              <a:buFont typeface="Nunito"/>
              <a:buNone/>
              <a:defRPr/>
            </a:lvl3pPr>
            <a:lvl4pPr lvl="3">
              <a:spcBef>
                <a:spcPts val="0"/>
              </a:spcBef>
              <a:spcAft>
                <a:spcPts val="0"/>
              </a:spcAft>
              <a:buClr>
                <a:schemeClr val="lt1"/>
              </a:buClr>
              <a:buSzPts val="1600"/>
              <a:buFont typeface="Nunito"/>
              <a:buNone/>
              <a:defRPr/>
            </a:lvl4pPr>
            <a:lvl5pPr lvl="4">
              <a:spcBef>
                <a:spcPts val="0"/>
              </a:spcBef>
              <a:spcAft>
                <a:spcPts val="0"/>
              </a:spcAft>
              <a:buClr>
                <a:schemeClr val="lt1"/>
              </a:buClr>
              <a:buSzPts val="1600"/>
              <a:buFont typeface="Nunito"/>
              <a:buNone/>
              <a:defRPr/>
            </a:lvl5pPr>
            <a:lvl6pPr lvl="5">
              <a:spcBef>
                <a:spcPts val="0"/>
              </a:spcBef>
              <a:spcAft>
                <a:spcPts val="0"/>
              </a:spcAft>
              <a:buClr>
                <a:schemeClr val="lt1"/>
              </a:buClr>
              <a:buSzPts val="1600"/>
              <a:buFont typeface="Nunito"/>
              <a:buNone/>
              <a:defRPr/>
            </a:lvl6pPr>
            <a:lvl7pPr lvl="6">
              <a:spcBef>
                <a:spcPts val="0"/>
              </a:spcBef>
              <a:spcAft>
                <a:spcPts val="0"/>
              </a:spcAft>
              <a:buClr>
                <a:schemeClr val="lt1"/>
              </a:buClr>
              <a:buSzPts val="1600"/>
              <a:buFont typeface="Nunito"/>
              <a:buNone/>
              <a:defRPr/>
            </a:lvl7pPr>
            <a:lvl8pPr lvl="7">
              <a:spcBef>
                <a:spcPts val="0"/>
              </a:spcBef>
              <a:spcAft>
                <a:spcPts val="0"/>
              </a:spcAft>
              <a:buClr>
                <a:schemeClr val="lt1"/>
              </a:buClr>
              <a:buSzPts val="1600"/>
              <a:buFont typeface="Nunito"/>
              <a:buNone/>
              <a:defRPr/>
            </a:lvl8pPr>
            <a:lvl9pPr lvl="8">
              <a:spcBef>
                <a:spcPts val="0"/>
              </a:spcBef>
              <a:spcAft>
                <a:spcPts val="0"/>
              </a:spcAft>
              <a:buClr>
                <a:schemeClr val="lt1"/>
              </a:buClr>
              <a:buSzPts val="1600"/>
              <a:buFont typeface="Nunito"/>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20">
    <p:spTree>
      <p:nvGrpSpPr>
        <p:cNvPr id="1" name="Shape 266"/>
        <p:cNvGrpSpPr/>
        <p:nvPr/>
      </p:nvGrpSpPr>
      <p:grpSpPr>
        <a:xfrm>
          <a:off x="0" y="0"/>
          <a:ext cx="0" cy="0"/>
          <a:chOff x="0" y="0"/>
          <a:chExt cx="0" cy="0"/>
        </a:xfrm>
      </p:grpSpPr>
      <p:sp>
        <p:nvSpPr>
          <p:cNvPr id="267" name="Google Shape;267;p1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68" name="Google Shape;268;p19"/>
          <p:cNvSpPr txBox="1">
            <a:spLocks noGrp="1"/>
          </p:cNvSpPr>
          <p:nvPr>
            <p:ph type="subTitle" idx="1"/>
          </p:nvPr>
        </p:nvSpPr>
        <p:spPr>
          <a:xfrm>
            <a:off x="713225" y="2086050"/>
            <a:ext cx="2951100" cy="12462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9" name="Google Shape;269;p19"/>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19"/>
          <p:cNvGrpSpPr/>
          <p:nvPr/>
        </p:nvGrpSpPr>
        <p:grpSpPr>
          <a:xfrm>
            <a:off x="318425" y="445013"/>
            <a:ext cx="1297450" cy="477875"/>
            <a:chOff x="318425" y="357163"/>
            <a:chExt cx="1297450" cy="477875"/>
          </a:xfrm>
        </p:grpSpPr>
        <p:grpSp>
          <p:nvGrpSpPr>
            <p:cNvPr id="271" name="Google Shape;271;p19"/>
            <p:cNvGrpSpPr/>
            <p:nvPr/>
          </p:nvGrpSpPr>
          <p:grpSpPr>
            <a:xfrm rot="10800000" flipH="1">
              <a:off x="455850" y="467250"/>
              <a:ext cx="1160025" cy="257725"/>
              <a:chOff x="3464600" y="3479675"/>
              <a:chExt cx="1160025" cy="257725"/>
            </a:xfrm>
          </p:grpSpPr>
          <p:sp>
            <p:nvSpPr>
              <p:cNvPr id="272" name="Google Shape;272;p19"/>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19"/>
            <p:cNvGrpSpPr/>
            <p:nvPr/>
          </p:nvGrpSpPr>
          <p:grpSpPr>
            <a:xfrm>
              <a:off x="318425" y="357163"/>
              <a:ext cx="495375" cy="477875"/>
              <a:chOff x="3881575" y="2684100"/>
              <a:chExt cx="495375" cy="477875"/>
            </a:xfrm>
          </p:grpSpPr>
          <p:sp>
            <p:nvSpPr>
              <p:cNvPr id="275" name="Google Shape;275;p19"/>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8" name="Google Shape;278;p19"/>
          <p:cNvGrpSpPr/>
          <p:nvPr/>
        </p:nvGrpSpPr>
        <p:grpSpPr>
          <a:xfrm rot="-5547522">
            <a:off x="320091" y="4360485"/>
            <a:ext cx="495385" cy="477885"/>
            <a:chOff x="3881575" y="2684100"/>
            <a:chExt cx="495375" cy="477875"/>
          </a:xfrm>
        </p:grpSpPr>
        <p:sp>
          <p:nvSpPr>
            <p:cNvPr id="279" name="Google Shape;279;p19"/>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3">
  <p:cSld name="CUSTOM_14">
    <p:spTree>
      <p:nvGrpSpPr>
        <p:cNvPr id="1" name="Shape 308"/>
        <p:cNvGrpSpPr/>
        <p:nvPr/>
      </p:nvGrpSpPr>
      <p:grpSpPr>
        <a:xfrm>
          <a:off x="0" y="0"/>
          <a:ext cx="0" cy="0"/>
          <a:chOff x="0" y="0"/>
          <a:chExt cx="0" cy="0"/>
        </a:xfrm>
      </p:grpSpPr>
      <p:sp>
        <p:nvSpPr>
          <p:cNvPr id="309" name="Google Shape;309;p22"/>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 name="Google Shape;310;p22"/>
          <p:cNvGrpSpPr/>
          <p:nvPr/>
        </p:nvGrpSpPr>
        <p:grpSpPr>
          <a:xfrm>
            <a:off x="7545300" y="445025"/>
            <a:ext cx="1297450" cy="477875"/>
            <a:chOff x="7164300" y="445025"/>
            <a:chExt cx="1297450" cy="477875"/>
          </a:xfrm>
        </p:grpSpPr>
        <p:grpSp>
          <p:nvGrpSpPr>
            <p:cNvPr id="311" name="Google Shape;311;p22"/>
            <p:cNvGrpSpPr/>
            <p:nvPr/>
          </p:nvGrpSpPr>
          <p:grpSpPr>
            <a:xfrm flipH="1">
              <a:off x="7164300" y="555088"/>
              <a:ext cx="1160025" cy="257725"/>
              <a:chOff x="3464600" y="3479675"/>
              <a:chExt cx="1160025" cy="257725"/>
            </a:xfrm>
          </p:grpSpPr>
          <p:sp>
            <p:nvSpPr>
              <p:cNvPr id="312" name="Google Shape;312;p22"/>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2"/>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22"/>
            <p:cNvGrpSpPr/>
            <p:nvPr/>
          </p:nvGrpSpPr>
          <p:grpSpPr>
            <a:xfrm rot="10800000">
              <a:off x="7966375" y="445025"/>
              <a:ext cx="495375" cy="477875"/>
              <a:chOff x="3881575" y="2684100"/>
              <a:chExt cx="495375" cy="477875"/>
            </a:xfrm>
          </p:grpSpPr>
          <p:sp>
            <p:nvSpPr>
              <p:cNvPr id="315" name="Google Shape;315;p22"/>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2"/>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2"/>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8" name="Google Shape;318;p22"/>
          <p:cNvGrpSpPr/>
          <p:nvPr/>
        </p:nvGrpSpPr>
        <p:grpSpPr>
          <a:xfrm rot="5400000" flipH="1">
            <a:off x="8237827" y="4360472"/>
            <a:ext cx="495375" cy="477875"/>
            <a:chOff x="3881575" y="2684100"/>
            <a:chExt cx="495375" cy="477875"/>
          </a:xfrm>
        </p:grpSpPr>
        <p:sp>
          <p:nvSpPr>
            <p:cNvPr id="319" name="Google Shape;319;p22"/>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2"/>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2"/>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 name="Google Shape;322;p2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2">
  <p:cSld name="CUSTOM_11">
    <p:spTree>
      <p:nvGrpSpPr>
        <p:cNvPr id="1" name="Shape 385"/>
        <p:cNvGrpSpPr/>
        <p:nvPr/>
      </p:nvGrpSpPr>
      <p:grpSpPr>
        <a:xfrm>
          <a:off x="0" y="0"/>
          <a:ext cx="0" cy="0"/>
          <a:chOff x="0" y="0"/>
          <a:chExt cx="0" cy="0"/>
        </a:xfrm>
      </p:grpSpPr>
      <p:sp>
        <p:nvSpPr>
          <p:cNvPr id="386" name="Google Shape;386;p27"/>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7" name="Google Shape;387;p27"/>
          <p:cNvGrpSpPr/>
          <p:nvPr/>
        </p:nvGrpSpPr>
        <p:grpSpPr>
          <a:xfrm>
            <a:off x="318425" y="445013"/>
            <a:ext cx="1297450" cy="477875"/>
            <a:chOff x="318425" y="357163"/>
            <a:chExt cx="1297450" cy="477875"/>
          </a:xfrm>
        </p:grpSpPr>
        <p:grpSp>
          <p:nvGrpSpPr>
            <p:cNvPr id="388" name="Google Shape;388;p27"/>
            <p:cNvGrpSpPr/>
            <p:nvPr/>
          </p:nvGrpSpPr>
          <p:grpSpPr>
            <a:xfrm rot="10800000" flipH="1">
              <a:off x="455850" y="467250"/>
              <a:ext cx="1160025" cy="257725"/>
              <a:chOff x="3464600" y="3479675"/>
              <a:chExt cx="1160025" cy="257725"/>
            </a:xfrm>
          </p:grpSpPr>
          <p:sp>
            <p:nvSpPr>
              <p:cNvPr id="389" name="Google Shape;389;p27"/>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7"/>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 name="Google Shape;391;p27"/>
            <p:cNvGrpSpPr/>
            <p:nvPr/>
          </p:nvGrpSpPr>
          <p:grpSpPr>
            <a:xfrm>
              <a:off x="318425" y="357163"/>
              <a:ext cx="495375" cy="477875"/>
              <a:chOff x="3881575" y="2684100"/>
              <a:chExt cx="495375" cy="477875"/>
            </a:xfrm>
          </p:grpSpPr>
          <p:sp>
            <p:nvSpPr>
              <p:cNvPr id="392" name="Google Shape;392;p27"/>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7"/>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7"/>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5" name="Google Shape;395;p27"/>
          <p:cNvGrpSpPr/>
          <p:nvPr/>
        </p:nvGrpSpPr>
        <p:grpSpPr>
          <a:xfrm>
            <a:off x="7545300" y="445025"/>
            <a:ext cx="1297450" cy="477875"/>
            <a:chOff x="7164300" y="445025"/>
            <a:chExt cx="1297450" cy="477875"/>
          </a:xfrm>
        </p:grpSpPr>
        <p:grpSp>
          <p:nvGrpSpPr>
            <p:cNvPr id="396" name="Google Shape;396;p27"/>
            <p:cNvGrpSpPr/>
            <p:nvPr/>
          </p:nvGrpSpPr>
          <p:grpSpPr>
            <a:xfrm flipH="1">
              <a:off x="7164300" y="555088"/>
              <a:ext cx="1160025" cy="257725"/>
              <a:chOff x="3464600" y="3479675"/>
              <a:chExt cx="1160025" cy="257725"/>
            </a:xfrm>
          </p:grpSpPr>
          <p:sp>
            <p:nvSpPr>
              <p:cNvPr id="397" name="Google Shape;397;p27"/>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7"/>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27"/>
            <p:cNvGrpSpPr/>
            <p:nvPr/>
          </p:nvGrpSpPr>
          <p:grpSpPr>
            <a:xfrm rot="10800000">
              <a:off x="7966375" y="445025"/>
              <a:ext cx="495375" cy="477875"/>
              <a:chOff x="3881575" y="2684100"/>
              <a:chExt cx="495375" cy="477875"/>
            </a:xfrm>
          </p:grpSpPr>
          <p:sp>
            <p:nvSpPr>
              <p:cNvPr id="400" name="Google Shape;400;p27"/>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7"/>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7"/>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3" name="Google Shape;403;p27"/>
          <p:cNvGrpSpPr/>
          <p:nvPr/>
        </p:nvGrpSpPr>
        <p:grpSpPr>
          <a:xfrm rot="8100000" flipH="1">
            <a:off x="414832" y="4360489"/>
            <a:ext cx="495370" cy="477870"/>
            <a:chOff x="3881575" y="2684100"/>
            <a:chExt cx="495375" cy="477875"/>
          </a:xfrm>
        </p:grpSpPr>
        <p:sp>
          <p:nvSpPr>
            <p:cNvPr id="404" name="Google Shape;404;p27"/>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7"/>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7"/>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27"/>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8" name="Google Shape;408;p27"/>
          <p:cNvSpPr txBox="1">
            <a:spLocks noGrp="1"/>
          </p:cNvSpPr>
          <p:nvPr>
            <p:ph type="subTitle" idx="1"/>
          </p:nvPr>
        </p:nvSpPr>
        <p:spPr>
          <a:xfrm>
            <a:off x="2209750" y="1600963"/>
            <a:ext cx="44841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9" name="Google Shape;409;p27"/>
          <p:cNvSpPr txBox="1">
            <a:spLocks noGrp="1"/>
          </p:cNvSpPr>
          <p:nvPr>
            <p:ph type="subTitle" idx="2"/>
          </p:nvPr>
        </p:nvSpPr>
        <p:spPr>
          <a:xfrm>
            <a:off x="2394600" y="3042775"/>
            <a:ext cx="4484100" cy="4545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0" name="Google Shape;410;p27"/>
          <p:cNvSpPr txBox="1">
            <a:spLocks noGrp="1"/>
          </p:cNvSpPr>
          <p:nvPr>
            <p:ph type="subTitle" idx="3"/>
          </p:nvPr>
        </p:nvSpPr>
        <p:spPr>
          <a:xfrm>
            <a:off x="2209750" y="2019488"/>
            <a:ext cx="4484100" cy="711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11" name="Google Shape;411;p27"/>
          <p:cNvSpPr txBox="1">
            <a:spLocks noGrp="1"/>
          </p:cNvSpPr>
          <p:nvPr>
            <p:ph type="subTitle" idx="4"/>
          </p:nvPr>
        </p:nvSpPr>
        <p:spPr>
          <a:xfrm>
            <a:off x="2394600" y="3457775"/>
            <a:ext cx="4484100" cy="7113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
  <p:cSld name="CUSTOM_16">
    <p:spTree>
      <p:nvGrpSpPr>
        <p:cNvPr id="1" name="Shape 514"/>
        <p:cNvGrpSpPr/>
        <p:nvPr/>
      </p:nvGrpSpPr>
      <p:grpSpPr>
        <a:xfrm>
          <a:off x="0" y="0"/>
          <a:ext cx="0" cy="0"/>
          <a:chOff x="0" y="0"/>
          <a:chExt cx="0" cy="0"/>
        </a:xfrm>
      </p:grpSpPr>
      <p:sp>
        <p:nvSpPr>
          <p:cNvPr id="515" name="Google Shape;515;p33"/>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6" name="Google Shape;516;p33"/>
          <p:cNvGrpSpPr/>
          <p:nvPr/>
        </p:nvGrpSpPr>
        <p:grpSpPr>
          <a:xfrm>
            <a:off x="7545300" y="445025"/>
            <a:ext cx="1297450" cy="477875"/>
            <a:chOff x="7164300" y="445025"/>
            <a:chExt cx="1297450" cy="477875"/>
          </a:xfrm>
        </p:grpSpPr>
        <p:grpSp>
          <p:nvGrpSpPr>
            <p:cNvPr id="517" name="Google Shape;517;p33"/>
            <p:cNvGrpSpPr/>
            <p:nvPr/>
          </p:nvGrpSpPr>
          <p:grpSpPr>
            <a:xfrm flipH="1">
              <a:off x="7164300" y="555088"/>
              <a:ext cx="1160025" cy="257725"/>
              <a:chOff x="3464600" y="3479675"/>
              <a:chExt cx="1160025" cy="257725"/>
            </a:xfrm>
          </p:grpSpPr>
          <p:sp>
            <p:nvSpPr>
              <p:cNvPr id="518" name="Google Shape;518;p33"/>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3"/>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 name="Google Shape;520;p33"/>
            <p:cNvGrpSpPr/>
            <p:nvPr/>
          </p:nvGrpSpPr>
          <p:grpSpPr>
            <a:xfrm rot="10800000">
              <a:off x="7966375" y="445025"/>
              <a:ext cx="495375" cy="477875"/>
              <a:chOff x="3881575" y="2684100"/>
              <a:chExt cx="495375" cy="477875"/>
            </a:xfrm>
          </p:grpSpPr>
          <p:sp>
            <p:nvSpPr>
              <p:cNvPr id="521" name="Google Shape;521;p3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4" name="Google Shape;524;p33"/>
          <p:cNvGrpSpPr/>
          <p:nvPr/>
        </p:nvGrpSpPr>
        <p:grpSpPr>
          <a:xfrm rot="8100000" flipH="1">
            <a:off x="414832" y="4360489"/>
            <a:ext cx="495370" cy="477870"/>
            <a:chOff x="3881575" y="2684100"/>
            <a:chExt cx="495375" cy="477875"/>
          </a:xfrm>
        </p:grpSpPr>
        <p:sp>
          <p:nvSpPr>
            <p:cNvPr id="525" name="Google Shape;525;p3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17">
    <p:spTree>
      <p:nvGrpSpPr>
        <p:cNvPr id="1" name="Shape 528"/>
        <p:cNvGrpSpPr/>
        <p:nvPr/>
      </p:nvGrpSpPr>
      <p:grpSpPr>
        <a:xfrm>
          <a:off x="0" y="0"/>
          <a:ext cx="0" cy="0"/>
          <a:chOff x="0" y="0"/>
          <a:chExt cx="0" cy="0"/>
        </a:xfrm>
      </p:grpSpPr>
      <p:sp>
        <p:nvSpPr>
          <p:cNvPr id="529" name="Google Shape;529;p34"/>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34"/>
          <p:cNvGrpSpPr/>
          <p:nvPr/>
        </p:nvGrpSpPr>
        <p:grpSpPr>
          <a:xfrm>
            <a:off x="7545300" y="445025"/>
            <a:ext cx="1297450" cy="477875"/>
            <a:chOff x="7164300" y="445025"/>
            <a:chExt cx="1297450" cy="477875"/>
          </a:xfrm>
        </p:grpSpPr>
        <p:grpSp>
          <p:nvGrpSpPr>
            <p:cNvPr id="531" name="Google Shape;531;p34"/>
            <p:cNvGrpSpPr/>
            <p:nvPr/>
          </p:nvGrpSpPr>
          <p:grpSpPr>
            <a:xfrm flipH="1">
              <a:off x="7164300" y="555088"/>
              <a:ext cx="1160025" cy="257725"/>
              <a:chOff x="3464600" y="3479675"/>
              <a:chExt cx="1160025" cy="257725"/>
            </a:xfrm>
          </p:grpSpPr>
          <p:sp>
            <p:nvSpPr>
              <p:cNvPr id="532" name="Google Shape;532;p34"/>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34"/>
            <p:cNvGrpSpPr/>
            <p:nvPr/>
          </p:nvGrpSpPr>
          <p:grpSpPr>
            <a:xfrm rot="10800000">
              <a:off x="7966375" y="445025"/>
              <a:ext cx="495375" cy="477875"/>
              <a:chOff x="3881575" y="2684100"/>
              <a:chExt cx="495375" cy="477875"/>
            </a:xfrm>
          </p:grpSpPr>
          <p:sp>
            <p:nvSpPr>
              <p:cNvPr id="535" name="Google Shape;535;p3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8" name="Google Shape;538;p34"/>
          <p:cNvGrpSpPr/>
          <p:nvPr/>
        </p:nvGrpSpPr>
        <p:grpSpPr>
          <a:xfrm>
            <a:off x="318425" y="445013"/>
            <a:ext cx="1297450" cy="477875"/>
            <a:chOff x="318425" y="357163"/>
            <a:chExt cx="1297450" cy="477875"/>
          </a:xfrm>
        </p:grpSpPr>
        <p:grpSp>
          <p:nvGrpSpPr>
            <p:cNvPr id="539" name="Google Shape;539;p34"/>
            <p:cNvGrpSpPr/>
            <p:nvPr/>
          </p:nvGrpSpPr>
          <p:grpSpPr>
            <a:xfrm rot="10800000" flipH="1">
              <a:off x="455850" y="467250"/>
              <a:ext cx="1160025" cy="257725"/>
              <a:chOff x="3464600" y="3479675"/>
              <a:chExt cx="1160025" cy="257725"/>
            </a:xfrm>
          </p:grpSpPr>
          <p:sp>
            <p:nvSpPr>
              <p:cNvPr id="540" name="Google Shape;540;p34"/>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4"/>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 name="Google Shape;542;p34"/>
            <p:cNvGrpSpPr/>
            <p:nvPr/>
          </p:nvGrpSpPr>
          <p:grpSpPr>
            <a:xfrm>
              <a:off x="318425" y="357163"/>
              <a:ext cx="495375" cy="477875"/>
              <a:chOff x="3881575" y="2684100"/>
              <a:chExt cx="495375" cy="477875"/>
            </a:xfrm>
          </p:grpSpPr>
          <p:sp>
            <p:nvSpPr>
              <p:cNvPr id="543" name="Google Shape;543;p3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CUSTOM_18">
    <p:spTree>
      <p:nvGrpSpPr>
        <p:cNvPr id="1" name="Shape 546"/>
        <p:cNvGrpSpPr/>
        <p:nvPr/>
      </p:nvGrpSpPr>
      <p:grpSpPr>
        <a:xfrm>
          <a:off x="0" y="0"/>
          <a:ext cx="0" cy="0"/>
          <a:chOff x="0" y="0"/>
          <a:chExt cx="0" cy="0"/>
        </a:xfrm>
      </p:grpSpPr>
      <p:sp>
        <p:nvSpPr>
          <p:cNvPr id="547" name="Google Shape;547;p35"/>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8" name="Google Shape;548;p35"/>
          <p:cNvGrpSpPr/>
          <p:nvPr/>
        </p:nvGrpSpPr>
        <p:grpSpPr>
          <a:xfrm>
            <a:off x="7503650" y="445025"/>
            <a:ext cx="1297450" cy="477875"/>
            <a:chOff x="7164300" y="445025"/>
            <a:chExt cx="1297450" cy="477875"/>
          </a:xfrm>
        </p:grpSpPr>
        <p:grpSp>
          <p:nvGrpSpPr>
            <p:cNvPr id="549" name="Google Shape;549;p35"/>
            <p:cNvGrpSpPr/>
            <p:nvPr/>
          </p:nvGrpSpPr>
          <p:grpSpPr>
            <a:xfrm>
              <a:off x="7301725" y="555088"/>
              <a:ext cx="1160025" cy="257725"/>
              <a:chOff x="3464600" y="3479675"/>
              <a:chExt cx="1160025" cy="257725"/>
            </a:xfrm>
          </p:grpSpPr>
          <p:sp>
            <p:nvSpPr>
              <p:cNvPr id="550" name="Google Shape;550;p35"/>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5"/>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35"/>
            <p:cNvGrpSpPr/>
            <p:nvPr/>
          </p:nvGrpSpPr>
          <p:grpSpPr>
            <a:xfrm rot="10800000" flipH="1">
              <a:off x="7164300" y="445025"/>
              <a:ext cx="495375" cy="477875"/>
              <a:chOff x="3881575" y="2684100"/>
              <a:chExt cx="495375" cy="477875"/>
            </a:xfrm>
          </p:grpSpPr>
          <p:sp>
            <p:nvSpPr>
              <p:cNvPr id="553" name="Google Shape;553;p3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6" name="Google Shape;556;p35"/>
          <p:cNvGrpSpPr/>
          <p:nvPr/>
        </p:nvGrpSpPr>
        <p:grpSpPr>
          <a:xfrm rot="-5547522">
            <a:off x="320091" y="4360485"/>
            <a:ext cx="495385" cy="477885"/>
            <a:chOff x="3881575" y="2684100"/>
            <a:chExt cx="495375" cy="477875"/>
          </a:xfrm>
        </p:grpSpPr>
        <p:sp>
          <p:nvSpPr>
            <p:cNvPr id="557" name="Google Shape;557;p3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3"/>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3"/>
          <p:cNvGrpSpPr/>
          <p:nvPr/>
        </p:nvGrpSpPr>
        <p:grpSpPr>
          <a:xfrm>
            <a:off x="7545300" y="445025"/>
            <a:ext cx="1297450" cy="477875"/>
            <a:chOff x="7164300" y="445025"/>
            <a:chExt cx="1297450" cy="477875"/>
          </a:xfrm>
        </p:grpSpPr>
        <p:grpSp>
          <p:nvGrpSpPr>
            <p:cNvPr id="28" name="Google Shape;28;p3"/>
            <p:cNvGrpSpPr/>
            <p:nvPr/>
          </p:nvGrpSpPr>
          <p:grpSpPr>
            <a:xfrm flipH="1">
              <a:off x="7164300" y="555088"/>
              <a:ext cx="1160025" cy="257725"/>
              <a:chOff x="3464600" y="3479675"/>
              <a:chExt cx="1160025" cy="257725"/>
            </a:xfrm>
          </p:grpSpPr>
          <p:sp>
            <p:nvSpPr>
              <p:cNvPr id="29" name="Google Shape;29;p3"/>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3"/>
            <p:cNvGrpSpPr/>
            <p:nvPr/>
          </p:nvGrpSpPr>
          <p:grpSpPr>
            <a:xfrm rot="10800000">
              <a:off x="7966375" y="445025"/>
              <a:ext cx="495375" cy="477875"/>
              <a:chOff x="3881575" y="2684100"/>
              <a:chExt cx="495375" cy="477875"/>
            </a:xfrm>
          </p:grpSpPr>
          <p:sp>
            <p:nvSpPr>
              <p:cNvPr id="32" name="Google Shape;32;p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 name="Google Shape;35;p3"/>
          <p:cNvSpPr txBox="1">
            <a:spLocks noGrp="1"/>
          </p:cNvSpPr>
          <p:nvPr>
            <p:ph type="title"/>
          </p:nvPr>
        </p:nvSpPr>
        <p:spPr>
          <a:xfrm>
            <a:off x="3434275" y="2349600"/>
            <a:ext cx="4996500" cy="99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4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6" name="Google Shape;36;p3"/>
          <p:cNvSpPr txBox="1">
            <a:spLocks noGrp="1"/>
          </p:cNvSpPr>
          <p:nvPr>
            <p:ph type="subTitle" idx="1"/>
          </p:nvPr>
        </p:nvSpPr>
        <p:spPr>
          <a:xfrm>
            <a:off x="5348875" y="3321300"/>
            <a:ext cx="3081900" cy="593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7" name="Google Shape;37;p3"/>
          <p:cNvSpPr txBox="1">
            <a:spLocks noGrp="1"/>
          </p:cNvSpPr>
          <p:nvPr>
            <p:ph type="title" idx="2" hasCustomPrompt="1"/>
          </p:nvPr>
        </p:nvSpPr>
        <p:spPr>
          <a:xfrm>
            <a:off x="5127175" y="1228800"/>
            <a:ext cx="3303600" cy="1120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8600"/>
              <a:buNone/>
              <a:defRPr sz="8600">
                <a:solidFill>
                  <a:schemeClr val="dk2"/>
                </a:solidFill>
              </a:defRPr>
            </a:lvl1pPr>
            <a:lvl2pPr lvl="1" algn="ctr" rtl="0">
              <a:spcBef>
                <a:spcPts val="0"/>
              </a:spcBef>
              <a:spcAft>
                <a:spcPts val="0"/>
              </a:spcAft>
              <a:buSzPts val="8600"/>
              <a:buNone/>
              <a:defRPr sz="8600"/>
            </a:lvl2pPr>
            <a:lvl3pPr lvl="2" algn="ctr" rtl="0">
              <a:spcBef>
                <a:spcPts val="0"/>
              </a:spcBef>
              <a:spcAft>
                <a:spcPts val="0"/>
              </a:spcAft>
              <a:buSzPts val="8600"/>
              <a:buNone/>
              <a:defRPr sz="8600"/>
            </a:lvl3pPr>
            <a:lvl4pPr lvl="3" algn="ctr" rtl="0">
              <a:spcBef>
                <a:spcPts val="0"/>
              </a:spcBef>
              <a:spcAft>
                <a:spcPts val="0"/>
              </a:spcAft>
              <a:buSzPts val="8600"/>
              <a:buNone/>
              <a:defRPr sz="8600"/>
            </a:lvl4pPr>
            <a:lvl5pPr lvl="4" algn="ctr" rtl="0">
              <a:spcBef>
                <a:spcPts val="0"/>
              </a:spcBef>
              <a:spcAft>
                <a:spcPts val="0"/>
              </a:spcAft>
              <a:buSzPts val="8600"/>
              <a:buNone/>
              <a:defRPr sz="8600"/>
            </a:lvl5pPr>
            <a:lvl6pPr lvl="5" algn="ctr" rtl="0">
              <a:spcBef>
                <a:spcPts val="0"/>
              </a:spcBef>
              <a:spcAft>
                <a:spcPts val="0"/>
              </a:spcAft>
              <a:buSzPts val="8600"/>
              <a:buNone/>
              <a:defRPr sz="8600"/>
            </a:lvl6pPr>
            <a:lvl7pPr lvl="6" algn="ctr" rtl="0">
              <a:spcBef>
                <a:spcPts val="0"/>
              </a:spcBef>
              <a:spcAft>
                <a:spcPts val="0"/>
              </a:spcAft>
              <a:buSzPts val="8600"/>
              <a:buNone/>
              <a:defRPr sz="8600"/>
            </a:lvl7pPr>
            <a:lvl8pPr lvl="7" algn="ctr" rtl="0">
              <a:spcBef>
                <a:spcPts val="0"/>
              </a:spcBef>
              <a:spcAft>
                <a:spcPts val="0"/>
              </a:spcAft>
              <a:buSzPts val="8600"/>
              <a:buNone/>
              <a:defRPr sz="8600"/>
            </a:lvl8pPr>
            <a:lvl9pPr lvl="8" algn="ctr" rtl="0">
              <a:spcBef>
                <a:spcPts val="0"/>
              </a:spcBef>
              <a:spcAft>
                <a:spcPts val="0"/>
              </a:spcAft>
              <a:buSzPts val="8600"/>
              <a:buNone/>
              <a:defRPr sz="86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8"/>
        <p:cNvGrpSpPr/>
        <p:nvPr/>
      </p:nvGrpSpPr>
      <p:grpSpPr>
        <a:xfrm>
          <a:off x="0" y="0"/>
          <a:ext cx="0" cy="0"/>
          <a:chOff x="0" y="0"/>
          <a:chExt cx="0" cy="0"/>
        </a:xfrm>
      </p:grpSpPr>
      <p:sp>
        <p:nvSpPr>
          <p:cNvPr id="39" name="Google Shape;39;p4"/>
          <p:cNvSpPr/>
          <p:nvPr/>
        </p:nvSpPr>
        <p:spPr>
          <a:xfrm flipH="1">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4"/>
          <p:cNvGrpSpPr/>
          <p:nvPr/>
        </p:nvGrpSpPr>
        <p:grpSpPr>
          <a:xfrm>
            <a:off x="7545300" y="445025"/>
            <a:ext cx="1297450" cy="477875"/>
            <a:chOff x="7164300" y="445025"/>
            <a:chExt cx="1297450" cy="477875"/>
          </a:xfrm>
        </p:grpSpPr>
        <p:grpSp>
          <p:nvGrpSpPr>
            <p:cNvPr id="41" name="Google Shape;41;p4"/>
            <p:cNvGrpSpPr/>
            <p:nvPr/>
          </p:nvGrpSpPr>
          <p:grpSpPr>
            <a:xfrm flipH="1">
              <a:off x="7164300" y="555088"/>
              <a:ext cx="1160025" cy="257725"/>
              <a:chOff x="3464600" y="3479675"/>
              <a:chExt cx="1160025" cy="257725"/>
            </a:xfrm>
          </p:grpSpPr>
          <p:sp>
            <p:nvSpPr>
              <p:cNvPr id="42" name="Google Shape;42;p4"/>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4"/>
            <p:cNvGrpSpPr/>
            <p:nvPr/>
          </p:nvGrpSpPr>
          <p:grpSpPr>
            <a:xfrm rot="10800000">
              <a:off x="7966375" y="445025"/>
              <a:ext cx="495375" cy="477875"/>
              <a:chOff x="3881575" y="2684100"/>
              <a:chExt cx="495375" cy="477875"/>
            </a:xfrm>
          </p:grpSpPr>
          <p:sp>
            <p:nvSpPr>
              <p:cNvPr id="45" name="Google Shape;45;p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 name="Google Shape;48;p4"/>
          <p:cNvSpPr txBox="1">
            <a:spLocks noGrp="1"/>
          </p:cNvSpPr>
          <p:nvPr>
            <p:ph type="body" idx="1"/>
          </p:nvPr>
        </p:nvSpPr>
        <p:spPr>
          <a:xfrm>
            <a:off x="713225" y="1152475"/>
            <a:ext cx="7717500" cy="3447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dk2"/>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49" name="Google Shape;49;p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2"/>
        <p:cNvGrpSpPr/>
        <p:nvPr/>
      </p:nvGrpSpPr>
      <p:grpSpPr>
        <a:xfrm>
          <a:off x="0" y="0"/>
          <a:ext cx="0" cy="0"/>
          <a:chOff x="0" y="0"/>
          <a:chExt cx="0" cy="0"/>
        </a:xfrm>
      </p:grpSpPr>
      <p:sp>
        <p:nvSpPr>
          <p:cNvPr id="83" name="Google Shape;83;p7"/>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84;p7"/>
          <p:cNvGrpSpPr/>
          <p:nvPr/>
        </p:nvGrpSpPr>
        <p:grpSpPr>
          <a:xfrm>
            <a:off x="318425" y="445013"/>
            <a:ext cx="1297450" cy="477875"/>
            <a:chOff x="318425" y="357163"/>
            <a:chExt cx="1297450" cy="477875"/>
          </a:xfrm>
        </p:grpSpPr>
        <p:grpSp>
          <p:nvGrpSpPr>
            <p:cNvPr id="85" name="Google Shape;85;p7"/>
            <p:cNvGrpSpPr/>
            <p:nvPr/>
          </p:nvGrpSpPr>
          <p:grpSpPr>
            <a:xfrm rot="10800000" flipH="1">
              <a:off x="455850" y="467250"/>
              <a:ext cx="1160025" cy="257725"/>
              <a:chOff x="3464600" y="3479675"/>
              <a:chExt cx="1160025" cy="257725"/>
            </a:xfrm>
          </p:grpSpPr>
          <p:sp>
            <p:nvSpPr>
              <p:cNvPr id="86" name="Google Shape;86;p7"/>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7"/>
            <p:cNvGrpSpPr/>
            <p:nvPr/>
          </p:nvGrpSpPr>
          <p:grpSpPr>
            <a:xfrm>
              <a:off x="318425" y="357163"/>
              <a:ext cx="495375" cy="477875"/>
              <a:chOff x="3881575" y="2684100"/>
              <a:chExt cx="495375" cy="477875"/>
            </a:xfrm>
          </p:grpSpPr>
          <p:sp>
            <p:nvSpPr>
              <p:cNvPr id="89" name="Google Shape;89;p7"/>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7"/>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 name="Google Shape;92;p7"/>
          <p:cNvSpPr txBox="1">
            <a:spLocks noGrp="1"/>
          </p:cNvSpPr>
          <p:nvPr>
            <p:ph type="title"/>
          </p:nvPr>
        </p:nvSpPr>
        <p:spPr>
          <a:xfrm>
            <a:off x="713225" y="1550838"/>
            <a:ext cx="4123500" cy="11061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3" name="Google Shape;93;p7"/>
          <p:cNvSpPr txBox="1">
            <a:spLocks noGrp="1"/>
          </p:cNvSpPr>
          <p:nvPr>
            <p:ph type="body" idx="1"/>
          </p:nvPr>
        </p:nvSpPr>
        <p:spPr>
          <a:xfrm>
            <a:off x="713225" y="2656950"/>
            <a:ext cx="3773100" cy="9357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5"/>
        <p:cNvGrpSpPr/>
        <p:nvPr/>
      </p:nvGrpSpPr>
      <p:grpSpPr>
        <a:xfrm>
          <a:off x="0" y="0"/>
          <a:ext cx="0" cy="0"/>
          <a:chOff x="0" y="0"/>
          <a:chExt cx="0" cy="0"/>
        </a:xfrm>
      </p:grpSpPr>
      <p:sp>
        <p:nvSpPr>
          <p:cNvPr id="106" name="Google Shape;106;p9"/>
          <p:cNvSpPr/>
          <p:nvPr/>
        </p:nvSpPr>
        <p:spPr>
          <a:xfrm flipH="1">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9"/>
          <p:cNvGrpSpPr/>
          <p:nvPr/>
        </p:nvGrpSpPr>
        <p:grpSpPr>
          <a:xfrm rot="8100000" flipH="1">
            <a:off x="414832" y="4360489"/>
            <a:ext cx="495370" cy="477870"/>
            <a:chOff x="3881575" y="2684100"/>
            <a:chExt cx="495375" cy="477875"/>
          </a:xfrm>
        </p:grpSpPr>
        <p:sp>
          <p:nvSpPr>
            <p:cNvPr id="108" name="Google Shape;108;p9"/>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9"/>
          <p:cNvGrpSpPr/>
          <p:nvPr/>
        </p:nvGrpSpPr>
        <p:grpSpPr>
          <a:xfrm>
            <a:off x="7545300" y="445025"/>
            <a:ext cx="1297450" cy="477875"/>
            <a:chOff x="7164300" y="445025"/>
            <a:chExt cx="1297450" cy="477875"/>
          </a:xfrm>
        </p:grpSpPr>
        <p:grpSp>
          <p:nvGrpSpPr>
            <p:cNvPr id="112" name="Google Shape;112;p9"/>
            <p:cNvGrpSpPr/>
            <p:nvPr/>
          </p:nvGrpSpPr>
          <p:grpSpPr>
            <a:xfrm flipH="1">
              <a:off x="7164300" y="555088"/>
              <a:ext cx="1160025" cy="257725"/>
              <a:chOff x="3464600" y="3479675"/>
              <a:chExt cx="1160025" cy="257725"/>
            </a:xfrm>
          </p:grpSpPr>
          <p:sp>
            <p:nvSpPr>
              <p:cNvPr id="113" name="Google Shape;113;p9"/>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9"/>
            <p:cNvGrpSpPr/>
            <p:nvPr/>
          </p:nvGrpSpPr>
          <p:grpSpPr>
            <a:xfrm rot="10800000">
              <a:off x="7966375" y="445025"/>
              <a:ext cx="495375" cy="477875"/>
              <a:chOff x="3881575" y="2684100"/>
              <a:chExt cx="495375" cy="477875"/>
            </a:xfrm>
          </p:grpSpPr>
          <p:sp>
            <p:nvSpPr>
              <p:cNvPr id="116" name="Google Shape;116;p9"/>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9" name="Google Shape;119;p9"/>
          <p:cNvSpPr txBox="1">
            <a:spLocks noGrp="1"/>
          </p:cNvSpPr>
          <p:nvPr>
            <p:ph type="title"/>
          </p:nvPr>
        </p:nvSpPr>
        <p:spPr>
          <a:xfrm>
            <a:off x="713225" y="1321350"/>
            <a:ext cx="3683700" cy="14823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10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20" name="Google Shape;120;p9"/>
          <p:cNvSpPr txBox="1">
            <a:spLocks noGrp="1"/>
          </p:cNvSpPr>
          <p:nvPr>
            <p:ph type="subTitle" idx="1"/>
          </p:nvPr>
        </p:nvSpPr>
        <p:spPr>
          <a:xfrm>
            <a:off x="713225" y="2803650"/>
            <a:ext cx="3683700" cy="1018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4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46"/>
        <p:cNvGrpSpPr/>
        <p:nvPr/>
      </p:nvGrpSpPr>
      <p:grpSpPr>
        <a:xfrm>
          <a:off x="0" y="0"/>
          <a:ext cx="0" cy="0"/>
          <a:chOff x="0" y="0"/>
          <a:chExt cx="0" cy="0"/>
        </a:xfrm>
      </p:grpSpPr>
      <p:sp>
        <p:nvSpPr>
          <p:cNvPr id="147" name="Google Shape;147;p13"/>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3"/>
          <p:cNvGrpSpPr/>
          <p:nvPr/>
        </p:nvGrpSpPr>
        <p:grpSpPr>
          <a:xfrm rot="10800000">
            <a:off x="546613" y="445025"/>
            <a:ext cx="495375" cy="477875"/>
            <a:chOff x="3881575" y="2684100"/>
            <a:chExt cx="495375" cy="477875"/>
          </a:xfrm>
        </p:grpSpPr>
        <p:sp>
          <p:nvSpPr>
            <p:cNvPr id="149" name="Google Shape;149;p1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13"/>
          <p:cNvGrpSpPr/>
          <p:nvPr/>
        </p:nvGrpSpPr>
        <p:grpSpPr>
          <a:xfrm>
            <a:off x="7503650" y="445025"/>
            <a:ext cx="1297450" cy="477875"/>
            <a:chOff x="7164300" y="445025"/>
            <a:chExt cx="1297450" cy="477875"/>
          </a:xfrm>
        </p:grpSpPr>
        <p:grpSp>
          <p:nvGrpSpPr>
            <p:cNvPr id="153" name="Google Shape;153;p13"/>
            <p:cNvGrpSpPr/>
            <p:nvPr/>
          </p:nvGrpSpPr>
          <p:grpSpPr>
            <a:xfrm>
              <a:off x="7301725" y="555088"/>
              <a:ext cx="1160025" cy="257725"/>
              <a:chOff x="3464600" y="3479675"/>
              <a:chExt cx="1160025" cy="257725"/>
            </a:xfrm>
          </p:grpSpPr>
          <p:sp>
            <p:nvSpPr>
              <p:cNvPr id="154" name="Google Shape;154;p13"/>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13"/>
            <p:cNvGrpSpPr/>
            <p:nvPr/>
          </p:nvGrpSpPr>
          <p:grpSpPr>
            <a:xfrm rot="10800000" flipH="1">
              <a:off x="7164300" y="445025"/>
              <a:ext cx="495375" cy="477875"/>
              <a:chOff x="3881575" y="2684100"/>
              <a:chExt cx="495375" cy="477875"/>
            </a:xfrm>
          </p:grpSpPr>
          <p:sp>
            <p:nvSpPr>
              <p:cNvPr id="157" name="Google Shape;157;p1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0" name="Google Shape;160;p13"/>
          <p:cNvSpPr txBox="1">
            <a:spLocks noGrp="1"/>
          </p:cNvSpPr>
          <p:nvPr>
            <p:ph type="subTitle" idx="1"/>
          </p:nvPr>
        </p:nvSpPr>
        <p:spPr>
          <a:xfrm>
            <a:off x="1590275" y="1235950"/>
            <a:ext cx="2538900" cy="454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1" name="Google Shape;161;p13"/>
          <p:cNvSpPr txBox="1">
            <a:spLocks noGrp="1"/>
          </p:cNvSpPr>
          <p:nvPr>
            <p:ph type="subTitle" idx="2"/>
          </p:nvPr>
        </p:nvSpPr>
        <p:spPr>
          <a:xfrm>
            <a:off x="1597660" y="3431350"/>
            <a:ext cx="2538900" cy="454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2" name="Google Shape;162;p13"/>
          <p:cNvSpPr txBox="1">
            <a:spLocks noGrp="1"/>
          </p:cNvSpPr>
          <p:nvPr>
            <p:ph type="subTitle" idx="3"/>
          </p:nvPr>
        </p:nvSpPr>
        <p:spPr>
          <a:xfrm>
            <a:off x="1590275" y="2333659"/>
            <a:ext cx="2538900" cy="454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3" name="Google Shape;163;p13"/>
          <p:cNvSpPr txBox="1">
            <a:spLocks noGrp="1"/>
          </p:cNvSpPr>
          <p:nvPr>
            <p:ph type="subTitle" idx="4"/>
          </p:nvPr>
        </p:nvSpPr>
        <p:spPr>
          <a:xfrm>
            <a:off x="5701325" y="1235950"/>
            <a:ext cx="2538900" cy="454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4" name="Google Shape;164;p13"/>
          <p:cNvSpPr txBox="1">
            <a:spLocks noGrp="1"/>
          </p:cNvSpPr>
          <p:nvPr>
            <p:ph type="subTitle" idx="5"/>
          </p:nvPr>
        </p:nvSpPr>
        <p:spPr>
          <a:xfrm>
            <a:off x="1590275" y="1652358"/>
            <a:ext cx="2538900" cy="6549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5" name="Google Shape;165;p13"/>
          <p:cNvSpPr txBox="1">
            <a:spLocks noGrp="1"/>
          </p:cNvSpPr>
          <p:nvPr>
            <p:ph type="subTitle" idx="6"/>
          </p:nvPr>
        </p:nvSpPr>
        <p:spPr>
          <a:xfrm>
            <a:off x="1597659" y="3849175"/>
            <a:ext cx="2538900" cy="6549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6" name="Google Shape;166;p13"/>
          <p:cNvSpPr txBox="1">
            <a:spLocks noGrp="1"/>
          </p:cNvSpPr>
          <p:nvPr>
            <p:ph type="subTitle" idx="7"/>
          </p:nvPr>
        </p:nvSpPr>
        <p:spPr>
          <a:xfrm>
            <a:off x="1590275" y="2748648"/>
            <a:ext cx="2538900" cy="6549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7" name="Google Shape;167;p13"/>
          <p:cNvSpPr txBox="1">
            <a:spLocks noGrp="1"/>
          </p:cNvSpPr>
          <p:nvPr>
            <p:ph type="subTitle" idx="8"/>
          </p:nvPr>
        </p:nvSpPr>
        <p:spPr>
          <a:xfrm>
            <a:off x="5701325" y="1652358"/>
            <a:ext cx="2538900" cy="6549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8" name="Google Shape;168;p13"/>
          <p:cNvSpPr txBox="1">
            <a:spLocks noGrp="1"/>
          </p:cNvSpPr>
          <p:nvPr>
            <p:ph type="title" hasCustomPrompt="1"/>
          </p:nvPr>
        </p:nvSpPr>
        <p:spPr>
          <a:xfrm>
            <a:off x="903724" y="1257550"/>
            <a:ext cx="694500" cy="4113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69" name="Google Shape;169;p13"/>
          <p:cNvSpPr txBox="1">
            <a:spLocks noGrp="1"/>
          </p:cNvSpPr>
          <p:nvPr>
            <p:ph type="title" idx="9" hasCustomPrompt="1"/>
          </p:nvPr>
        </p:nvSpPr>
        <p:spPr>
          <a:xfrm>
            <a:off x="905375" y="3452950"/>
            <a:ext cx="694500" cy="4113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70" name="Google Shape;170;p13"/>
          <p:cNvSpPr txBox="1">
            <a:spLocks noGrp="1"/>
          </p:cNvSpPr>
          <p:nvPr>
            <p:ph type="title" idx="13" hasCustomPrompt="1"/>
          </p:nvPr>
        </p:nvSpPr>
        <p:spPr>
          <a:xfrm>
            <a:off x="905375" y="2370418"/>
            <a:ext cx="694500" cy="4113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71" name="Google Shape;171;p13"/>
          <p:cNvSpPr txBox="1">
            <a:spLocks noGrp="1"/>
          </p:cNvSpPr>
          <p:nvPr>
            <p:ph type="title" idx="14" hasCustomPrompt="1"/>
          </p:nvPr>
        </p:nvSpPr>
        <p:spPr>
          <a:xfrm>
            <a:off x="5012227" y="1257550"/>
            <a:ext cx="694500" cy="4113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72" name="Google Shape;172;p13"/>
          <p:cNvSpPr txBox="1">
            <a:spLocks noGrp="1"/>
          </p:cNvSpPr>
          <p:nvPr>
            <p:ph type="title" idx="15"/>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73" name="Google Shape;173;p13"/>
          <p:cNvSpPr txBox="1">
            <a:spLocks noGrp="1"/>
          </p:cNvSpPr>
          <p:nvPr>
            <p:ph type="subTitle" idx="16"/>
          </p:nvPr>
        </p:nvSpPr>
        <p:spPr>
          <a:xfrm>
            <a:off x="5701325" y="2333659"/>
            <a:ext cx="2538900" cy="454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4" name="Google Shape;174;p13"/>
          <p:cNvSpPr txBox="1">
            <a:spLocks noGrp="1"/>
          </p:cNvSpPr>
          <p:nvPr>
            <p:ph type="subTitle" idx="17"/>
          </p:nvPr>
        </p:nvSpPr>
        <p:spPr>
          <a:xfrm>
            <a:off x="5701325" y="2748648"/>
            <a:ext cx="2538900" cy="6549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5" name="Google Shape;175;p13"/>
          <p:cNvSpPr txBox="1">
            <a:spLocks noGrp="1"/>
          </p:cNvSpPr>
          <p:nvPr>
            <p:ph type="title" idx="18" hasCustomPrompt="1"/>
          </p:nvPr>
        </p:nvSpPr>
        <p:spPr>
          <a:xfrm>
            <a:off x="5012237" y="2370418"/>
            <a:ext cx="694500" cy="4113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76"/>
        <p:cNvGrpSpPr/>
        <p:nvPr/>
      </p:nvGrpSpPr>
      <p:grpSpPr>
        <a:xfrm>
          <a:off x="0" y="0"/>
          <a:ext cx="0" cy="0"/>
          <a:chOff x="0" y="0"/>
          <a:chExt cx="0" cy="0"/>
        </a:xfrm>
      </p:grpSpPr>
      <p:sp>
        <p:nvSpPr>
          <p:cNvPr id="177" name="Google Shape;177;p14"/>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14"/>
          <p:cNvGrpSpPr/>
          <p:nvPr/>
        </p:nvGrpSpPr>
        <p:grpSpPr>
          <a:xfrm rot="-5547522">
            <a:off x="320091" y="4360485"/>
            <a:ext cx="495385" cy="477885"/>
            <a:chOff x="3881575" y="2684100"/>
            <a:chExt cx="495375" cy="477875"/>
          </a:xfrm>
        </p:grpSpPr>
        <p:sp>
          <p:nvSpPr>
            <p:cNvPr id="179" name="Google Shape;179;p1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oogle Shape;182;p14"/>
          <p:cNvGrpSpPr/>
          <p:nvPr/>
        </p:nvGrpSpPr>
        <p:grpSpPr>
          <a:xfrm>
            <a:off x="7545300" y="445025"/>
            <a:ext cx="1297450" cy="477875"/>
            <a:chOff x="7164300" y="445025"/>
            <a:chExt cx="1297450" cy="477875"/>
          </a:xfrm>
        </p:grpSpPr>
        <p:grpSp>
          <p:nvGrpSpPr>
            <p:cNvPr id="183" name="Google Shape;183;p14"/>
            <p:cNvGrpSpPr/>
            <p:nvPr/>
          </p:nvGrpSpPr>
          <p:grpSpPr>
            <a:xfrm flipH="1">
              <a:off x="7164300" y="555088"/>
              <a:ext cx="1160025" cy="257725"/>
              <a:chOff x="3464600" y="3479675"/>
              <a:chExt cx="1160025" cy="257725"/>
            </a:xfrm>
          </p:grpSpPr>
          <p:sp>
            <p:nvSpPr>
              <p:cNvPr id="184" name="Google Shape;184;p14"/>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4"/>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14"/>
            <p:cNvGrpSpPr/>
            <p:nvPr/>
          </p:nvGrpSpPr>
          <p:grpSpPr>
            <a:xfrm rot="10800000">
              <a:off x="7966375" y="445025"/>
              <a:ext cx="495375" cy="477875"/>
              <a:chOff x="3881575" y="2684100"/>
              <a:chExt cx="495375" cy="477875"/>
            </a:xfrm>
          </p:grpSpPr>
          <p:sp>
            <p:nvSpPr>
              <p:cNvPr id="187" name="Google Shape;187;p1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0" name="Google Shape;190;p14"/>
          <p:cNvSpPr txBox="1">
            <a:spLocks noGrp="1"/>
          </p:cNvSpPr>
          <p:nvPr>
            <p:ph type="title"/>
          </p:nvPr>
        </p:nvSpPr>
        <p:spPr>
          <a:xfrm flipH="1">
            <a:off x="713225" y="3071188"/>
            <a:ext cx="3858900" cy="477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800"/>
              <a:buNone/>
              <a:defRPr sz="2000"/>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sp>
        <p:nvSpPr>
          <p:cNvPr id="191" name="Google Shape;191;p14"/>
          <p:cNvSpPr txBox="1">
            <a:spLocks noGrp="1"/>
          </p:cNvSpPr>
          <p:nvPr>
            <p:ph type="subTitle" idx="1"/>
          </p:nvPr>
        </p:nvSpPr>
        <p:spPr>
          <a:xfrm flipH="1">
            <a:off x="713100" y="1594413"/>
            <a:ext cx="3858900" cy="1364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CUSTOM_3">
    <p:spTree>
      <p:nvGrpSpPr>
        <p:cNvPr id="1" name="Shape 192"/>
        <p:cNvGrpSpPr/>
        <p:nvPr/>
      </p:nvGrpSpPr>
      <p:grpSpPr>
        <a:xfrm>
          <a:off x="0" y="0"/>
          <a:ext cx="0" cy="0"/>
          <a:chOff x="0" y="0"/>
          <a:chExt cx="0" cy="0"/>
        </a:xfrm>
      </p:grpSpPr>
      <p:sp>
        <p:nvSpPr>
          <p:cNvPr id="193" name="Google Shape;193;p15"/>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194;p15"/>
          <p:cNvGrpSpPr/>
          <p:nvPr/>
        </p:nvGrpSpPr>
        <p:grpSpPr>
          <a:xfrm rot="10800000">
            <a:off x="470413" y="445025"/>
            <a:ext cx="495375" cy="477875"/>
            <a:chOff x="3881575" y="2684100"/>
            <a:chExt cx="495375" cy="477875"/>
          </a:xfrm>
        </p:grpSpPr>
        <p:sp>
          <p:nvSpPr>
            <p:cNvPr id="195" name="Google Shape;195;p1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5"/>
          <p:cNvGrpSpPr/>
          <p:nvPr/>
        </p:nvGrpSpPr>
        <p:grpSpPr>
          <a:xfrm>
            <a:off x="7545300" y="445025"/>
            <a:ext cx="1297450" cy="477875"/>
            <a:chOff x="7164300" y="445025"/>
            <a:chExt cx="1297450" cy="477875"/>
          </a:xfrm>
        </p:grpSpPr>
        <p:grpSp>
          <p:nvGrpSpPr>
            <p:cNvPr id="199" name="Google Shape;199;p15"/>
            <p:cNvGrpSpPr/>
            <p:nvPr/>
          </p:nvGrpSpPr>
          <p:grpSpPr>
            <a:xfrm flipH="1">
              <a:off x="7164300" y="555088"/>
              <a:ext cx="1160025" cy="257725"/>
              <a:chOff x="3464600" y="3479675"/>
              <a:chExt cx="1160025" cy="257725"/>
            </a:xfrm>
          </p:grpSpPr>
          <p:sp>
            <p:nvSpPr>
              <p:cNvPr id="200" name="Google Shape;200;p15"/>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202;p15"/>
            <p:cNvGrpSpPr/>
            <p:nvPr/>
          </p:nvGrpSpPr>
          <p:grpSpPr>
            <a:xfrm rot="10800000">
              <a:off x="7966375" y="445025"/>
              <a:ext cx="495375" cy="477875"/>
              <a:chOff x="3881575" y="2684100"/>
              <a:chExt cx="495375" cy="477875"/>
            </a:xfrm>
          </p:grpSpPr>
          <p:sp>
            <p:nvSpPr>
              <p:cNvPr id="203" name="Google Shape;203;p1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6" name="Google Shape;206;p15"/>
          <p:cNvSpPr txBox="1">
            <a:spLocks noGrp="1"/>
          </p:cNvSpPr>
          <p:nvPr>
            <p:ph type="title"/>
          </p:nvPr>
        </p:nvSpPr>
        <p:spPr>
          <a:xfrm flipH="1">
            <a:off x="713225" y="2348313"/>
            <a:ext cx="4996500" cy="994800"/>
          </a:xfrm>
          <a:prstGeom prst="rect">
            <a:avLst/>
          </a:prstGeom>
        </p:spPr>
        <p:txBody>
          <a:bodyPr spcFirstLastPara="1" wrap="square" lIns="91425" tIns="91425" rIns="91425" bIns="91425" anchor="ctr" anchorCtr="0">
            <a:noAutofit/>
          </a:bodyPr>
          <a:lstStyle>
            <a:lvl1pPr lvl="0" rtl="0">
              <a:spcBef>
                <a:spcPts val="0"/>
              </a:spcBef>
              <a:spcAft>
                <a:spcPts val="0"/>
              </a:spcAft>
              <a:buSzPts val="54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07" name="Google Shape;207;p15"/>
          <p:cNvSpPr txBox="1">
            <a:spLocks noGrp="1"/>
          </p:cNvSpPr>
          <p:nvPr>
            <p:ph type="subTitle" idx="1"/>
          </p:nvPr>
        </p:nvSpPr>
        <p:spPr>
          <a:xfrm flipH="1">
            <a:off x="713225" y="3322588"/>
            <a:ext cx="30819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8" name="Google Shape;208;p15"/>
          <p:cNvSpPr txBox="1">
            <a:spLocks noGrp="1"/>
          </p:cNvSpPr>
          <p:nvPr>
            <p:ph type="title" idx="2" hasCustomPrompt="1"/>
          </p:nvPr>
        </p:nvSpPr>
        <p:spPr>
          <a:xfrm flipH="1">
            <a:off x="713225" y="1227513"/>
            <a:ext cx="3303600" cy="1120800"/>
          </a:xfrm>
          <a:prstGeom prst="rect">
            <a:avLst/>
          </a:prstGeom>
        </p:spPr>
        <p:txBody>
          <a:bodyPr spcFirstLastPara="1" wrap="square" lIns="91425" tIns="91425" rIns="91425" bIns="91425" anchor="ctr" anchorCtr="0">
            <a:noAutofit/>
          </a:bodyPr>
          <a:lstStyle>
            <a:lvl1pPr lvl="0" rtl="0">
              <a:spcBef>
                <a:spcPts val="0"/>
              </a:spcBef>
              <a:spcAft>
                <a:spcPts val="0"/>
              </a:spcAft>
              <a:buSzPts val="8600"/>
              <a:buNone/>
              <a:defRPr sz="8600">
                <a:solidFill>
                  <a:schemeClr val="dk2"/>
                </a:solidFill>
              </a:defRPr>
            </a:lvl1pPr>
            <a:lvl2pPr lvl="1" algn="ctr" rtl="0">
              <a:spcBef>
                <a:spcPts val="0"/>
              </a:spcBef>
              <a:spcAft>
                <a:spcPts val="0"/>
              </a:spcAft>
              <a:buSzPts val="8600"/>
              <a:buNone/>
              <a:defRPr sz="8600"/>
            </a:lvl2pPr>
            <a:lvl3pPr lvl="2" algn="ctr" rtl="0">
              <a:spcBef>
                <a:spcPts val="0"/>
              </a:spcBef>
              <a:spcAft>
                <a:spcPts val="0"/>
              </a:spcAft>
              <a:buSzPts val="8600"/>
              <a:buNone/>
              <a:defRPr sz="8600"/>
            </a:lvl3pPr>
            <a:lvl4pPr lvl="3" algn="ctr" rtl="0">
              <a:spcBef>
                <a:spcPts val="0"/>
              </a:spcBef>
              <a:spcAft>
                <a:spcPts val="0"/>
              </a:spcAft>
              <a:buSzPts val="8600"/>
              <a:buNone/>
              <a:defRPr sz="8600"/>
            </a:lvl4pPr>
            <a:lvl5pPr lvl="4" algn="ctr" rtl="0">
              <a:spcBef>
                <a:spcPts val="0"/>
              </a:spcBef>
              <a:spcAft>
                <a:spcPts val="0"/>
              </a:spcAft>
              <a:buSzPts val="8600"/>
              <a:buNone/>
              <a:defRPr sz="8600"/>
            </a:lvl5pPr>
            <a:lvl6pPr lvl="5" algn="ctr" rtl="0">
              <a:spcBef>
                <a:spcPts val="0"/>
              </a:spcBef>
              <a:spcAft>
                <a:spcPts val="0"/>
              </a:spcAft>
              <a:buSzPts val="8600"/>
              <a:buNone/>
              <a:defRPr sz="8600"/>
            </a:lvl6pPr>
            <a:lvl7pPr lvl="6" algn="ctr" rtl="0">
              <a:spcBef>
                <a:spcPts val="0"/>
              </a:spcBef>
              <a:spcAft>
                <a:spcPts val="0"/>
              </a:spcAft>
              <a:buSzPts val="8600"/>
              <a:buNone/>
              <a:defRPr sz="8600"/>
            </a:lvl7pPr>
            <a:lvl8pPr lvl="7" algn="ctr" rtl="0">
              <a:spcBef>
                <a:spcPts val="0"/>
              </a:spcBef>
              <a:spcAft>
                <a:spcPts val="0"/>
              </a:spcAft>
              <a:buSzPts val="8600"/>
              <a:buNone/>
              <a:defRPr sz="8600"/>
            </a:lvl8pPr>
            <a:lvl9pPr lvl="8" algn="ctr" rtl="0">
              <a:spcBef>
                <a:spcPts val="0"/>
              </a:spcBef>
              <a:spcAft>
                <a:spcPts val="0"/>
              </a:spcAft>
              <a:buSzPts val="8600"/>
              <a:buNone/>
              <a:defRPr sz="86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1pPr>
            <a:lvl2pPr lvl="1">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2pPr>
            <a:lvl3pPr lvl="2">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3pPr>
            <a:lvl4pPr lvl="3">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4pPr>
            <a:lvl5pPr lvl="4">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5pPr>
            <a:lvl6pPr lvl="5">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6pPr>
            <a:lvl7pPr lvl="6">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7pPr>
            <a:lvl8pPr lvl="7">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8pPr>
            <a:lvl9pPr lvl="8">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3"/>
              </a:buClr>
              <a:buSzPts val="1800"/>
              <a:buFont typeface="Ubuntu"/>
              <a:buChar char="●"/>
              <a:defRPr sz="1800">
                <a:solidFill>
                  <a:schemeClr val="accent3"/>
                </a:solidFill>
                <a:latin typeface="Ubuntu"/>
                <a:ea typeface="Ubuntu"/>
                <a:cs typeface="Ubuntu"/>
                <a:sym typeface="Ubuntu"/>
              </a:defRPr>
            </a:lvl1pPr>
            <a:lvl2pPr marL="914400" lvl="1"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2pPr>
            <a:lvl3pPr marL="1371600" lvl="2"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3pPr>
            <a:lvl4pPr marL="1828800" lvl="3"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4pPr>
            <a:lvl5pPr marL="2286000" lvl="4"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5pPr>
            <a:lvl6pPr marL="2743200" lvl="5"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6pPr>
            <a:lvl7pPr marL="3200400" lvl="6"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7pPr>
            <a:lvl8pPr marL="3657600" lvl="7"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8pPr>
            <a:lvl9pPr marL="4114800" lvl="8"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5" r:id="rId5"/>
    <p:sldLayoutId id="2147483658" r:id="rId6"/>
    <p:sldLayoutId id="2147483659" r:id="rId7"/>
    <p:sldLayoutId id="2147483660" r:id="rId8"/>
    <p:sldLayoutId id="2147483661" r:id="rId9"/>
    <p:sldLayoutId id="2147483664" r:id="rId10"/>
    <p:sldLayoutId id="2147483665" r:id="rId11"/>
    <p:sldLayoutId id="2147483668" r:id="rId12"/>
    <p:sldLayoutId id="2147483673" r:id="rId13"/>
    <p:sldLayoutId id="2147483679" r:id="rId14"/>
    <p:sldLayoutId id="2147483680" r:id="rId15"/>
    <p:sldLayoutId id="2147483681"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journals.indexcopernicus.com/api/file/viewByFileId/594400.pdf" TargetMode="External"/><Relationship Id="rId7"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1.xml"/><Relationship Id="rId6" Type="http://schemas.openxmlformats.org/officeDocument/2006/relationships/image" Target="../media/image13.png"/><Relationship Id="rId5" Type="http://schemas.openxmlformats.org/officeDocument/2006/relationships/hyperlink" Target="https://www.researchgate.net/publication/342742097_Smart_Contract_and_Blockchain_for_Crowdfunding_Platform" TargetMode="External"/><Relationship Id="rId4" Type="http://schemas.openxmlformats.org/officeDocument/2006/relationships/hyperlink" Target="https://github.com/akcgjc007/kick_U"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67"/>
        <p:cNvGrpSpPr/>
        <p:nvPr/>
      </p:nvGrpSpPr>
      <p:grpSpPr>
        <a:xfrm>
          <a:off x="0" y="0"/>
          <a:ext cx="0" cy="0"/>
          <a:chOff x="0" y="0"/>
          <a:chExt cx="0" cy="0"/>
        </a:xfrm>
      </p:grpSpPr>
      <p:sp>
        <p:nvSpPr>
          <p:cNvPr id="568" name="Google Shape;568;p38"/>
          <p:cNvSpPr txBox="1">
            <a:spLocks noGrp="1"/>
          </p:cNvSpPr>
          <p:nvPr>
            <p:ph type="ctrTitle"/>
          </p:nvPr>
        </p:nvSpPr>
        <p:spPr>
          <a:xfrm>
            <a:off x="174353" y="2411093"/>
            <a:ext cx="6257700" cy="54942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6000" dirty="0"/>
              <a:t>Blockchain Based </a:t>
            </a:r>
            <a:r>
              <a:rPr lang="en-GB" sz="6000" dirty="0">
                <a:solidFill>
                  <a:schemeClr val="dk2"/>
                </a:solidFill>
              </a:rPr>
              <a:t>Crowdfunding</a:t>
            </a:r>
          </a:p>
        </p:txBody>
      </p:sp>
      <p:grpSp>
        <p:nvGrpSpPr>
          <p:cNvPr id="570" name="Google Shape;570;p38"/>
          <p:cNvGrpSpPr/>
          <p:nvPr/>
        </p:nvGrpSpPr>
        <p:grpSpPr>
          <a:xfrm>
            <a:off x="4578176" y="1268467"/>
            <a:ext cx="3998401" cy="3482914"/>
            <a:chOff x="4578176" y="1268467"/>
            <a:chExt cx="3998401" cy="3482914"/>
          </a:xfrm>
        </p:grpSpPr>
        <p:grpSp>
          <p:nvGrpSpPr>
            <p:cNvPr id="571" name="Google Shape;571;p38"/>
            <p:cNvGrpSpPr/>
            <p:nvPr/>
          </p:nvGrpSpPr>
          <p:grpSpPr>
            <a:xfrm>
              <a:off x="6769383" y="1268467"/>
              <a:ext cx="1530739" cy="2348789"/>
              <a:chOff x="6699275" y="2327988"/>
              <a:chExt cx="1406025" cy="2157425"/>
            </a:xfrm>
          </p:grpSpPr>
          <p:grpSp>
            <p:nvGrpSpPr>
              <p:cNvPr id="572" name="Google Shape;572;p38"/>
              <p:cNvGrpSpPr/>
              <p:nvPr/>
            </p:nvGrpSpPr>
            <p:grpSpPr>
              <a:xfrm>
                <a:off x="6699275" y="2327988"/>
                <a:ext cx="1406025" cy="2157425"/>
                <a:chOff x="1576300" y="3891550"/>
                <a:chExt cx="1406025" cy="2157425"/>
              </a:xfrm>
            </p:grpSpPr>
            <p:sp>
              <p:nvSpPr>
                <p:cNvPr id="573" name="Google Shape;573;p38"/>
                <p:cNvSpPr/>
                <p:nvPr/>
              </p:nvSpPr>
              <p:spPr>
                <a:xfrm>
                  <a:off x="1576300" y="3891550"/>
                  <a:ext cx="1406025" cy="2157425"/>
                </a:xfrm>
                <a:custGeom>
                  <a:avLst/>
                  <a:gdLst/>
                  <a:ahLst/>
                  <a:cxnLst/>
                  <a:rect l="l" t="t" r="r" b="b"/>
                  <a:pathLst>
                    <a:path w="56241" h="86297" extrusionOk="0">
                      <a:moveTo>
                        <a:pt x="5104" y="1"/>
                      </a:moveTo>
                      <a:cubicBezTo>
                        <a:pt x="2269" y="1"/>
                        <a:pt x="0" y="2303"/>
                        <a:pt x="0" y="5138"/>
                      </a:cubicBezTo>
                      <a:lnTo>
                        <a:pt x="0" y="81159"/>
                      </a:lnTo>
                      <a:cubicBezTo>
                        <a:pt x="0" y="83994"/>
                        <a:pt x="2269" y="86296"/>
                        <a:pt x="5104" y="86296"/>
                      </a:cubicBezTo>
                      <a:lnTo>
                        <a:pt x="51104" y="86296"/>
                      </a:lnTo>
                      <a:cubicBezTo>
                        <a:pt x="53939" y="86296"/>
                        <a:pt x="56241" y="83994"/>
                        <a:pt x="56241" y="81159"/>
                      </a:cubicBezTo>
                      <a:lnTo>
                        <a:pt x="56241" y="5138"/>
                      </a:lnTo>
                      <a:cubicBezTo>
                        <a:pt x="56241" y="2303"/>
                        <a:pt x="53939" y="1"/>
                        <a:pt x="51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1687200" y="4019975"/>
                  <a:ext cx="1183375" cy="1827175"/>
                </a:xfrm>
                <a:custGeom>
                  <a:avLst/>
                  <a:gdLst/>
                  <a:ahLst/>
                  <a:cxnLst/>
                  <a:rect l="l" t="t" r="r" b="b"/>
                  <a:pathLst>
                    <a:path w="47335" h="73087" extrusionOk="0">
                      <a:moveTo>
                        <a:pt x="3603" y="1"/>
                      </a:moveTo>
                      <a:cubicBezTo>
                        <a:pt x="1602" y="1"/>
                        <a:pt x="1" y="1635"/>
                        <a:pt x="1" y="3604"/>
                      </a:cubicBezTo>
                      <a:lnTo>
                        <a:pt x="1" y="69517"/>
                      </a:lnTo>
                      <a:cubicBezTo>
                        <a:pt x="1" y="71519"/>
                        <a:pt x="1635" y="73087"/>
                        <a:pt x="3603" y="73087"/>
                      </a:cubicBezTo>
                      <a:lnTo>
                        <a:pt x="43699" y="73087"/>
                      </a:lnTo>
                      <a:cubicBezTo>
                        <a:pt x="45700" y="73087"/>
                        <a:pt x="47301" y="71485"/>
                        <a:pt x="47301" y="69517"/>
                      </a:cubicBezTo>
                      <a:lnTo>
                        <a:pt x="47301" y="3637"/>
                      </a:lnTo>
                      <a:cubicBezTo>
                        <a:pt x="47335" y="1635"/>
                        <a:pt x="45700" y="1"/>
                        <a:pt x="4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2137525" y="3957450"/>
                  <a:ext cx="281900" cy="25"/>
                </a:xfrm>
                <a:custGeom>
                  <a:avLst/>
                  <a:gdLst/>
                  <a:ahLst/>
                  <a:cxnLst/>
                  <a:rect l="l" t="t" r="r" b="b"/>
                  <a:pathLst>
                    <a:path w="11276" h="1" fill="none" extrusionOk="0">
                      <a:moveTo>
                        <a:pt x="1" y="0"/>
                      </a:moveTo>
                      <a:lnTo>
                        <a:pt x="11275" y="0"/>
                      </a:lnTo>
                    </a:path>
                  </a:pathLst>
                </a:custGeom>
                <a:noFill/>
                <a:ln w="4170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38"/>
              <p:cNvGrpSpPr/>
              <p:nvPr/>
            </p:nvGrpSpPr>
            <p:grpSpPr>
              <a:xfrm>
                <a:off x="6908344" y="2913049"/>
                <a:ext cx="987895" cy="987337"/>
                <a:chOff x="889282" y="2874625"/>
                <a:chExt cx="1356253" cy="1355487"/>
              </a:xfrm>
            </p:grpSpPr>
            <p:sp>
              <p:nvSpPr>
                <p:cNvPr id="577" name="Google Shape;577;p38"/>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8"/>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8"/>
                <p:cNvSpPr/>
                <p:nvPr/>
              </p:nvSpPr>
              <p:spPr>
                <a:xfrm>
                  <a:off x="1290539"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80" name="Google Shape;580;p38"/>
            <p:cNvGrpSpPr/>
            <p:nvPr/>
          </p:nvGrpSpPr>
          <p:grpSpPr>
            <a:xfrm>
              <a:off x="7101553" y="3267540"/>
              <a:ext cx="1475024" cy="1356940"/>
              <a:chOff x="2957275" y="3539650"/>
              <a:chExt cx="1156700" cy="1064100"/>
            </a:xfrm>
          </p:grpSpPr>
          <p:sp>
            <p:nvSpPr>
              <p:cNvPr id="581" name="Google Shape;581;p38"/>
              <p:cNvSpPr/>
              <p:nvPr/>
            </p:nvSpPr>
            <p:spPr>
              <a:xfrm>
                <a:off x="2985625" y="3573825"/>
                <a:ext cx="1128350" cy="1029925"/>
              </a:xfrm>
              <a:custGeom>
                <a:avLst/>
                <a:gdLst/>
                <a:ahLst/>
                <a:cxnLst/>
                <a:rect l="l" t="t" r="r" b="b"/>
                <a:pathLst>
                  <a:path w="45134" h="41197" extrusionOk="0">
                    <a:moveTo>
                      <a:pt x="28521" y="1"/>
                    </a:moveTo>
                    <a:cubicBezTo>
                      <a:pt x="27521" y="7173"/>
                      <a:pt x="23251" y="13611"/>
                      <a:pt x="17947" y="18514"/>
                    </a:cubicBezTo>
                    <a:cubicBezTo>
                      <a:pt x="12677" y="23451"/>
                      <a:pt x="6272" y="27054"/>
                      <a:pt x="1" y="30689"/>
                    </a:cubicBezTo>
                    <a:lnTo>
                      <a:pt x="17180" y="41197"/>
                    </a:lnTo>
                    <a:cubicBezTo>
                      <a:pt x="26353" y="36727"/>
                      <a:pt x="34359" y="29856"/>
                      <a:pt x="40096" y="21450"/>
                    </a:cubicBezTo>
                    <a:cubicBezTo>
                      <a:pt x="42865" y="17447"/>
                      <a:pt x="45133" y="12843"/>
                      <a:pt x="45133" y="7973"/>
                    </a:cubicBezTo>
                    <a:lnTo>
                      <a:pt x="28521" y="1"/>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8"/>
              <p:cNvSpPr/>
              <p:nvPr/>
            </p:nvSpPr>
            <p:spPr>
              <a:xfrm>
                <a:off x="3074875" y="3626375"/>
                <a:ext cx="1011575" cy="928175"/>
              </a:xfrm>
              <a:custGeom>
                <a:avLst/>
                <a:gdLst/>
                <a:ahLst/>
                <a:cxnLst/>
                <a:rect l="l" t="t" r="r" b="b"/>
                <a:pathLst>
                  <a:path w="40463" h="37127" extrusionOk="0">
                    <a:moveTo>
                      <a:pt x="26986" y="0"/>
                    </a:moveTo>
                    <a:cubicBezTo>
                      <a:pt x="26876" y="496"/>
                      <a:pt x="26493" y="969"/>
                      <a:pt x="25931" y="969"/>
                    </a:cubicBezTo>
                    <a:cubicBezTo>
                      <a:pt x="25813" y="969"/>
                      <a:pt x="25686" y="948"/>
                      <a:pt x="25552" y="901"/>
                    </a:cubicBezTo>
                    <a:cubicBezTo>
                      <a:pt x="25485" y="901"/>
                      <a:pt x="25452" y="868"/>
                      <a:pt x="25385" y="834"/>
                    </a:cubicBezTo>
                    <a:cubicBezTo>
                      <a:pt x="23550" y="8006"/>
                      <a:pt x="18880" y="13577"/>
                      <a:pt x="15111" y="17113"/>
                    </a:cubicBezTo>
                    <a:cubicBezTo>
                      <a:pt x="10608" y="21282"/>
                      <a:pt x="5437" y="24518"/>
                      <a:pt x="200" y="27553"/>
                    </a:cubicBezTo>
                    <a:cubicBezTo>
                      <a:pt x="968" y="28054"/>
                      <a:pt x="767" y="29221"/>
                      <a:pt x="0" y="29555"/>
                    </a:cubicBezTo>
                    <a:lnTo>
                      <a:pt x="12109" y="37027"/>
                    </a:lnTo>
                    <a:cubicBezTo>
                      <a:pt x="12438" y="36596"/>
                      <a:pt x="12942" y="36300"/>
                      <a:pt x="13545" y="36300"/>
                    </a:cubicBezTo>
                    <a:cubicBezTo>
                      <a:pt x="13735" y="36300"/>
                      <a:pt x="13936" y="36329"/>
                      <a:pt x="14144" y="36393"/>
                    </a:cubicBezTo>
                    <a:cubicBezTo>
                      <a:pt x="14644" y="36560"/>
                      <a:pt x="14978" y="36793"/>
                      <a:pt x="15211" y="37127"/>
                    </a:cubicBezTo>
                    <a:cubicBezTo>
                      <a:pt x="23384" y="32757"/>
                      <a:pt x="30455" y="26419"/>
                      <a:pt x="35692" y="18747"/>
                    </a:cubicBezTo>
                    <a:cubicBezTo>
                      <a:pt x="38494" y="14711"/>
                      <a:pt x="39995" y="11208"/>
                      <a:pt x="40462" y="7873"/>
                    </a:cubicBezTo>
                    <a:lnTo>
                      <a:pt x="40462" y="7873"/>
                    </a:lnTo>
                    <a:cubicBezTo>
                      <a:pt x="40401" y="7885"/>
                      <a:pt x="40331" y="7893"/>
                      <a:pt x="40257" y="7893"/>
                    </a:cubicBezTo>
                    <a:cubicBezTo>
                      <a:pt x="40129" y="7893"/>
                      <a:pt x="39989" y="7869"/>
                      <a:pt x="39862" y="7806"/>
                    </a:cubicBezTo>
                    <a:cubicBezTo>
                      <a:pt x="38895" y="7539"/>
                      <a:pt x="38895" y="6505"/>
                      <a:pt x="39395" y="5905"/>
                    </a:cubicBezTo>
                    <a:lnTo>
                      <a:pt x="269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8"/>
              <p:cNvSpPr/>
              <p:nvPr/>
            </p:nvSpPr>
            <p:spPr>
              <a:xfrm>
                <a:off x="3075700" y="3625525"/>
                <a:ext cx="844800" cy="834800"/>
              </a:xfrm>
              <a:custGeom>
                <a:avLst/>
                <a:gdLst/>
                <a:ahLst/>
                <a:cxnLst/>
                <a:rect l="l" t="t" r="r" b="b"/>
                <a:pathLst>
                  <a:path w="33792" h="33392" extrusionOk="0">
                    <a:moveTo>
                      <a:pt x="26986" y="1"/>
                    </a:moveTo>
                    <a:cubicBezTo>
                      <a:pt x="26875" y="531"/>
                      <a:pt x="26483" y="991"/>
                      <a:pt x="25910" y="991"/>
                    </a:cubicBezTo>
                    <a:cubicBezTo>
                      <a:pt x="25797" y="991"/>
                      <a:pt x="25678" y="973"/>
                      <a:pt x="25552" y="935"/>
                    </a:cubicBezTo>
                    <a:cubicBezTo>
                      <a:pt x="25485" y="935"/>
                      <a:pt x="25452" y="902"/>
                      <a:pt x="25385" y="835"/>
                    </a:cubicBezTo>
                    <a:cubicBezTo>
                      <a:pt x="23551" y="8007"/>
                      <a:pt x="18881" y="13611"/>
                      <a:pt x="15111" y="17147"/>
                    </a:cubicBezTo>
                    <a:cubicBezTo>
                      <a:pt x="10608" y="21316"/>
                      <a:pt x="5438" y="24519"/>
                      <a:pt x="201" y="27587"/>
                    </a:cubicBezTo>
                    <a:cubicBezTo>
                      <a:pt x="968" y="28088"/>
                      <a:pt x="768" y="29255"/>
                      <a:pt x="1" y="29589"/>
                    </a:cubicBezTo>
                    <a:lnTo>
                      <a:pt x="6138" y="33392"/>
                    </a:lnTo>
                    <a:cubicBezTo>
                      <a:pt x="6272" y="33225"/>
                      <a:pt x="6438" y="33058"/>
                      <a:pt x="6639" y="32925"/>
                    </a:cubicBezTo>
                    <a:cubicBezTo>
                      <a:pt x="12243" y="29389"/>
                      <a:pt x="19081" y="26420"/>
                      <a:pt x="23417" y="21416"/>
                    </a:cubicBezTo>
                    <a:cubicBezTo>
                      <a:pt x="27987" y="16113"/>
                      <a:pt x="31356" y="11543"/>
                      <a:pt x="33791" y="3270"/>
                    </a:cubicBezTo>
                    <a:lnTo>
                      <a:pt x="26986" y="1"/>
                    </a:lnTo>
                    <a:close/>
                  </a:path>
                </a:pathLst>
              </a:custGeom>
              <a:solidFill>
                <a:srgbClr val="52AF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8"/>
              <p:cNvSpPr/>
              <p:nvPr/>
            </p:nvSpPr>
            <p:spPr>
              <a:xfrm>
                <a:off x="3758700" y="3852850"/>
                <a:ext cx="107600" cy="95725"/>
              </a:xfrm>
              <a:custGeom>
                <a:avLst/>
                <a:gdLst/>
                <a:ahLst/>
                <a:cxnLst/>
                <a:rect l="l" t="t" r="r" b="b"/>
                <a:pathLst>
                  <a:path w="4304" h="3829" extrusionOk="0">
                    <a:moveTo>
                      <a:pt x="2141" y="1"/>
                    </a:moveTo>
                    <a:cubicBezTo>
                      <a:pt x="1306" y="1"/>
                      <a:pt x="546" y="530"/>
                      <a:pt x="300" y="1349"/>
                    </a:cubicBezTo>
                    <a:cubicBezTo>
                      <a:pt x="0" y="2383"/>
                      <a:pt x="600" y="3450"/>
                      <a:pt x="1601" y="3751"/>
                    </a:cubicBezTo>
                    <a:cubicBezTo>
                      <a:pt x="1782" y="3803"/>
                      <a:pt x="1965" y="3828"/>
                      <a:pt x="2143" y="3828"/>
                    </a:cubicBezTo>
                    <a:cubicBezTo>
                      <a:pt x="2986" y="3828"/>
                      <a:pt x="3755" y="3275"/>
                      <a:pt x="4003" y="2450"/>
                    </a:cubicBezTo>
                    <a:cubicBezTo>
                      <a:pt x="4303" y="1416"/>
                      <a:pt x="3703" y="381"/>
                      <a:pt x="2702" y="81"/>
                    </a:cubicBezTo>
                    <a:cubicBezTo>
                      <a:pt x="2515" y="27"/>
                      <a:pt x="2326" y="1"/>
                      <a:pt x="2141" y="1"/>
                    </a:cubicBezTo>
                    <a:close/>
                  </a:path>
                </a:pathLst>
              </a:custGeom>
              <a:solidFill>
                <a:srgbClr val="32A8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8"/>
              <p:cNvSpPr/>
              <p:nvPr/>
            </p:nvSpPr>
            <p:spPr>
              <a:xfrm>
                <a:off x="3856775" y="3829700"/>
                <a:ext cx="110550" cy="170900"/>
              </a:xfrm>
              <a:custGeom>
                <a:avLst/>
                <a:gdLst/>
                <a:ahLst/>
                <a:cxnLst/>
                <a:rect l="l" t="t" r="r" b="b"/>
                <a:pathLst>
                  <a:path w="4422" h="6836" extrusionOk="0">
                    <a:moveTo>
                      <a:pt x="4127" y="1"/>
                    </a:moveTo>
                    <a:cubicBezTo>
                      <a:pt x="4018" y="1"/>
                      <a:pt x="3911" y="64"/>
                      <a:pt x="3883" y="207"/>
                    </a:cubicBezTo>
                    <a:cubicBezTo>
                      <a:pt x="3249" y="2608"/>
                      <a:pt x="2048" y="4710"/>
                      <a:pt x="213" y="6411"/>
                    </a:cubicBezTo>
                    <a:cubicBezTo>
                      <a:pt x="1" y="6571"/>
                      <a:pt x="212" y="6836"/>
                      <a:pt x="407" y="6836"/>
                    </a:cubicBezTo>
                    <a:cubicBezTo>
                      <a:pt x="457" y="6836"/>
                      <a:pt x="506" y="6819"/>
                      <a:pt x="547" y="6778"/>
                    </a:cubicBezTo>
                    <a:cubicBezTo>
                      <a:pt x="2415" y="5043"/>
                      <a:pt x="3749" y="2809"/>
                      <a:pt x="4383" y="307"/>
                    </a:cubicBezTo>
                    <a:cubicBezTo>
                      <a:pt x="4421" y="115"/>
                      <a:pt x="4273" y="1"/>
                      <a:pt x="4127" y="1"/>
                    </a:cubicBezTo>
                    <a:close/>
                  </a:path>
                </a:pathLst>
              </a:custGeom>
              <a:solidFill>
                <a:srgbClr val="32A8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a:off x="3880975" y="3851700"/>
                <a:ext cx="110575" cy="170600"/>
              </a:xfrm>
              <a:custGeom>
                <a:avLst/>
                <a:gdLst/>
                <a:ahLst/>
                <a:cxnLst/>
                <a:rect l="l" t="t" r="r" b="b"/>
                <a:pathLst>
                  <a:path w="4423" h="6824" extrusionOk="0">
                    <a:moveTo>
                      <a:pt x="4109" y="1"/>
                    </a:moveTo>
                    <a:cubicBezTo>
                      <a:pt x="4007" y="1"/>
                      <a:pt x="3909" y="59"/>
                      <a:pt x="3882" y="194"/>
                    </a:cubicBezTo>
                    <a:cubicBezTo>
                      <a:pt x="3248" y="2596"/>
                      <a:pt x="2047" y="4697"/>
                      <a:pt x="213" y="6398"/>
                    </a:cubicBezTo>
                    <a:cubicBezTo>
                      <a:pt x="0" y="6558"/>
                      <a:pt x="190" y="6823"/>
                      <a:pt x="394" y="6823"/>
                    </a:cubicBezTo>
                    <a:cubicBezTo>
                      <a:pt x="446" y="6823"/>
                      <a:pt x="499" y="6806"/>
                      <a:pt x="546" y="6765"/>
                    </a:cubicBezTo>
                    <a:cubicBezTo>
                      <a:pt x="2448" y="4997"/>
                      <a:pt x="3749" y="2829"/>
                      <a:pt x="4382" y="327"/>
                    </a:cubicBezTo>
                    <a:cubicBezTo>
                      <a:pt x="4422" y="128"/>
                      <a:pt x="4260" y="1"/>
                      <a:pt x="4109" y="1"/>
                    </a:cubicBezTo>
                    <a:close/>
                  </a:path>
                </a:pathLst>
              </a:custGeom>
              <a:solidFill>
                <a:srgbClr val="32A8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8"/>
              <p:cNvSpPr/>
              <p:nvPr/>
            </p:nvSpPr>
            <p:spPr>
              <a:xfrm>
                <a:off x="3449300" y="4001425"/>
                <a:ext cx="382800" cy="305675"/>
              </a:xfrm>
              <a:custGeom>
                <a:avLst/>
                <a:gdLst/>
                <a:ahLst/>
                <a:cxnLst/>
                <a:rect l="l" t="t" r="r" b="b"/>
                <a:pathLst>
                  <a:path w="15312" h="12227" extrusionOk="0">
                    <a:moveTo>
                      <a:pt x="6405" y="0"/>
                    </a:moveTo>
                    <a:cubicBezTo>
                      <a:pt x="4440" y="0"/>
                      <a:pt x="2662" y="819"/>
                      <a:pt x="1668" y="2377"/>
                    </a:cubicBezTo>
                    <a:cubicBezTo>
                      <a:pt x="1" y="5046"/>
                      <a:pt x="1335" y="8882"/>
                      <a:pt x="4637" y="10950"/>
                    </a:cubicBezTo>
                    <a:cubicBezTo>
                      <a:pt x="6011" y="11811"/>
                      <a:pt x="7507" y="12227"/>
                      <a:pt x="8907" y="12227"/>
                    </a:cubicBezTo>
                    <a:cubicBezTo>
                      <a:pt x="10872" y="12227"/>
                      <a:pt x="12650" y="11408"/>
                      <a:pt x="13644" y="9849"/>
                    </a:cubicBezTo>
                    <a:cubicBezTo>
                      <a:pt x="15311" y="7181"/>
                      <a:pt x="13977" y="3345"/>
                      <a:pt x="10675" y="1277"/>
                    </a:cubicBezTo>
                    <a:cubicBezTo>
                      <a:pt x="9301" y="416"/>
                      <a:pt x="7805" y="0"/>
                      <a:pt x="6405" y="0"/>
                    </a:cubicBezTo>
                    <a:close/>
                  </a:path>
                </a:pathLst>
              </a:custGeom>
              <a:solidFill>
                <a:srgbClr val="32A8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p:cNvSpPr/>
              <p:nvPr/>
            </p:nvSpPr>
            <p:spPr>
              <a:xfrm>
                <a:off x="3466825" y="4015900"/>
                <a:ext cx="346100" cy="277725"/>
              </a:xfrm>
              <a:custGeom>
                <a:avLst/>
                <a:gdLst/>
                <a:ahLst/>
                <a:cxnLst/>
                <a:rect l="l" t="t" r="r" b="b"/>
                <a:pathLst>
                  <a:path w="13844" h="11109" extrusionOk="0">
                    <a:moveTo>
                      <a:pt x="5856" y="258"/>
                    </a:moveTo>
                    <a:cubicBezTo>
                      <a:pt x="6462" y="258"/>
                      <a:pt x="7087" y="348"/>
                      <a:pt x="7706" y="531"/>
                    </a:cubicBezTo>
                    <a:cubicBezTo>
                      <a:pt x="8339" y="698"/>
                      <a:pt x="8973" y="998"/>
                      <a:pt x="9540" y="1365"/>
                    </a:cubicBezTo>
                    <a:cubicBezTo>
                      <a:pt x="12409" y="3166"/>
                      <a:pt x="13576" y="6502"/>
                      <a:pt x="12142" y="8803"/>
                    </a:cubicBezTo>
                    <a:cubicBezTo>
                      <a:pt x="11306" y="10165"/>
                      <a:pt x="9767" y="10868"/>
                      <a:pt x="8060" y="10868"/>
                    </a:cubicBezTo>
                    <a:cubicBezTo>
                      <a:pt x="6840" y="10868"/>
                      <a:pt x="5533" y="10508"/>
                      <a:pt x="4336" y="9771"/>
                    </a:cubicBezTo>
                    <a:cubicBezTo>
                      <a:pt x="1468" y="7970"/>
                      <a:pt x="300" y="4634"/>
                      <a:pt x="1768" y="2332"/>
                    </a:cubicBezTo>
                    <a:cubicBezTo>
                      <a:pt x="2581" y="977"/>
                      <a:pt x="4141" y="258"/>
                      <a:pt x="5856" y="258"/>
                    </a:cubicBezTo>
                    <a:close/>
                    <a:moveTo>
                      <a:pt x="5798" y="0"/>
                    </a:moveTo>
                    <a:cubicBezTo>
                      <a:pt x="4002" y="0"/>
                      <a:pt x="2380" y="740"/>
                      <a:pt x="1501" y="2165"/>
                    </a:cubicBezTo>
                    <a:cubicBezTo>
                      <a:pt x="0" y="4600"/>
                      <a:pt x="1168" y="8070"/>
                      <a:pt x="4170" y="9971"/>
                    </a:cubicBezTo>
                    <a:cubicBezTo>
                      <a:pt x="4803" y="10371"/>
                      <a:pt x="5437" y="10638"/>
                      <a:pt x="6104" y="10838"/>
                    </a:cubicBezTo>
                    <a:cubicBezTo>
                      <a:pt x="6749" y="11019"/>
                      <a:pt x="7396" y="11108"/>
                      <a:pt x="8022" y="11108"/>
                    </a:cubicBezTo>
                    <a:cubicBezTo>
                      <a:pt x="9824" y="11108"/>
                      <a:pt x="11451" y="10364"/>
                      <a:pt x="12342" y="8904"/>
                    </a:cubicBezTo>
                    <a:cubicBezTo>
                      <a:pt x="13843" y="6502"/>
                      <a:pt x="12676" y="2999"/>
                      <a:pt x="9674" y="1131"/>
                    </a:cubicBezTo>
                    <a:cubicBezTo>
                      <a:pt x="8429" y="371"/>
                      <a:pt x="7070" y="0"/>
                      <a:pt x="5798" y="0"/>
                    </a:cubicBezTo>
                    <a:close/>
                  </a:path>
                </a:pathLst>
              </a:custGeom>
              <a:solidFill>
                <a:srgbClr val="92C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8"/>
              <p:cNvSpPr/>
              <p:nvPr/>
            </p:nvSpPr>
            <p:spPr>
              <a:xfrm>
                <a:off x="3546875" y="4056675"/>
                <a:ext cx="199325" cy="173025"/>
              </a:xfrm>
              <a:custGeom>
                <a:avLst/>
                <a:gdLst/>
                <a:ahLst/>
                <a:cxnLst/>
                <a:rect l="l" t="t" r="r" b="b"/>
                <a:pathLst>
                  <a:path w="7973" h="6921" extrusionOk="0">
                    <a:moveTo>
                      <a:pt x="1501" y="2002"/>
                    </a:moveTo>
                    <a:lnTo>
                      <a:pt x="2836" y="3070"/>
                    </a:lnTo>
                    <a:cubicBezTo>
                      <a:pt x="2602" y="3203"/>
                      <a:pt x="2402" y="3303"/>
                      <a:pt x="2169" y="3303"/>
                    </a:cubicBezTo>
                    <a:cubicBezTo>
                      <a:pt x="2142" y="3308"/>
                      <a:pt x="2115" y="3310"/>
                      <a:pt x="2088" y="3310"/>
                    </a:cubicBezTo>
                    <a:cubicBezTo>
                      <a:pt x="1915" y="3310"/>
                      <a:pt x="1746" y="3223"/>
                      <a:pt x="1601" y="3136"/>
                    </a:cubicBezTo>
                    <a:cubicBezTo>
                      <a:pt x="1435" y="3003"/>
                      <a:pt x="1335" y="2836"/>
                      <a:pt x="1335" y="2636"/>
                    </a:cubicBezTo>
                    <a:cubicBezTo>
                      <a:pt x="1335" y="2402"/>
                      <a:pt x="1401" y="2202"/>
                      <a:pt x="1501" y="2002"/>
                    </a:cubicBezTo>
                    <a:close/>
                    <a:moveTo>
                      <a:pt x="5667" y="3149"/>
                    </a:moveTo>
                    <a:cubicBezTo>
                      <a:pt x="5857" y="3149"/>
                      <a:pt x="6014" y="3239"/>
                      <a:pt x="6171" y="3370"/>
                    </a:cubicBezTo>
                    <a:cubicBezTo>
                      <a:pt x="6405" y="3537"/>
                      <a:pt x="6505" y="3737"/>
                      <a:pt x="6505" y="3970"/>
                    </a:cubicBezTo>
                    <a:cubicBezTo>
                      <a:pt x="6505" y="4170"/>
                      <a:pt x="6438" y="4404"/>
                      <a:pt x="6305" y="4671"/>
                    </a:cubicBezTo>
                    <a:lnTo>
                      <a:pt x="4770" y="3370"/>
                    </a:lnTo>
                    <a:cubicBezTo>
                      <a:pt x="5004" y="3236"/>
                      <a:pt x="5271" y="3203"/>
                      <a:pt x="5504" y="3170"/>
                    </a:cubicBezTo>
                    <a:cubicBezTo>
                      <a:pt x="5561" y="3155"/>
                      <a:pt x="5615" y="3149"/>
                      <a:pt x="5667" y="3149"/>
                    </a:cubicBezTo>
                    <a:close/>
                    <a:moveTo>
                      <a:pt x="667" y="1"/>
                    </a:moveTo>
                    <a:lnTo>
                      <a:pt x="0" y="801"/>
                    </a:lnTo>
                    <a:lnTo>
                      <a:pt x="768" y="1402"/>
                    </a:lnTo>
                    <a:cubicBezTo>
                      <a:pt x="434" y="1902"/>
                      <a:pt x="267" y="2469"/>
                      <a:pt x="301" y="2903"/>
                    </a:cubicBezTo>
                    <a:cubicBezTo>
                      <a:pt x="301" y="3370"/>
                      <a:pt x="501" y="3803"/>
                      <a:pt x="901" y="4070"/>
                    </a:cubicBezTo>
                    <a:cubicBezTo>
                      <a:pt x="1101" y="4237"/>
                      <a:pt x="1335" y="4404"/>
                      <a:pt x="1601" y="4471"/>
                    </a:cubicBezTo>
                    <a:cubicBezTo>
                      <a:pt x="1767" y="4494"/>
                      <a:pt x="1948" y="4518"/>
                      <a:pt x="2123" y="4518"/>
                    </a:cubicBezTo>
                    <a:cubicBezTo>
                      <a:pt x="2196" y="4518"/>
                      <a:pt x="2267" y="4514"/>
                      <a:pt x="2335" y="4504"/>
                    </a:cubicBezTo>
                    <a:cubicBezTo>
                      <a:pt x="2569" y="4471"/>
                      <a:pt x="2802" y="4404"/>
                      <a:pt x="3069" y="4304"/>
                    </a:cubicBezTo>
                    <a:cubicBezTo>
                      <a:pt x="3303" y="4204"/>
                      <a:pt x="3503" y="4070"/>
                      <a:pt x="3770" y="3970"/>
                    </a:cubicBezTo>
                    <a:lnTo>
                      <a:pt x="5638" y="5538"/>
                    </a:lnTo>
                    <a:cubicBezTo>
                      <a:pt x="5382" y="5726"/>
                      <a:pt x="5108" y="5817"/>
                      <a:pt x="4817" y="5817"/>
                    </a:cubicBezTo>
                    <a:cubicBezTo>
                      <a:pt x="4539" y="5817"/>
                      <a:pt x="4246" y="5734"/>
                      <a:pt x="3936" y="5571"/>
                    </a:cubicBezTo>
                    <a:lnTo>
                      <a:pt x="3403" y="6505"/>
                    </a:lnTo>
                    <a:cubicBezTo>
                      <a:pt x="3829" y="6761"/>
                      <a:pt x="4256" y="6920"/>
                      <a:pt x="4703" y="6920"/>
                    </a:cubicBezTo>
                    <a:cubicBezTo>
                      <a:pt x="4780" y="6920"/>
                      <a:pt x="4858" y="6915"/>
                      <a:pt x="4937" y="6906"/>
                    </a:cubicBezTo>
                    <a:cubicBezTo>
                      <a:pt x="5471" y="6872"/>
                      <a:pt x="5971" y="6639"/>
                      <a:pt x="6472" y="6172"/>
                    </a:cubicBezTo>
                    <a:lnTo>
                      <a:pt x="7306" y="6739"/>
                    </a:lnTo>
                    <a:lnTo>
                      <a:pt x="7973" y="5972"/>
                    </a:lnTo>
                    <a:lnTo>
                      <a:pt x="7239" y="5338"/>
                    </a:lnTo>
                    <a:cubicBezTo>
                      <a:pt x="7406" y="5038"/>
                      <a:pt x="7506" y="4804"/>
                      <a:pt x="7606" y="4504"/>
                    </a:cubicBezTo>
                    <a:cubicBezTo>
                      <a:pt x="7672" y="4204"/>
                      <a:pt x="7739" y="3970"/>
                      <a:pt x="7672" y="3703"/>
                    </a:cubicBezTo>
                    <a:cubicBezTo>
                      <a:pt x="7639" y="3470"/>
                      <a:pt x="7606" y="3203"/>
                      <a:pt x="7472" y="3003"/>
                    </a:cubicBezTo>
                    <a:cubicBezTo>
                      <a:pt x="7339" y="2803"/>
                      <a:pt x="7239" y="2636"/>
                      <a:pt x="7005" y="2469"/>
                    </a:cubicBezTo>
                    <a:cubicBezTo>
                      <a:pt x="6772" y="2236"/>
                      <a:pt x="6472" y="2069"/>
                      <a:pt x="6238" y="2035"/>
                    </a:cubicBezTo>
                    <a:cubicBezTo>
                      <a:pt x="6049" y="2012"/>
                      <a:pt x="5877" y="1988"/>
                      <a:pt x="5687" y="1988"/>
                    </a:cubicBezTo>
                    <a:cubicBezTo>
                      <a:pt x="5608" y="1988"/>
                      <a:pt x="5525" y="1992"/>
                      <a:pt x="5438" y="2002"/>
                    </a:cubicBezTo>
                    <a:cubicBezTo>
                      <a:pt x="5137" y="2035"/>
                      <a:pt x="4904" y="2069"/>
                      <a:pt x="4637" y="2202"/>
                    </a:cubicBezTo>
                    <a:lnTo>
                      <a:pt x="3903" y="2569"/>
                    </a:lnTo>
                    <a:lnTo>
                      <a:pt x="2269" y="1235"/>
                    </a:lnTo>
                    <a:cubicBezTo>
                      <a:pt x="2481" y="1129"/>
                      <a:pt x="2687" y="1071"/>
                      <a:pt x="2902" y="1071"/>
                    </a:cubicBezTo>
                    <a:cubicBezTo>
                      <a:pt x="3158" y="1071"/>
                      <a:pt x="3428" y="1153"/>
                      <a:pt x="3736" y="1335"/>
                    </a:cubicBezTo>
                    <a:lnTo>
                      <a:pt x="4303" y="401"/>
                    </a:lnTo>
                    <a:cubicBezTo>
                      <a:pt x="4103" y="301"/>
                      <a:pt x="3903" y="167"/>
                      <a:pt x="3636" y="67"/>
                    </a:cubicBezTo>
                    <a:cubicBezTo>
                      <a:pt x="3403" y="34"/>
                      <a:pt x="3136" y="1"/>
                      <a:pt x="2902" y="1"/>
                    </a:cubicBezTo>
                    <a:cubicBezTo>
                      <a:pt x="2636" y="1"/>
                      <a:pt x="2402" y="34"/>
                      <a:pt x="2135" y="167"/>
                    </a:cubicBezTo>
                    <a:cubicBezTo>
                      <a:pt x="1902" y="301"/>
                      <a:pt x="1668" y="401"/>
                      <a:pt x="1435" y="634"/>
                    </a:cubicBezTo>
                    <a:lnTo>
                      <a:pt x="667" y="1"/>
                    </a:lnTo>
                    <a:close/>
                  </a:path>
                </a:pathLst>
              </a:custGeom>
              <a:solidFill>
                <a:srgbClr val="009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a:off x="2957275" y="3539650"/>
                <a:ext cx="1088300" cy="1050775"/>
              </a:xfrm>
              <a:custGeom>
                <a:avLst/>
                <a:gdLst/>
                <a:ahLst/>
                <a:cxnLst/>
                <a:rect l="l" t="t" r="r" b="b"/>
                <a:pathLst>
                  <a:path w="43532" h="42031" extrusionOk="0">
                    <a:moveTo>
                      <a:pt x="25853" y="0"/>
                    </a:moveTo>
                    <a:cubicBezTo>
                      <a:pt x="25486" y="7239"/>
                      <a:pt x="21750" y="13977"/>
                      <a:pt x="16880" y="19347"/>
                    </a:cubicBezTo>
                    <a:cubicBezTo>
                      <a:pt x="12009" y="24685"/>
                      <a:pt x="6005" y="28854"/>
                      <a:pt x="1" y="32990"/>
                    </a:cubicBezTo>
                    <a:lnTo>
                      <a:pt x="18047" y="42030"/>
                    </a:lnTo>
                    <a:cubicBezTo>
                      <a:pt x="26820" y="36827"/>
                      <a:pt x="34192" y="29254"/>
                      <a:pt x="39229" y="20381"/>
                    </a:cubicBezTo>
                    <a:cubicBezTo>
                      <a:pt x="41664" y="16145"/>
                      <a:pt x="43532" y="11375"/>
                      <a:pt x="43098" y="6538"/>
                    </a:cubicBezTo>
                    <a:lnTo>
                      <a:pt x="25853" y="0"/>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p:cNvSpPr/>
              <p:nvPr/>
            </p:nvSpPr>
            <p:spPr>
              <a:xfrm>
                <a:off x="3049025" y="3587175"/>
                <a:ext cx="962375" cy="954050"/>
              </a:xfrm>
              <a:custGeom>
                <a:avLst/>
                <a:gdLst/>
                <a:ahLst/>
                <a:cxnLst/>
                <a:rect l="l" t="t" r="r" b="b"/>
                <a:pathLst>
                  <a:path w="38495" h="38162" extrusionOk="0">
                    <a:moveTo>
                      <a:pt x="24418" y="1"/>
                    </a:moveTo>
                    <a:cubicBezTo>
                      <a:pt x="24359" y="561"/>
                      <a:pt x="23986" y="1096"/>
                      <a:pt x="23346" y="1096"/>
                    </a:cubicBezTo>
                    <a:cubicBezTo>
                      <a:pt x="23263" y="1096"/>
                      <a:pt x="23175" y="1087"/>
                      <a:pt x="23083" y="1068"/>
                    </a:cubicBezTo>
                    <a:cubicBezTo>
                      <a:pt x="23017" y="1068"/>
                      <a:pt x="22983" y="1001"/>
                      <a:pt x="22916" y="1001"/>
                    </a:cubicBezTo>
                    <a:cubicBezTo>
                      <a:pt x="21716" y="8307"/>
                      <a:pt x="17546" y="14277"/>
                      <a:pt x="14010" y="18114"/>
                    </a:cubicBezTo>
                    <a:cubicBezTo>
                      <a:pt x="9874" y="22617"/>
                      <a:pt x="5004" y="26286"/>
                      <a:pt x="33" y="29755"/>
                    </a:cubicBezTo>
                    <a:cubicBezTo>
                      <a:pt x="834" y="30155"/>
                      <a:pt x="701" y="31356"/>
                      <a:pt x="0" y="31757"/>
                    </a:cubicBezTo>
                    <a:lnTo>
                      <a:pt x="12676" y="38161"/>
                    </a:lnTo>
                    <a:cubicBezTo>
                      <a:pt x="13008" y="37690"/>
                      <a:pt x="13525" y="37311"/>
                      <a:pt x="14226" y="37311"/>
                    </a:cubicBezTo>
                    <a:cubicBezTo>
                      <a:pt x="14369" y="37311"/>
                      <a:pt x="14519" y="37327"/>
                      <a:pt x="14677" y="37361"/>
                    </a:cubicBezTo>
                    <a:cubicBezTo>
                      <a:pt x="15178" y="37494"/>
                      <a:pt x="15545" y="37694"/>
                      <a:pt x="15811" y="38028"/>
                    </a:cubicBezTo>
                    <a:cubicBezTo>
                      <a:pt x="23550" y="32991"/>
                      <a:pt x="30055" y="26119"/>
                      <a:pt x="34658" y="18013"/>
                    </a:cubicBezTo>
                    <a:cubicBezTo>
                      <a:pt x="37093" y="13744"/>
                      <a:pt x="38327" y="10108"/>
                      <a:pt x="38494" y="6739"/>
                    </a:cubicBezTo>
                    <a:lnTo>
                      <a:pt x="38494" y="6739"/>
                    </a:lnTo>
                    <a:cubicBezTo>
                      <a:pt x="38376" y="6762"/>
                      <a:pt x="38225" y="6786"/>
                      <a:pt x="38076" y="6786"/>
                    </a:cubicBezTo>
                    <a:cubicBezTo>
                      <a:pt x="38014" y="6786"/>
                      <a:pt x="37952" y="6782"/>
                      <a:pt x="37894" y="6772"/>
                    </a:cubicBezTo>
                    <a:cubicBezTo>
                      <a:pt x="36926" y="6572"/>
                      <a:pt x="36826" y="5505"/>
                      <a:pt x="37260" y="4904"/>
                    </a:cubicBezTo>
                    <a:lnTo>
                      <a:pt x="244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8"/>
              <p:cNvSpPr/>
              <p:nvPr/>
            </p:nvSpPr>
            <p:spPr>
              <a:xfrm>
                <a:off x="3692800" y="3807000"/>
                <a:ext cx="104275" cy="95725"/>
              </a:xfrm>
              <a:custGeom>
                <a:avLst/>
                <a:gdLst/>
                <a:ahLst/>
                <a:cxnLst/>
                <a:rect l="l" t="t" r="r" b="b"/>
                <a:pathLst>
                  <a:path w="4171" h="3829" extrusionOk="0">
                    <a:moveTo>
                      <a:pt x="2052" y="1"/>
                    </a:moveTo>
                    <a:cubicBezTo>
                      <a:pt x="1171" y="1"/>
                      <a:pt x="374" y="621"/>
                      <a:pt x="201" y="1515"/>
                    </a:cubicBezTo>
                    <a:cubicBezTo>
                      <a:pt x="1" y="2549"/>
                      <a:pt x="668" y="3583"/>
                      <a:pt x="1702" y="3783"/>
                    </a:cubicBezTo>
                    <a:cubicBezTo>
                      <a:pt x="1837" y="3814"/>
                      <a:pt x="1971" y="3828"/>
                      <a:pt x="2103" y="3828"/>
                    </a:cubicBezTo>
                    <a:cubicBezTo>
                      <a:pt x="2984" y="3828"/>
                      <a:pt x="3767" y="3181"/>
                      <a:pt x="3970" y="2282"/>
                    </a:cubicBezTo>
                    <a:cubicBezTo>
                      <a:pt x="4170" y="1248"/>
                      <a:pt x="3503" y="247"/>
                      <a:pt x="2469" y="47"/>
                    </a:cubicBezTo>
                    <a:cubicBezTo>
                      <a:pt x="2330" y="16"/>
                      <a:pt x="2190" y="1"/>
                      <a:pt x="2052" y="1"/>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3796675" y="3773000"/>
                <a:ext cx="95950" cy="178575"/>
              </a:xfrm>
              <a:custGeom>
                <a:avLst/>
                <a:gdLst/>
                <a:ahLst/>
                <a:cxnLst/>
                <a:rect l="l" t="t" r="r" b="b"/>
                <a:pathLst>
                  <a:path w="3838" h="7143" extrusionOk="0">
                    <a:moveTo>
                      <a:pt x="3538" y="1"/>
                    </a:moveTo>
                    <a:cubicBezTo>
                      <a:pt x="3431" y="1"/>
                      <a:pt x="3332" y="64"/>
                      <a:pt x="3318" y="206"/>
                    </a:cubicBezTo>
                    <a:cubicBezTo>
                      <a:pt x="2918" y="2675"/>
                      <a:pt x="1850" y="4876"/>
                      <a:pt x="149" y="6711"/>
                    </a:cubicBezTo>
                    <a:cubicBezTo>
                      <a:pt x="1" y="6909"/>
                      <a:pt x="163" y="7143"/>
                      <a:pt x="339" y="7143"/>
                    </a:cubicBezTo>
                    <a:cubicBezTo>
                      <a:pt x="401" y="7143"/>
                      <a:pt x="464" y="7114"/>
                      <a:pt x="516" y="7045"/>
                    </a:cubicBezTo>
                    <a:cubicBezTo>
                      <a:pt x="2317" y="5143"/>
                      <a:pt x="3418" y="2875"/>
                      <a:pt x="3818" y="306"/>
                    </a:cubicBezTo>
                    <a:cubicBezTo>
                      <a:pt x="3837" y="115"/>
                      <a:pt x="3681" y="1"/>
                      <a:pt x="3538" y="1"/>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a:off x="3822425" y="3792675"/>
                <a:ext cx="96475" cy="178450"/>
              </a:xfrm>
              <a:custGeom>
                <a:avLst/>
                <a:gdLst/>
                <a:ahLst/>
                <a:cxnLst/>
                <a:rect l="l" t="t" r="r" b="b"/>
                <a:pathLst>
                  <a:path w="3859" h="7138" extrusionOk="0">
                    <a:moveTo>
                      <a:pt x="3571" y="1"/>
                    </a:moveTo>
                    <a:cubicBezTo>
                      <a:pt x="3453" y="1"/>
                      <a:pt x="3337" y="70"/>
                      <a:pt x="3322" y="220"/>
                    </a:cubicBezTo>
                    <a:cubicBezTo>
                      <a:pt x="2922" y="2688"/>
                      <a:pt x="1888" y="4890"/>
                      <a:pt x="153" y="6725"/>
                    </a:cubicBezTo>
                    <a:cubicBezTo>
                      <a:pt x="1" y="6902"/>
                      <a:pt x="176" y="7138"/>
                      <a:pt x="372" y="7138"/>
                    </a:cubicBezTo>
                    <a:cubicBezTo>
                      <a:pt x="434" y="7138"/>
                      <a:pt x="497" y="7114"/>
                      <a:pt x="553" y="7058"/>
                    </a:cubicBezTo>
                    <a:cubicBezTo>
                      <a:pt x="2321" y="5123"/>
                      <a:pt x="3422" y="2855"/>
                      <a:pt x="3822" y="287"/>
                    </a:cubicBezTo>
                    <a:cubicBezTo>
                      <a:pt x="3859" y="103"/>
                      <a:pt x="3714" y="1"/>
                      <a:pt x="3571" y="1"/>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3402600" y="3973450"/>
                <a:ext cx="385300" cy="300750"/>
              </a:xfrm>
              <a:custGeom>
                <a:avLst/>
                <a:gdLst/>
                <a:ahLst/>
                <a:cxnLst/>
                <a:rect l="l" t="t" r="r" b="b"/>
                <a:pathLst>
                  <a:path w="15412" h="12030" extrusionOk="0">
                    <a:moveTo>
                      <a:pt x="6574" y="0"/>
                    </a:moveTo>
                    <a:cubicBezTo>
                      <a:pt x="4353" y="0"/>
                      <a:pt x="2360" y="989"/>
                      <a:pt x="1435" y="2796"/>
                    </a:cubicBezTo>
                    <a:cubicBezTo>
                      <a:pt x="1" y="5598"/>
                      <a:pt x="1635" y="9301"/>
                      <a:pt x="5104" y="11102"/>
                    </a:cubicBezTo>
                    <a:cubicBezTo>
                      <a:pt x="6324" y="11730"/>
                      <a:pt x="7616" y="12029"/>
                      <a:pt x="8838" y="12029"/>
                    </a:cubicBezTo>
                    <a:cubicBezTo>
                      <a:pt x="11059" y="12029"/>
                      <a:pt x="13052" y="11041"/>
                      <a:pt x="13977" y="9234"/>
                    </a:cubicBezTo>
                    <a:cubicBezTo>
                      <a:pt x="15412" y="6432"/>
                      <a:pt x="13777" y="2729"/>
                      <a:pt x="10308" y="928"/>
                    </a:cubicBezTo>
                    <a:cubicBezTo>
                      <a:pt x="9088" y="300"/>
                      <a:pt x="7796" y="0"/>
                      <a:pt x="6574"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3420125" y="3986925"/>
                <a:ext cx="350275" cy="273700"/>
              </a:xfrm>
              <a:custGeom>
                <a:avLst/>
                <a:gdLst/>
                <a:ahLst/>
                <a:cxnLst/>
                <a:rect l="l" t="t" r="r" b="b"/>
                <a:pathLst>
                  <a:path w="14011" h="10948" extrusionOk="0">
                    <a:moveTo>
                      <a:pt x="5943" y="280"/>
                    </a:moveTo>
                    <a:cubicBezTo>
                      <a:pt x="6399" y="280"/>
                      <a:pt x="6867" y="327"/>
                      <a:pt x="7339" y="422"/>
                    </a:cubicBezTo>
                    <a:cubicBezTo>
                      <a:pt x="8006" y="522"/>
                      <a:pt x="8640" y="756"/>
                      <a:pt x="9240" y="1089"/>
                    </a:cubicBezTo>
                    <a:cubicBezTo>
                      <a:pt x="12275" y="2624"/>
                      <a:pt x="13710" y="5860"/>
                      <a:pt x="12476" y="8295"/>
                    </a:cubicBezTo>
                    <a:cubicBezTo>
                      <a:pt x="11662" y="9836"/>
                      <a:pt x="9942" y="10690"/>
                      <a:pt x="8020" y="10690"/>
                    </a:cubicBezTo>
                    <a:cubicBezTo>
                      <a:pt x="6948" y="10690"/>
                      <a:pt x="5812" y="10424"/>
                      <a:pt x="4737" y="9862"/>
                    </a:cubicBezTo>
                    <a:cubicBezTo>
                      <a:pt x="1701" y="8328"/>
                      <a:pt x="300" y="5092"/>
                      <a:pt x="1534" y="2657"/>
                    </a:cubicBezTo>
                    <a:cubicBezTo>
                      <a:pt x="2317" y="1119"/>
                      <a:pt x="4016" y="280"/>
                      <a:pt x="5943" y="280"/>
                    </a:cubicBezTo>
                    <a:close/>
                    <a:moveTo>
                      <a:pt x="5989" y="1"/>
                    </a:moveTo>
                    <a:cubicBezTo>
                      <a:pt x="3974" y="1"/>
                      <a:pt x="2174" y="887"/>
                      <a:pt x="1334" y="2524"/>
                    </a:cubicBezTo>
                    <a:cubicBezTo>
                      <a:pt x="0" y="5092"/>
                      <a:pt x="1501" y="8461"/>
                      <a:pt x="4637" y="10096"/>
                    </a:cubicBezTo>
                    <a:cubicBezTo>
                      <a:pt x="5237" y="10429"/>
                      <a:pt x="5904" y="10663"/>
                      <a:pt x="6571" y="10796"/>
                    </a:cubicBezTo>
                    <a:cubicBezTo>
                      <a:pt x="7058" y="10897"/>
                      <a:pt x="7542" y="10947"/>
                      <a:pt x="8014" y="10947"/>
                    </a:cubicBezTo>
                    <a:cubicBezTo>
                      <a:pt x="10035" y="10947"/>
                      <a:pt x="11838" y="10038"/>
                      <a:pt x="12676" y="8361"/>
                    </a:cubicBezTo>
                    <a:cubicBezTo>
                      <a:pt x="14010" y="5826"/>
                      <a:pt x="12509" y="2457"/>
                      <a:pt x="9373" y="823"/>
                    </a:cubicBezTo>
                    <a:cubicBezTo>
                      <a:pt x="8263" y="267"/>
                      <a:pt x="7093" y="1"/>
                      <a:pt x="59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3495175" y="4027975"/>
                <a:ext cx="206825" cy="168100"/>
              </a:xfrm>
              <a:custGeom>
                <a:avLst/>
                <a:gdLst/>
                <a:ahLst/>
                <a:cxnLst/>
                <a:rect l="l" t="t" r="r" b="b"/>
                <a:pathLst>
                  <a:path w="8273" h="6724" extrusionOk="0">
                    <a:moveTo>
                      <a:pt x="1635" y="2116"/>
                    </a:moveTo>
                    <a:lnTo>
                      <a:pt x="3036" y="3117"/>
                    </a:lnTo>
                    <a:cubicBezTo>
                      <a:pt x="2802" y="3217"/>
                      <a:pt x="2569" y="3317"/>
                      <a:pt x="2369" y="3350"/>
                    </a:cubicBezTo>
                    <a:cubicBezTo>
                      <a:pt x="2321" y="3358"/>
                      <a:pt x="2274" y="3362"/>
                      <a:pt x="2227" y="3362"/>
                    </a:cubicBezTo>
                    <a:cubicBezTo>
                      <a:pt x="2076" y="3362"/>
                      <a:pt x="1929" y="3319"/>
                      <a:pt x="1801" y="3217"/>
                    </a:cubicBezTo>
                    <a:cubicBezTo>
                      <a:pt x="1635" y="3117"/>
                      <a:pt x="1535" y="2950"/>
                      <a:pt x="1501" y="2716"/>
                    </a:cubicBezTo>
                    <a:cubicBezTo>
                      <a:pt x="1468" y="2550"/>
                      <a:pt x="1501" y="2350"/>
                      <a:pt x="1635" y="2116"/>
                    </a:cubicBezTo>
                    <a:close/>
                    <a:moveTo>
                      <a:pt x="5848" y="2872"/>
                    </a:moveTo>
                    <a:cubicBezTo>
                      <a:pt x="6021" y="2872"/>
                      <a:pt x="6216" y="2921"/>
                      <a:pt x="6371" y="3050"/>
                    </a:cubicBezTo>
                    <a:cubicBezTo>
                      <a:pt x="6638" y="3217"/>
                      <a:pt x="6738" y="3384"/>
                      <a:pt x="6738" y="3650"/>
                    </a:cubicBezTo>
                    <a:cubicBezTo>
                      <a:pt x="6805" y="3851"/>
                      <a:pt x="6738" y="4117"/>
                      <a:pt x="6638" y="4351"/>
                    </a:cubicBezTo>
                    <a:lnTo>
                      <a:pt x="4970" y="3183"/>
                    </a:lnTo>
                    <a:cubicBezTo>
                      <a:pt x="5204" y="3017"/>
                      <a:pt x="5471" y="2950"/>
                      <a:pt x="5704" y="2883"/>
                    </a:cubicBezTo>
                    <a:cubicBezTo>
                      <a:pt x="5749" y="2876"/>
                      <a:pt x="5798" y="2872"/>
                      <a:pt x="5848" y="2872"/>
                    </a:cubicBezTo>
                    <a:close/>
                    <a:moveTo>
                      <a:pt x="3008" y="1"/>
                    </a:moveTo>
                    <a:cubicBezTo>
                      <a:pt x="2939" y="1"/>
                      <a:pt x="2871" y="5"/>
                      <a:pt x="2802" y="15"/>
                    </a:cubicBezTo>
                    <a:cubicBezTo>
                      <a:pt x="2535" y="15"/>
                      <a:pt x="2268" y="115"/>
                      <a:pt x="2035" y="215"/>
                    </a:cubicBezTo>
                    <a:cubicBezTo>
                      <a:pt x="1835" y="348"/>
                      <a:pt x="1568" y="515"/>
                      <a:pt x="1368" y="715"/>
                    </a:cubicBezTo>
                    <a:lnTo>
                      <a:pt x="567" y="181"/>
                    </a:lnTo>
                    <a:lnTo>
                      <a:pt x="0" y="1015"/>
                    </a:lnTo>
                    <a:lnTo>
                      <a:pt x="767" y="1549"/>
                    </a:lnTo>
                    <a:cubicBezTo>
                      <a:pt x="501" y="2116"/>
                      <a:pt x="367" y="2650"/>
                      <a:pt x="434" y="3117"/>
                    </a:cubicBezTo>
                    <a:cubicBezTo>
                      <a:pt x="534" y="3617"/>
                      <a:pt x="767" y="3951"/>
                      <a:pt x="1168" y="4218"/>
                    </a:cubicBezTo>
                    <a:cubicBezTo>
                      <a:pt x="1401" y="4384"/>
                      <a:pt x="1668" y="4518"/>
                      <a:pt x="1902" y="4551"/>
                    </a:cubicBezTo>
                    <a:cubicBezTo>
                      <a:pt x="2035" y="4584"/>
                      <a:pt x="2160" y="4601"/>
                      <a:pt x="2285" y="4601"/>
                    </a:cubicBezTo>
                    <a:cubicBezTo>
                      <a:pt x="2410" y="4601"/>
                      <a:pt x="2535" y="4584"/>
                      <a:pt x="2669" y="4551"/>
                    </a:cubicBezTo>
                    <a:cubicBezTo>
                      <a:pt x="2902" y="4484"/>
                      <a:pt x="3102" y="4384"/>
                      <a:pt x="3369" y="4284"/>
                    </a:cubicBezTo>
                    <a:cubicBezTo>
                      <a:pt x="3569" y="4151"/>
                      <a:pt x="3836" y="3984"/>
                      <a:pt x="4036" y="3851"/>
                    </a:cubicBezTo>
                    <a:lnTo>
                      <a:pt x="6038" y="5285"/>
                    </a:lnTo>
                    <a:cubicBezTo>
                      <a:pt x="5769" y="5515"/>
                      <a:pt x="5467" y="5624"/>
                      <a:pt x="5132" y="5624"/>
                    </a:cubicBezTo>
                    <a:cubicBezTo>
                      <a:pt x="4885" y="5624"/>
                      <a:pt x="4620" y="5565"/>
                      <a:pt x="4337" y="5452"/>
                    </a:cubicBezTo>
                    <a:lnTo>
                      <a:pt x="3836" y="6386"/>
                    </a:lnTo>
                    <a:cubicBezTo>
                      <a:pt x="4212" y="6611"/>
                      <a:pt x="4606" y="6724"/>
                      <a:pt x="5004" y="6724"/>
                    </a:cubicBezTo>
                    <a:cubicBezTo>
                      <a:pt x="5137" y="6724"/>
                      <a:pt x="5271" y="6711"/>
                      <a:pt x="5404" y="6686"/>
                    </a:cubicBezTo>
                    <a:cubicBezTo>
                      <a:pt x="5971" y="6553"/>
                      <a:pt x="6405" y="6319"/>
                      <a:pt x="6872" y="5819"/>
                    </a:cubicBezTo>
                    <a:lnTo>
                      <a:pt x="7706" y="6386"/>
                    </a:lnTo>
                    <a:lnTo>
                      <a:pt x="8273" y="5552"/>
                    </a:lnTo>
                    <a:lnTo>
                      <a:pt x="7506" y="5018"/>
                    </a:lnTo>
                    <a:cubicBezTo>
                      <a:pt x="7606" y="4718"/>
                      <a:pt x="7739" y="4451"/>
                      <a:pt x="7772" y="4151"/>
                    </a:cubicBezTo>
                    <a:cubicBezTo>
                      <a:pt x="7839" y="3851"/>
                      <a:pt x="7839" y="3617"/>
                      <a:pt x="7772" y="3350"/>
                    </a:cubicBezTo>
                    <a:cubicBezTo>
                      <a:pt x="7739" y="3117"/>
                      <a:pt x="7672" y="2883"/>
                      <a:pt x="7539" y="2683"/>
                    </a:cubicBezTo>
                    <a:cubicBezTo>
                      <a:pt x="7405" y="2516"/>
                      <a:pt x="7239" y="2316"/>
                      <a:pt x="7039" y="2183"/>
                    </a:cubicBezTo>
                    <a:cubicBezTo>
                      <a:pt x="6738" y="1983"/>
                      <a:pt x="6505" y="1849"/>
                      <a:pt x="6205" y="1816"/>
                    </a:cubicBezTo>
                    <a:cubicBezTo>
                      <a:pt x="6126" y="1806"/>
                      <a:pt x="6048" y="1802"/>
                      <a:pt x="5970" y="1802"/>
                    </a:cubicBezTo>
                    <a:cubicBezTo>
                      <a:pt x="5781" y="1802"/>
                      <a:pt x="5593" y="1826"/>
                      <a:pt x="5404" y="1849"/>
                    </a:cubicBezTo>
                    <a:cubicBezTo>
                      <a:pt x="5171" y="1949"/>
                      <a:pt x="4904" y="2016"/>
                      <a:pt x="4670" y="2149"/>
                    </a:cubicBezTo>
                    <a:cubicBezTo>
                      <a:pt x="4403" y="2283"/>
                      <a:pt x="4170" y="2383"/>
                      <a:pt x="3936" y="2550"/>
                    </a:cubicBezTo>
                    <a:lnTo>
                      <a:pt x="2235" y="1349"/>
                    </a:lnTo>
                    <a:cubicBezTo>
                      <a:pt x="2464" y="1190"/>
                      <a:pt x="2711" y="1106"/>
                      <a:pt x="2972" y="1106"/>
                    </a:cubicBezTo>
                    <a:cubicBezTo>
                      <a:pt x="3206" y="1106"/>
                      <a:pt x="3451" y="1174"/>
                      <a:pt x="3703" y="1315"/>
                    </a:cubicBezTo>
                    <a:lnTo>
                      <a:pt x="4237" y="348"/>
                    </a:lnTo>
                    <a:cubicBezTo>
                      <a:pt x="4003" y="215"/>
                      <a:pt x="3803" y="115"/>
                      <a:pt x="3536" y="48"/>
                    </a:cubicBezTo>
                    <a:cubicBezTo>
                      <a:pt x="3347" y="24"/>
                      <a:pt x="3175" y="1"/>
                      <a:pt x="30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38"/>
            <p:cNvGrpSpPr/>
            <p:nvPr/>
          </p:nvGrpSpPr>
          <p:grpSpPr>
            <a:xfrm>
              <a:off x="5811117" y="2088569"/>
              <a:ext cx="1867395" cy="2662812"/>
              <a:chOff x="5811117" y="2088569"/>
              <a:chExt cx="1867395" cy="2662812"/>
            </a:xfrm>
          </p:grpSpPr>
          <p:grpSp>
            <p:nvGrpSpPr>
              <p:cNvPr id="599" name="Google Shape;599;p38"/>
              <p:cNvGrpSpPr/>
              <p:nvPr/>
            </p:nvGrpSpPr>
            <p:grpSpPr>
              <a:xfrm>
                <a:off x="5811117" y="2088569"/>
                <a:ext cx="1867395" cy="2662812"/>
                <a:chOff x="2040800" y="2586750"/>
                <a:chExt cx="1530275" cy="2182275"/>
              </a:xfrm>
            </p:grpSpPr>
            <p:sp>
              <p:nvSpPr>
                <p:cNvPr id="600" name="Google Shape;600;p38"/>
                <p:cNvSpPr/>
                <p:nvPr/>
              </p:nvSpPr>
              <p:spPr>
                <a:xfrm>
                  <a:off x="2040800" y="2586750"/>
                  <a:ext cx="1530275" cy="2182275"/>
                </a:xfrm>
                <a:custGeom>
                  <a:avLst/>
                  <a:gdLst/>
                  <a:ahLst/>
                  <a:cxnLst/>
                  <a:rect l="l" t="t" r="r" b="b"/>
                  <a:pathLst>
                    <a:path w="61211" h="87291" extrusionOk="0">
                      <a:moveTo>
                        <a:pt x="30843" y="0"/>
                      </a:moveTo>
                      <a:cubicBezTo>
                        <a:pt x="30043" y="0"/>
                        <a:pt x="29293" y="545"/>
                        <a:pt x="28721" y="1090"/>
                      </a:cubicBezTo>
                      <a:cubicBezTo>
                        <a:pt x="26152" y="3491"/>
                        <a:pt x="24585" y="7027"/>
                        <a:pt x="21482" y="8662"/>
                      </a:cubicBezTo>
                      <a:cubicBezTo>
                        <a:pt x="21349" y="7494"/>
                        <a:pt x="21816" y="6360"/>
                        <a:pt x="21983" y="5193"/>
                      </a:cubicBezTo>
                      <a:cubicBezTo>
                        <a:pt x="22238" y="3376"/>
                        <a:pt x="20984" y="1874"/>
                        <a:pt x="19407" y="1874"/>
                      </a:cubicBezTo>
                      <a:cubicBezTo>
                        <a:pt x="18928" y="1874"/>
                        <a:pt x="18419" y="2013"/>
                        <a:pt x="17913" y="2324"/>
                      </a:cubicBezTo>
                      <a:cubicBezTo>
                        <a:pt x="16579" y="3158"/>
                        <a:pt x="15712" y="4826"/>
                        <a:pt x="15511" y="6360"/>
                      </a:cubicBezTo>
                      <a:cubicBezTo>
                        <a:pt x="15411" y="7194"/>
                        <a:pt x="15411" y="8028"/>
                        <a:pt x="14677" y="8528"/>
                      </a:cubicBezTo>
                      <a:cubicBezTo>
                        <a:pt x="14010" y="8962"/>
                        <a:pt x="13143" y="9029"/>
                        <a:pt x="12409" y="9329"/>
                      </a:cubicBezTo>
                      <a:cubicBezTo>
                        <a:pt x="12209" y="9429"/>
                        <a:pt x="11909" y="9496"/>
                        <a:pt x="11842" y="9763"/>
                      </a:cubicBezTo>
                      <a:cubicBezTo>
                        <a:pt x="11742" y="9963"/>
                        <a:pt x="11842" y="10263"/>
                        <a:pt x="11976" y="10496"/>
                      </a:cubicBezTo>
                      <a:cubicBezTo>
                        <a:pt x="12876" y="12364"/>
                        <a:pt x="22983" y="17868"/>
                        <a:pt x="24918" y="22805"/>
                      </a:cubicBezTo>
                      <a:lnTo>
                        <a:pt x="22750" y="23873"/>
                      </a:lnTo>
                      <a:cubicBezTo>
                        <a:pt x="15044" y="29110"/>
                        <a:pt x="8840" y="36615"/>
                        <a:pt x="5071" y="45288"/>
                      </a:cubicBezTo>
                      <a:cubicBezTo>
                        <a:pt x="1335" y="53961"/>
                        <a:pt x="0" y="63768"/>
                        <a:pt x="1335" y="73141"/>
                      </a:cubicBezTo>
                      <a:cubicBezTo>
                        <a:pt x="1568" y="74976"/>
                        <a:pt x="1968" y="76710"/>
                        <a:pt x="2302" y="78512"/>
                      </a:cubicBezTo>
                      <a:cubicBezTo>
                        <a:pt x="2669" y="80447"/>
                        <a:pt x="2836" y="82848"/>
                        <a:pt x="1201" y="83849"/>
                      </a:cubicBezTo>
                      <a:cubicBezTo>
                        <a:pt x="1824" y="84305"/>
                        <a:pt x="2532" y="84449"/>
                        <a:pt x="3284" y="84449"/>
                      </a:cubicBezTo>
                      <a:cubicBezTo>
                        <a:pt x="4588" y="84449"/>
                        <a:pt x="6026" y="84015"/>
                        <a:pt x="7385" y="84015"/>
                      </a:cubicBezTo>
                      <a:cubicBezTo>
                        <a:pt x="7594" y="84015"/>
                        <a:pt x="7801" y="84025"/>
                        <a:pt x="8006" y="84049"/>
                      </a:cubicBezTo>
                      <a:cubicBezTo>
                        <a:pt x="8933" y="84169"/>
                        <a:pt x="9994" y="84985"/>
                        <a:pt x="10924" y="84985"/>
                      </a:cubicBezTo>
                      <a:cubicBezTo>
                        <a:pt x="11032" y="84985"/>
                        <a:pt x="11138" y="84974"/>
                        <a:pt x="11242" y="84950"/>
                      </a:cubicBezTo>
                      <a:cubicBezTo>
                        <a:pt x="11537" y="84871"/>
                        <a:pt x="11855" y="84837"/>
                        <a:pt x="12188" y="84837"/>
                      </a:cubicBezTo>
                      <a:cubicBezTo>
                        <a:pt x="14259" y="84837"/>
                        <a:pt x="16937" y="86168"/>
                        <a:pt x="18747" y="86484"/>
                      </a:cubicBezTo>
                      <a:cubicBezTo>
                        <a:pt x="21582" y="86985"/>
                        <a:pt x="24518" y="87218"/>
                        <a:pt x="27387" y="87285"/>
                      </a:cubicBezTo>
                      <a:cubicBezTo>
                        <a:pt x="27698" y="87288"/>
                        <a:pt x="28009" y="87290"/>
                        <a:pt x="28320" y="87290"/>
                      </a:cubicBezTo>
                      <a:cubicBezTo>
                        <a:pt x="33773" y="87290"/>
                        <a:pt x="39169" y="86750"/>
                        <a:pt x="44565" y="86151"/>
                      </a:cubicBezTo>
                      <a:cubicBezTo>
                        <a:pt x="46433" y="85984"/>
                        <a:pt x="48335" y="85784"/>
                        <a:pt x="50069" y="85117"/>
                      </a:cubicBezTo>
                      <a:cubicBezTo>
                        <a:pt x="51103" y="84716"/>
                        <a:pt x="52104" y="84183"/>
                        <a:pt x="53205" y="84049"/>
                      </a:cubicBezTo>
                      <a:cubicBezTo>
                        <a:pt x="53405" y="84026"/>
                        <a:pt x="53608" y="84016"/>
                        <a:pt x="53812" y="84016"/>
                      </a:cubicBezTo>
                      <a:cubicBezTo>
                        <a:pt x="55172" y="84016"/>
                        <a:pt x="56604" y="84464"/>
                        <a:pt x="57912" y="84464"/>
                      </a:cubicBezTo>
                      <a:cubicBezTo>
                        <a:pt x="58664" y="84464"/>
                        <a:pt x="59376" y="84316"/>
                        <a:pt x="60010" y="83849"/>
                      </a:cubicBezTo>
                      <a:cubicBezTo>
                        <a:pt x="58375" y="82848"/>
                        <a:pt x="58542" y="80447"/>
                        <a:pt x="58909" y="78512"/>
                      </a:cubicBezTo>
                      <a:cubicBezTo>
                        <a:pt x="59243" y="76710"/>
                        <a:pt x="59643" y="74943"/>
                        <a:pt x="59876" y="73141"/>
                      </a:cubicBezTo>
                      <a:cubicBezTo>
                        <a:pt x="61211" y="63701"/>
                        <a:pt x="60410" y="53694"/>
                        <a:pt x="56140" y="45288"/>
                      </a:cubicBezTo>
                      <a:cubicBezTo>
                        <a:pt x="48735" y="30878"/>
                        <a:pt x="35893" y="23906"/>
                        <a:pt x="35893" y="23839"/>
                      </a:cubicBezTo>
                      <a:cubicBezTo>
                        <a:pt x="35059" y="21104"/>
                        <a:pt x="37093" y="18302"/>
                        <a:pt x="39095" y="16234"/>
                      </a:cubicBezTo>
                      <a:cubicBezTo>
                        <a:pt x="41663" y="13565"/>
                        <a:pt x="44365" y="10997"/>
                        <a:pt x="47234" y="8662"/>
                      </a:cubicBezTo>
                      <a:cubicBezTo>
                        <a:pt x="46856" y="8463"/>
                        <a:pt x="46468" y="8384"/>
                        <a:pt x="46072" y="8384"/>
                      </a:cubicBezTo>
                      <a:cubicBezTo>
                        <a:pt x="44513" y="8384"/>
                        <a:pt x="42835" y="9613"/>
                        <a:pt x="41166" y="9613"/>
                      </a:cubicBezTo>
                      <a:cubicBezTo>
                        <a:pt x="41054" y="9613"/>
                        <a:pt x="40942" y="9608"/>
                        <a:pt x="40829" y="9596"/>
                      </a:cubicBezTo>
                      <a:cubicBezTo>
                        <a:pt x="39996" y="9496"/>
                        <a:pt x="39195" y="8995"/>
                        <a:pt x="38494" y="8495"/>
                      </a:cubicBezTo>
                      <a:cubicBezTo>
                        <a:pt x="36159" y="6794"/>
                        <a:pt x="34225" y="4492"/>
                        <a:pt x="32924" y="1890"/>
                      </a:cubicBezTo>
                      <a:cubicBezTo>
                        <a:pt x="32557" y="1123"/>
                        <a:pt x="32257" y="356"/>
                        <a:pt x="31389" y="89"/>
                      </a:cubicBezTo>
                      <a:cubicBezTo>
                        <a:pt x="31206" y="28"/>
                        <a:pt x="31023" y="0"/>
                        <a:pt x="308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2335175" y="2809950"/>
                  <a:ext cx="342775" cy="342775"/>
                </a:xfrm>
                <a:custGeom>
                  <a:avLst/>
                  <a:gdLst/>
                  <a:ahLst/>
                  <a:cxnLst/>
                  <a:rect l="l" t="t" r="r" b="b"/>
                  <a:pathLst>
                    <a:path w="13711" h="13711" extrusionOk="0">
                      <a:moveTo>
                        <a:pt x="2002" y="1"/>
                      </a:moveTo>
                      <a:lnTo>
                        <a:pt x="2002" y="1"/>
                      </a:lnTo>
                      <a:cubicBezTo>
                        <a:pt x="1535" y="134"/>
                        <a:pt x="1101" y="234"/>
                        <a:pt x="701" y="368"/>
                      </a:cubicBezTo>
                      <a:cubicBezTo>
                        <a:pt x="434" y="468"/>
                        <a:pt x="201" y="568"/>
                        <a:pt x="100" y="801"/>
                      </a:cubicBezTo>
                      <a:cubicBezTo>
                        <a:pt x="0" y="1035"/>
                        <a:pt x="100" y="1335"/>
                        <a:pt x="234" y="1535"/>
                      </a:cubicBezTo>
                      <a:cubicBezTo>
                        <a:pt x="1101" y="3470"/>
                        <a:pt x="10908" y="8807"/>
                        <a:pt x="13076" y="13710"/>
                      </a:cubicBezTo>
                      <a:cubicBezTo>
                        <a:pt x="13277" y="13644"/>
                        <a:pt x="13477" y="13577"/>
                        <a:pt x="13710" y="13510"/>
                      </a:cubicBezTo>
                      <a:cubicBezTo>
                        <a:pt x="13677" y="13344"/>
                        <a:pt x="13677" y="13177"/>
                        <a:pt x="13610" y="13010"/>
                      </a:cubicBezTo>
                      <a:cubicBezTo>
                        <a:pt x="13543" y="12510"/>
                        <a:pt x="13243" y="11876"/>
                        <a:pt x="13010" y="11476"/>
                      </a:cubicBezTo>
                      <a:cubicBezTo>
                        <a:pt x="12409" y="10375"/>
                        <a:pt x="11575" y="9407"/>
                        <a:pt x="10675" y="8573"/>
                      </a:cubicBezTo>
                      <a:cubicBezTo>
                        <a:pt x="9040" y="7072"/>
                        <a:pt x="7172" y="5705"/>
                        <a:pt x="5271" y="4504"/>
                      </a:cubicBezTo>
                      <a:cubicBezTo>
                        <a:pt x="4070" y="3737"/>
                        <a:pt x="2035" y="3070"/>
                        <a:pt x="1368" y="1735"/>
                      </a:cubicBezTo>
                      <a:cubicBezTo>
                        <a:pt x="934" y="901"/>
                        <a:pt x="1435" y="468"/>
                        <a:pt x="2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2757600" y="2587575"/>
                  <a:ext cx="105850" cy="602675"/>
                </a:xfrm>
                <a:custGeom>
                  <a:avLst/>
                  <a:gdLst/>
                  <a:ahLst/>
                  <a:cxnLst/>
                  <a:rect l="l" t="t" r="r" b="b"/>
                  <a:pathLst>
                    <a:path w="4234" h="24107" extrusionOk="0">
                      <a:moveTo>
                        <a:pt x="2138" y="1"/>
                      </a:moveTo>
                      <a:cubicBezTo>
                        <a:pt x="1337" y="1"/>
                        <a:pt x="587" y="545"/>
                        <a:pt x="15" y="1090"/>
                      </a:cubicBezTo>
                      <a:cubicBezTo>
                        <a:pt x="5" y="1101"/>
                        <a:pt x="1" y="1105"/>
                        <a:pt x="2" y="1105"/>
                      </a:cubicBezTo>
                      <a:cubicBezTo>
                        <a:pt x="18" y="1105"/>
                        <a:pt x="592" y="636"/>
                        <a:pt x="1017" y="636"/>
                      </a:cubicBezTo>
                      <a:cubicBezTo>
                        <a:pt x="1226" y="636"/>
                        <a:pt x="1398" y="750"/>
                        <a:pt x="1450" y="1090"/>
                      </a:cubicBezTo>
                      <a:cubicBezTo>
                        <a:pt x="1717" y="2725"/>
                        <a:pt x="1316" y="12598"/>
                        <a:pt x="1483" y="24107"/>
                      </a:cubicBezTo>
                      <a:cubicBezTo>
                        <a:pt x="2150" y="8062"/>
                        <a:pt x="2951" y="1924"/>
                        <a:pt x="2984" y="1424"/>
                      </a:cubicBezTo>
                      <a:cubicBezTo>
                        <a:pt x="2984" y="952"/>
                        <a:pt x="3080" y="783"/>
                        <a:pt x="3219" y="783"/>
                      </a:cubicBezTo>
                      <a:cubicBezTo>
                        <a:pt x="3577" y="783"/>
                        <a:pt x="4222" y="1921"/>
                        <a:pt x="4232" y="1921"/>
                      </a:cubicBezTo>
                      <a:cubicBezTo>
                        <a:pt x="4233" y="1921"/>
                        <a:pt x="4229" y="1911"/>
                        <a:pt x="4218" y="1891"/>
                      </a:cubicBezTo>
                      <a:cubicBezTo>
                        <a:pt x="3852" y="1123"/>
                        <a:pt x="3551" y="356"/>
                        <a:pt x="2684" y="89"/>
                      </a:cubicBezTo>
                      <a:cubicBezTo>
                        <a:pt x="2500" y="28"/>
                        <a:pt x="2318" y="1"/>
                        <a:pt x="2138" y="1"/>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2887225" y="2796250"/>
                  <a:ext cx="333600" cy="379000"/>
                </a:xfrm>
                <a:custGeom>
                  <a:avLst/>
                  <a:gdLst/>
                  <a:ahLst/>
                  <a:cxnLst/>
                  <a:rect l="l" t="t" r="r" b="b"/>
                  <a:pathLst>
                    <a:path w="13344" h="15160" extrusionOk="0">
                      <a:moveTo>
                        <a:pt x="12213" y="1"/>
                      </a:moveTo>
                      <a:cubicBezTo>
                        <a:pt x="10686" y="1"/>
                        <a:pt x="8980" y="1229"/>
                        <a:pt x="7301" y="1229"/>
                      </a:cubicBezTo>
                      <a:cubicBezTo>
                        <a:pt x="7202" y="1229"/>
                        <a:pt x="7104" y="1225"/>
                        <a:pt x="7006" y="1216"/>
                      </a:cubicBezTo>
                      <a:cubicBezTo>
                        <a:pt x="4804" y="3184"/>
                        <a:pt x="2669" y="5385"/>
                        <a:pt x="1368" y="8054"/>
                      </a:cubicBezTo>
                      <a:cubicBezTo>
                        <a:pt x="601" y="9755"/>
                        <a:pt x="1" y="11957"/>
                        <a:pt x="635" y="13825"/>
                      </a:cubicBezTo>
                      <a:cubicBezTo>
                        <a:pt x="868" y="14559"/>
                        <a:pt x="1335" y="14926"/>
                        <a:pt x="1902" y="15159"/>
                      </a:cubicBezTo>
                      <a:cubicBezTo>
                        <a:pt x="1302" y="12491"/>
                        <a:pt x="3236" y="9822"/>
                        <a:pt x="5205" y="7821"/>
                      </a:cubicBezTo>
                      <a:cubicBezTo>
                        <a:pt x="7740" y="5152"/>
                        <a:pt x="10508" y="2617"/>
                        <a:pt x="13344" y="282"/>
                      </a:cubicBezTo>
                      <a:cubicBezTo>
                        <a:pt x="12981" y="81"/>
                        <a:pt x="12603" y="1"/>
                        <a:pt x="122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2428575" y="2633600"/>
                  <a:ext cx="291900" cy="537475"/>
                </a:xfrm>
                <a:custGeom>
                  <a:avLst/>
                  <a:gdLst/>
                  <a:ahLst/>
                  <a:cxnLst/>
                  <a:rect l="l" t="t" r="r" b="b"/>
                  <a:pathLst>
                    <a:path w="11676" h="21499" extrusionOk="0">
                      <a:moveTo>
                        <a:pt x="3938" y="0"/>
                      </a:moveTo>
                      <a:cubicBezTo>
                        <a:pt x="3460" y="0"/>
                        <a:pt x="2949" y="139"/>
                        <a:pt x="2435" y="450"/>
                      </a:cubicBezTo>
                      <a:cubicBezTo>
                        <a:pt x="1101" y="1284"/>
                        <a:pt x="167" y="2952"/>
                        <a:pt x="0" y="4486"/>
                      </a:cubicBezTo>
                      <a:cubicBezTo>
                        <a:pt x="0" y="4496"/>
                        <a:pt x="1" y="4501"/>
                        <a:pt x="3" y="4501"/>
                      </a:cubicBezTo>
                      <a:cubicBezTo>
                        <a:pt x="11" y="4501"/>
                        <a:pt x="44" y="4351"/>
                        <a:pt x="100" y="4153"/>
                      </a:cubicBezTo>
                      <a:cubicBezTo>
                        <a:pt x="234" y="3702"/>
                        <a:pt x="634" y="3477"/>
                        <a:pt x="1034" y="3477"/>
                      </a:cubicBezTo>
                      <a:cubicBezTo>
                        <a:pt x="1435" y="3477"/>
                        <a:pt x="1835" y="3702"/>
                        <a:pt x="1968" y="4153"/>
                      </a:cubicBezTo>
                      <a:cubicBezTo>
                        <a:pt x="4103" y="11458"/>
                        <a:pt x="11308" y="21031"/>
                        <a:pt x="11675" y="21498"/>
                      </a:cubicBezTo>
                      <a:cubicBezTo>
                        <a:pt x="11675" y="21465"/>
                        <a:pt x="6305" y="10891"/>
                        <a:pt x="5971" y="6788"/>
                      </a:cubicBezTo>
                      <a:cubicBezTo>
                        <a:pt x="5871" y="5620"/>
                        <a:pt x="6305" y="4486"/>
                        <a:pt x="6472" y="3319"/>
                      </a:cubicBezTo>
                      <a:cubicBezTo>
                        <a:pt x="6727" y="1502"/>
                        <a:pt x="5512" y="0"/>
                        <a:pt x="3938" y="0"/>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2611200" y="3125825"/>
                  <a:ext cx="345275" cy="76925"/>
                </a:xfrm>
                <a:custGeom>
                  <a:avLst/>
                  <a:gdLst/>
                  <a:ahLst/>
                  <a:cxnLst/>
                  <a:rect l="l" t="t" r="r" b="b"/>
                  <a:pathLst>
                    <a:path w="13811" h="3077" extrusionOk="0">
                      <a:moveTo>
                        <a:pt x="12815" y="0"/>
                      </a:moveTo>
                      <a:cubicBezTo>
                        <a:pt x="12757" y="0"/>
                        <a:pt x="12699" y="13"/>
                        <a:pt x="12643" y="41"/>
                      </a:cubicBezTo>
                      <a:cubicBezTo>
                        <a:pt x="10842" y="742"/>
                        <a:pt x="8874" y="1042"/>
                        <a:pt x="6906" y="1042"/>
                      </a:cubicBezTo>
                      <a:cubicBezTo>
                        <a:pt x="4971" y="1042"/>
                        <a:pt x="2969" y="775"/>
                        <a:pt x="1168" y="141"/>
                      </a:cubicBezTo>
                      <a:cubicBezTo>
                        <a:pt x="1123" y="130"/>
                        <a:pt x="1079" y="125"/>
                        <a:pt x="1035" y="125"/>
                      </a:cubicBezTo>
                      <a:cubicBezTo>
                        <a:pt x="688" y="125"/>
                        <a:pt x="378" y="461"/>
                        <a:pt x="201" y="875"/>
                      </a:cubicBezTo>
                      <a:cubicBezTo>
                        <a:pt x="1" y="1309"/>
                        <a:pt x="34" y="1876"/>
                        <a:pt x="434" y="2076"/>
                      </a:cubicBezTo>
                      <a:cubicBezTo>
                        <a:pt x="2569" y="2810"/>
                        <a:pt x="4737" y="3077"/>
                        <a:pt x="6906" y="3077"/>
                      </a:cubicBezTo>
                      <a:cubicBezTo>
                        <a:pt x="9074" y="3044"/>
                        <a:pt x="11242" y="2743"/>
                        <a:pt x="13343" y="1909"/>
                      </a:cubicBezTo>
                      <a:cubicBezTo>
                        <a:pt x="13744" y="1709"/>
                        <a:pt x="13810" y="1176"/>
                        <a:pt x="13577" y="709"/>
                      </a:cubicBezTo>
                      <a:cubicBezTo>
                        <a:pt x="13410" y="320"/>
                        <a:pt x="13105" y="0"/>
                        <a:pt x="128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06;p38"/>
              <p:cNvSpPr/>
              <p:nvPr/>
            </p:nvSpPr>
            <p:spPr>
              <a:xfrm>
                <a:off x="6516578" y="3491660"/>
                <a:ext cx="456473" cy="596035"/>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7" name="Google Shape;607;p38"/>
            <p:cNvGrpSpPr/>
            <p:nvPr/>
          </p:nvGrpSpPr>
          <p:grpSpPr>
            <a:xfrm>
              <a:off x="4578176" y="3267583"/>
              <a:ext cx="1319352" cy="1356866"/>
              <a:chOff x="608005" y="2953350"/>
              <a:chExt cx="1600572" cy="1646083"/>
            </a:xfrm>
          </p:grpSpPr>
          <p:sp>
            <p:nvSpPr>
              <p:cNvPr id="608" name="Google Shape;608;p38"/>
              <p:cNvSpPr/>
              <p:nvPr/>
            </p:nvSpPr>
            <p:spPr>
              <a:xfrm>
                <a:off x="870178" y="2953350"/>
                <a:ext cx="1261280" cy="240679"/>
              </a:xfrm>
              <a:custGeom>
                <a:avLst/>
                <a:gdLst/>
                <a:ahLst/>
                <a:cxnLst/>
                <a:rect l="l" t="t" r="r" b="b"/>
                <a:pathLst>
                  <a:path w="40944" h="7813" extrusionOk="0">
                    <a:moveTo>
                      <a:pt x="0" y="1"/>
                    </a:moveTo>
                    <a:lnTo>
                      <a:pt x="0" y="7813"/>
                    </a:lnTo>
                    <a:lnTo>
                      <a:pt x="40944" y="7813"/>
                    </a:lnTo>
                    <a:lnTo>
                      <a:pt x="4094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2100494" y="295335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970353" y="4506705"/>
                <a:ext cx="46854" cy="73994"/>
              </a:xfrm>
              <a:custGeom>
                <a:avLst/>
                <a:gdLst/>
                <a:ahLst/>
                <a:cxnLst/>
                <a:rect l="l" t="t" r="r" b="b"/>
                <a:pathLst>
                  <a:path w="1521" h="2402" extrusionOk="0">
                    <a:moveTo>
                      <a:pt x="700" y="0"/>
                    </a:moveTo>
                    <a:cubicBezTo>
                      <a:pt x="609" y="0"/>
                      <a:pt x="487" y="0"/>
                      <a:pt x="366" y="31"/>
                    </a:cubicBezTo>
                    <a:cubicBezTo>
                      <a:pt x="274" y="61"/>
                      <a:pt x="153" y="91"/>
                      <a:pt x="1" y="152"/>
                    </a:cubicBezTo>
                    <a:lnTo>
                      <a:pt x="1" y="456"/>
                    </a:lnTo>
                    <a:cubicBezTo>
                      <a:pt x="153" y="395"/>
                      <a:pt x="274" y="335"/>
                      <a:pt x="366" y="304"/>
                    </a:cubicBezTo>
                    <a:cubicBezTo>
                      <a:pt x="487" y="274"/>
                      <a:pt x="609" y="243"/>
                      <a:pt x="700" y="243"/>
                    </a:cubicBezTo>
                    <a:cubicBezTo>
                      <a:pt x="852" y="243"/>
                      <a:pt x="943" y="304"/>
                      <a:pt x="1034" y="365"/>
                    </a:cubicBezTo>
                    <a:cubicBezTo>
                      <a:pt x="1125" y="456"/>
                      <a:pt x="1186" y="547"/>
                      <a:pt x="1186" y="699"/>
                    </a:cubicBezTo>
                    <a:cubicBezTo>
                      <a:pt x="1186" y="760"/>
                      <a:pt x="1156" y="851"/>
                      <a:pt x="1125" y="912"/>
                    </a:cubicBezTo>
                    <a:cubicBezTo>
                      <a:pt x="1065" y="1003"/>
                      <a:pt x="1004" y="1094"/>
                      <a:pt x="913" y="1216"/>
                    </a:cubicBezTo>
                    <a:cubicBezTo>
                      <a:pt x="852" y="1277"/>
                      <a:pt x="700" y="1429"/>
                      <a:pt x="487" y="1642"/>
                    </a:cubicBezTo>
                    <a:cubicBezTo>
                      <a:pt x="274" y="1854"/>
                      <a:pt x="122" y="2006"/>
                      <a:pt x="1" y="2128"/>
                    </a:cubicBezTo>
                    <a:lnTo>
                      <a:pt x="1" y="2402"/>
                    </a:lnTo>
                    <a:lnTo>
                      <a:pt x="1521" y="2402"/>
                    </a:lnTo>
                    <a:lnTo>
                      <a:pt x="1521" y="2128"/>
                    </a:lnTo>
                    <a:lnTo>
                      <a:pt x="396" y="2128"/>
                    </a:lnTo>
                    <a:cubicBezTo>
                      <a:pt x="639" y="1885"/>
                      <a:pt x="852" y="1672"/>
                      <a:pt x="1004" y="1520"/>
                    </a:cubicBezTo>
                    <a:cubicBezTo>
                      <a:pt x="1125" y="1368"/>
                      <a:pt x="1217" y="1277"/>
                      <a:pt x="1247" y="1246"/>
                    </a:cubicBezTo>
                    <a:cubicBezTo>
                      <a:pt x="1338" y="1125"/>
                      <a:pt x="1399" y="1034"/>
                      <a:pt x="1429" y="943"/>
                    </a:cubicBezTo>
                    <a:cubicBezTo>
                      <a:pt x="1490" y="851"/>
                      <a:pt x="1490" y="760"/>
                      <a:pt x="1490" y="669"/>
                    </a:cubicBezTo>
                    <a:cubicBezTo>
                      <a:pt x="1490" y="456"/>
                      <a:pt x="1429" y="304"/>
                      <a:pt x="1277" y="183"/>
                    </a:cubicBezTo>
                    <a:cubicBezTo>
                      <a:pt x="1125" y="61"/>
                      <a:pt x="943" y="0"/>
                      <a:pt x="700"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1034025" y="4506705"/>
                <a:ext cx="50613" cy="75873"/>
              </a:xfrm>
              <a:custGeom>
                <a:avLst/>
                <a:gdLst/>
                <a:ahLst/>
                <a:cxnLst/>
                <a:rect l="l" t="t" r="r" b="b"/>
                <a:pathLst>
                  <a:path w="1643" h="2463" extrusionOk="0">
                    <a:moveTo>
                      <a:pt x="821" y="243"/>
                    </a:moveTo>
                    <a:cubicBezTo>
                      <a:pt x="973" y="243"/>
                      <a:pt x="1095" y="335"/>
                      <a:pt x="1186" y="487"/>
                    </a:cubicBezTo>
                    <a:cubicBezTo>
                      <a:pt x="1277" y="639"/>
                      <a:pt x="1308" y="882"/>
                      <a:pt x="1308" y="1216"/>
                    </a:cubicBezTo>
                    <a:cubicBezTo>
                      <a:pt x="1308" y="1550"/>
                      <a:pt x="1277" y="1794"/>
                      <a:pt x="1186" y="1976"/>
                    </a:cubicBezTo>
                    <a:cubicBezTo>
                      <a:pt x="1095" y="2128"/>
                      <a:pt x="973" y="2219"/>
                      <a:pt x="821" y="2219"/>
                    </a:cubicBezTo>
                    <a:cubicBezTo>
                      <a:pt x="639" y="2219"/>
                      <a:pt x="517" y="2128"/>
                      <a:pt x="426" y="1976"/>
                    </a:cubicBezTo>
                    <a:cubicBezTo>
                      <a:pt x="365" y="1794"/>
                      <a:pt x="305" y="1550"/>
                      <a:pt x="305" y="1216"/>
                    </a:cubicBezTo>
                    <a:cubicBezTo>
                      <a:pt x="305" y="882"/>
                      <a:pt x="365" y="639"/>
                      <a:pt x="426" y="487"/>
                    </a:cubicBezTo>
                    <a:cubicBezTo>
                      <a:pt x="517" y="335"/>
                      <a:pt x="639" y="243"/>
                      <a:pt x="821" y="243"/>
                    </a:cubicBezTo>
                    <a:close/>
                    <a:moveTo>
                      <a:pt x="821" y="0"/>
                    </a:moveTo>
                    <a:cubicBezTo>
                      <a:pt x="548" y="0"/>
                      <a:pt x="335" y="91"/>
                      <a:pt x="214" y="304"/>
                    </a:cubicBezTo>
                    <a:cubicBezTo>
                      <a:pt x="62" y="517"/>
                      <a:pt x="1" y="821"/>
                      <a:pt x="1" y="1216"/>
                    </a:cubicBezTo>
                    <a:cubicBezTo>
                      <a:pt x="1" y="1611"/>
                      <a:pt x="62" y="1946"/>
                      <a:pt x="214" y="2158"/>
                    </a:cubicBezTo>
                    <a:cubicBezTo>
                      <a:pt x="335" y="2341"/>
                      <a:pt x="548" y="2462"/>
                      <a:pt x="821" y="2462"/>
                    </a:cubicBezTo>
                    <a:cubicBezTo>
                      <a:pt x="1095" y="2462"/>
                      <a:pt x="1277" y="2341"/>
                      <a:pt x="1429" y="2158"/>
                    </a:cubicBezTo>
                    <a:cubicBezTo>
                      <a:pt x="1581" y="1946"/>
                      <a:pt x="1642" y="1611"/>
                      <a:pt x="1642" y="1216"/>
                    </a:cubicBezTo>
                    <a:cubicBezTo>
                      <a:pt x="1642" y="821"/>
                      <a:pt x="1581" y="517"/>
                      <a:pt x="1429" y="304"/>
                    </a:cubicBezTo>
                    <a:cubicBezTo>
                      <a:pt x="1277" y="91"/>
                      <a:pt x="1095" y="0"/>
                      <a:pt x="821"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8"/>
              <p:cNvSpPr/>
              <p:nvPr/>
            </p:nvSpPr>
            <p:spPr>
              <a:xfrm>
                <a:off x="1098652" y="4506705"/>
                <a:ext cx="46824" cy="73994"/>
              </a:xfrm>
              <a:custGeom>
                <a:avLst/>
                <a:gdLst/>
                <a:ahLst/>
                <a:cxnLst/>
                <a:rect l="l" t="t" r="r" b="b"/>
                <a:pathLst>
                  <a:path w="1520" h="2402" extrusionOk="0">
                    <a:moveTo>
                      <a:pt x="699" y="0"/>
                    </a:moveTo>
                    <a:cubicBezTo>
                      <a:pt x="608" y="0"/>
                      <a:pt x="486" y="0"/>
                      <a:pt x="365" y="31"/>
                    </a:cubicBezTo>
                    <a:cubicBezTo>
                      <a:pt x="274" y="61"/>
                      <a:pt x="152" y="91"/>
                      <a:pt x="0" y="152"/>
                    </a:cubicBezTo>
                    <a:lnTo>
                      <a:pt x="0" y="456"/>
                    </a:lnTo>
                    <a:cubicBezTo>
                      <a:pt x="152" y="395"/>
                      <a:pt x="274" y="335"/>
                      <a:pt x="365" y="304"/>
                    </a:cubicBezTo>
                    <a:cubicBezTo>
                      <a:pt x="486" y="274"/>
                      <a:pt x="608" y="243"/>
                      <a:pt x="699" y="243"/>
                    </a:cubicBezTo>
                    <a:cubicBezTo>
                      <a:pt x="851" y="243"/>
                      <a:pt x="942" y="304"/>
                      <a:pt x="1033" y="365"/>
                    </a:cubicBezTo>
                    <a:cubicBezTo>
                      <a:pt x="1125" y="456"/>
                      <a:pt x="1185" y="547"/>
                      <a:pt x="1185" y="699"/>
                    </a:cubicBezTo>
                    <a:cubicBezTo>
                      <a:pt x="1185" y="760"/>
                      <a:pt x="1155" y="851"/>
                      <a:pt x="1125" y="912"/>
                    </a:cubicBezTo>
                    <a:cubicBezTo>
                      <a:pt x="1064" y="1003"/>
                      <a:pt x="1003" y="1094"/>
                      <a:pt x="912" y="1216"/>
                    </a:cubicBezTo>
                    <a:cubicBezTo>
                      <a:pt x="851" y="1277"/>
                      <a:pt x="699" y="1429"/>
                      <a:pt x="486" y="1642"/>
                    </a:cubicBezTo>
                    <a:cubicBezTo>
                      <a:pt x="274" y="1854"/>
                      <a:pt x="122" y="2006"/>
                      <a:pt x="0" y="2128"/>
                    </a:cubicBezTo>
                    <a:lnTo>
                      <a:pt x="0" y="2402"/>
                    </a:lnTo>
                    <a:lnTo>
                      <a:pt x="1520" y="2402"/>
                    </a:lnTo>
                    <a:lnTo>
                      <a:pt x="1520" y="2128"/>
                    </a:lnTo>
                    <a:lnTo>
                      <a:pt x="395" y="2128"/>
                    </a:lnTo>
                    <a:cubicBezTo>
                      <a:pt x="638" y="1885"/>
                      <a:pt x="851" y="1672"/>
                      <a:pt x="1003" y="1520"/>
                    </a:cubicBezTo>
                    <a:cubicBezTo>
                      <a:pt x="1125" y="1368"/>
                      <a:pt x="1216" y="1277"/>
                      <a:pt x="1246" y="1246"/>
                    </a:cubicBezTo>
                    <a:cubicBezTo>
                      <a:pt x="1337" y="1125"/>
                      <a:pt x="1398" y="1034"/>
                      <a:pt x="1459" y="943"/>
                    </a:cubicBezTo>
                    <a:cubicBezTo>
                      <a:pt x="1489" y="851"/>
                      <a:pt x="1489" y="760"/>
                      <a:pt x="1489" y="669"/>
                    </a:cubicBezTo>
                    <a:cubicBezTo>
                      <a:pt x="1489" y="456"/>
                      <a:pt x="1429" y="304"/>
                      <a:pt x="1277" y="183"/>
                    </a:cubicBezTo>
                    <a:cubicBezTo>
                      <a:pt x="1125" y="61"/>
                      <a:pt x="942" y="0"/>
                      <a:pt x="699"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8"/>
              <p:cNvSpPr/>
              <p:nvPr/>
            </p:nvSpPr>
            <p:spPr>
              <a:xfrm>
                <a:off x="1162294" y="4506705"/>
                <a:ext cx="50613" cy="75873"/>
              </a:xfrm>
              <a:custGeom>
                <a:avLst/>
                <a:gdLst/>
                <a:ahLst/>
                <a:cxnLst/>
                <a:rect l="l" t="t" r="r" b="b"/>
                <a:pathLst>
                  <a:path w="1643" h="2463" extrusionOk="0">
                    <a:moveTo>
                      <a:pt x="822" y="243"/>
                    </a:moveTo>
                    <a:cubicBezTo>
                      <a:pt x="974" y="243"/>
                      <a:pt x="1095" y="335"/>
                      <a:pt x="1186" y="487"/>
                    </a:cubicBezTo>
                    <a:cubicBezTo>
                      <a:pt x="1278" y="639"/>
                      <a:pt x="1308" y="882"/>
                      <a:pt x="1308" y="1216"/>
                    </a:cubicBezTo>
                    <a:cubicBezTo>
                      <a:pt x="1308" y="1550"/>
                      <a:pt x="1278" y="1794"/>
                      <a:pt x="1186" y="1976"/>
                    </a:cubicBezTo>
                    <a:cubicBezTo>
                      <a:pt x="1095" y="2128"/>
                      <a:pt x="974" y="2219"/>
                      <a:pt x="822" y="2219"/>
                    </a:cubicBezTo>
                    <a:cubicBezTo>
                      <a:pt x="639" y="2219"/>
                      <a:pt x="518" y="2128"/>
                      <a:pt x="426" y="1976"/>
                    </a:cubicBezTo>
                    <a:cubicBezTo>
                      <a:pt x="366" y="1794"/>
                      <a:pt x="305" y="1550"/>
                      <a:pt x="305" y="1216"/>
                    </a:cubicBezTo>
                    <a:cubicBezTo>
                      <a:pt x="305" y="882"/>
                      <a:pt x="366" y="639"/>
                      <a:pt x="426" y="487"/>
                    </a:cubicBezTo>
                    <a:cubicBezTo>
                      <a:pt x="518" y="335"/>
                      <a:pt x="639" y="243"/>
                      <a:pt x="822" y="243"/>
                    </a:cubicBezTo>
                    <a:close/>
                    <a:moveTo>
                      <a:pt x="822" y="0"/>
                    </a:moveTo>
                    <a:cubicBezTo>
                      <a:pt x="548" y="0"/>
                      <a:pt x="335" y="91"/>
                      <a:pt x="214" y="304"/>
                    </a:cubicBezTo>
                    <a:cubicBezTo>
                      <a:pt x="62" y="517"/>
                      <a:pt x="1" y="821"/>
                      <a:pt x="1" y="1216"/>
                    </a:cubicBezTo>
                    <a:cubicBezTo>
                      <a:pt x="1" y="1611"/>
                      <a:pt x="62" y="1946"/>
                      <a:pt x="214" y="2158"/>
                    </a:cubicBezTo>
                    <a:cubicBezTo>
                      <a:pt x="335" y="2341"/>
                      <a:pt x="548" y="2462"/>
                      <a:pt x="822" y="2462"/>
                    </a:cubicBezTo>
                    <a:cubicBezTo>
                      <a:pt x="1095" y="2462"/>
                      <a:pt x="1278" y="2341"/>
                      <a:pt x="1430" y="2158"/>
                    </a:cubicBezTo>
                    <a:cubicBezTo>
                      <a:pt x="1582" y="1946"/>
                      <a:pt x="1642" y="1611"/>
                      <a:pt x="1642" y="1216"/>
                    </a:cubicBezTo>
                    <a:cubicBezTo>
                      <a:pt x="1642" y="821"/>
                      <a:pt x="1582" y="517"/>
                      <a:pt x="1430" y="304"/>
                    </a:cubicBezTo>
                    <a:cubicBezTo>
                      <a:pt x="1278" y="91"/>
                      <a:pt x="1095" y="0"/>
                      <a:pt x="822"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a:off x="1256862" y="4549769"/>
                <a:ext cx="26246" cy="7516"/>
              </a:xfrm>
              <a:custGeom>
                <a:avLst/>
                <a:gdLst/>
                <a:ahLst/>
                <a:cxnLst/>
                <a:rect l="l" t="t" r="r" b="b"/>
                <a:pathLst>
                  <a:path w="852" h="244" extrusionOk="0">
                    <a:moveTo>
                      <a:pt x="1" y="0"/>
                    </a:moveTo>
                    <a:lnTo>
                      <a:pt x="1" y="244"/>
                    </a:lnTo>
                    <a:lnTo>
                      <a:pt x="852" y="244"/>
                    </a:lnTo>
                    <a:lnTo>
                      <a:pt x="852" y="0"/>
                    </a:ln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8"/>
              <p:cNvSpPr/>
              <p:nvPr/>
            </p:nvSpPr>
            <p:spPr>
              <a:xfrm>
                <a:off x="1327096" y="4506705"/>
                <a:ext cx="50582" cy="75873"/>
              </a:xfrm>
              <a:custGeom>
                <a:avLst/>
                <a:gdLst/>
                <a:ahLst/>
                <a:cxnLst/>
                <a:rect l="l" t="t" r="r" b="b"/>
                <a:pathLst>
                  <a:path w="1642" h="2463" extrusionOk="0">
                    <a:moveTo>
                      <a:pt x="821" y="243"/>
                    </a:moveTo>
                    <a:cubicBezTo>
                      <a:pt x="973" y="243"/>
                      <a:pt x="1095" y="335"/>
                      <a:pt x="1186" y="487"/>
                    </a:cubicBezTo>
                    <a:cubicBezTo>
                      <a:pt x="1277" y="639"/>
                      <a:pt x="1308" y="882"/>
                      <a:pt x="1308" y="1216"/>
                    </a:cubicBezTo>
                    <a:cubicBezTo>
                      <a:pt x="1308" y="1550"/>
                      <a:pt x="1277" y="1794"/>
                      <a:pt x="1186" y="1976"/>
                    </a:cubicBezTo>
                    <a:cubicBezTo>
                      <a:pt x="1095" y="2128"/>
                      <a:pt x="973" y="2219"/>
                      <a:pt x="821" y="2219"/>
                    </a:cubicBezTo>
                    <a:cubicBezTo>
                      <a:pt x="639" y="2219"/>
                      <a:pt x="517" y="2128"/>
                      <a:pt x="426" y="1976"/>
                    </a:cubicBezTo>
                    <a:cubicBezTo>
                      <a:pt x="365" y="1794"/>
                      <a:pt x="305" y="1550"/>
                      <a:pt x="305" y="1216"/>
                    </a:cubicBezTo>
                    <a:cubicBezTo>
                      <a:pt x="305" y="882"/>
                      <a:pt x="365" y="639"/>
                      <a:pt x="426" y="487"/>
                    </a:cubicBezTo>
                    <a:cubicBezTo>
                      <a:pt x="517" y="335"/>
                      <a:pt x="639" y="243"/>
                      <a:pt x="821" y="243"/>
                    </a:cubicBezTo>
                    <a:close/>
                    <a:moveTo>
                      <a:pt x="821" y="0"/>
                    </a:moveTo>
                    <a:cubicBezTo>
                      <a:pt x="548" y="0"/>
                      <a:pt x="335" y="91"/>
                      <a:pt x="183" y="304"/>
                    </a:cubicBezTo>
                    <a:cubicBezTo>
                      <a:pt x="61" y="517"/>
                      <a:pt x="1" y="821"/>
                      <a:pt x="1" y="1216"/>
                    </a:cubicBezTo>
                    <a:cubicBezTo>
                      <a:pt x="1" y="1611"/>
                      <a:pt x="61" y="1946"/>
                      <a:pt x="183" y="2158"/>
                    </a:cubicBezTo>
                    <a:cubicBezTo>
                      <a:pt x="335" y="2341"/>
                      <a:pt x="548" y="2462"/>
                      <a:pt x="821" y="2462"/>
                    </a:cubicBezTo>
                    <a:cubicBezTo>
                      <a:pt x="1064" y="2462"/>
                      <a:pt x="1277" y="2341"/>
                      <a:pt x="1429" y="2158"/>
                    </a:cubicBezTo>
                    <a:cubicBezTo>
                      <a:pt x="1551" y="1946"/>
                      <a:pt x="1642" y="1611"/>
                      <a:pt x="1642" y="1216"/>
                    </a:cubicBezTo>
                    <a:cubicBezTo>
                      <a:pt x="1642" y="821"/>
                      <a:pt x="1551" y="517"/>
                      <a:pt x="1429" y="304"/>
                    </a:cubicBezTo>
                    <a:cubicBezTo>
                      <a:pt x="1277" y="91"/>
                      <a:pt x="1064" y="0"/>
                      <a:pt x="821"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a:off x="1392647" y="4507629"/>
                <a:ext cx="46854" cy="73069"/>
              </a:xfrm>
              <a:custGeom>
                <a:avLst/>
                <a:gdLst/>
                <a:ahLst/>
                <a:cxnLst/>
                <a:rect l="l" t="t" r="r" b="b"/>
                <a:pathLst>
                  <a:path w="1521" h="2372" extrusionOk="0">
                    <a:moveTo>
                      <a:pt x="0" y="1"/>
                    </a:moveTo>
                    <a:lnTo>
                      <a:pt x="0" y="274"/>
                    </a:lnTo>
                    <a:lnTo>
                      <a:pt x="1125" y="274"/>
                    </a:lnTo>
                    <a:lnTo>
                      <a:pt x="335" y="2372"/>
                    </a:lnTo>
                    <a:lnTo>
                      <a:pt x="669" y="2372"/>
                    </a:lnTo>
                    <a:lnTo>
                      <a:pt x="1520" y="122"/>
                    </a:lnTo>
                    <a:lnTo>
                      <a:pt x="1520" y="1"/>
                    </a:ln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8"/>
              <p:cNvSpPr/>
              <p:nvPr/>
            </p:nvSpPr>
            <p:spPr>
              <a:xfrm>
                <a:off x="773731" y="4358753"/>
                <a:ext cx="1262235" cy="240679"/>
              </a:xfrm>
              <a:custGeom>
                <a:avLst/>
                <a:gdLst/>
                <a:ahLst/>
                <a:cxnLst/>
                <a:rect l="l" t="t" r="r" b="b"/>
                <a:pathLst>
                  <a:path w="40975" h="7813" extrusionOk="0">
                    <a:moveTo>
                      <a:pt x="1" y="1"/>
                    </a:moveTo>
                    <a:lnTo>
                      <a:pt x="1" y="7812"/>
                    </a:lnTo>
                    <a:lnTo>
                      <a:pt x="40974" y="7812"/>
                    </a:lnTo>
                    <a:lnTo>
                      <a:pt x="4097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8"/>
              <p:cNvSpPr/>
              <p:nvPr/>
            </p:nvSpPr>
            <p:spPr>
              <a:xfrm>
                <a:off x="773731" y="4358753"/>
                <a:ext cx="62781" cy="240679"/>
              </a:xfrm>
              <a:custGeom>
                <a:avLst/>
                <a:gdLst/>
                <a:ahLst/>
                <a:cxnLst/>
                <a:rect l="l" t="t" r="r" b="b"/>
                <a:pathLst>
                  <a:path w="2038" h="7813" extrusionOk="0">
                    <a:moveTo>
                      <a:pt x="1" y="1"/>
                    </a:moveTo>
                    <a:lnTo>
                      <a:pt x="1"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8"/>
              <p:cNvSpPr/>
              <p:nvPr/>
            </p:nvSpPr>
            <p:spPr>
              <a:xfrm>
                <a:off x="885149" y="4358753"/>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8"/>
              <p:cNvSpPr/>
              <p:nvPr/>
            </p:nvSpPr>
            <p:spPr>
              <a:xfrm>
                <a:off x="997523" y="4358753"/>
                <a:ext cx="62750" cy="240679"/>
              </a:xfrm>
              <a:custGeom>
                <a:avLst/>
                <a:gdLst/>
                <a:ahLst/>
                <a:cxnLst/>
                <a:rect l="l" t="t" r="r" b="b"/>
                <a:pathLst>
                  <a:path w="2037" h="7813" extrusionOk="0">
                    <a:moveTo>
                      <a:pt x="0" y="1"/>
                    </a:moveTo>
                    <a:lnTo>
                      <a:pt x="0"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8"/>
              <p:cNvSpPr/>
              <p:nvPr/>
            </p:nvSpPr>
            <p:spPr>
              <a:xfrm>
                <a:off x="1108941" y="4358753"/>
                <a:ext cx="61826" cy="240679"/>
              </a:xfrm>
              <a:custGeom>
                <a:avLst/>
                <a:gdLst/>
                <a:ahLst/>
                <a:cxnLst/>
                <a:rect l="l" t="t" r="r" b="b"/>
                <a:pathLst>
                  <a:path w="2007" h="7813" extrusionOk="0">
                    <a:moveTo>
                      <a:pt x="0" y="1"/>
                    </a:moveTo>
                    <a:lnTo>
                      <a:pt x="0"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8"/>
              <p:cNvSpPr/>
              <p:nvPr/>
            </p:nvSpPr>
            <p:spPr>
              <a:xfrm>
                <a:off x="1221284" y="4358753"/>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p:nvPr/>
            </p:nvSpPr>
            <p:spPr>
              <a:xfrm>
                <a:off x="1332702" y="4358753"/>
                <a:ext cx="61856" cy="240679"/>
              </a:xfrm>
              <a:custGeom>
                <a:avLst/>
                <a:gdLst/>
                <a:ahLst/>
                <a:cxnLst/>
                <a:rect l="l" t="t" r="r" b="b"/>
                <a:pathLst>
                  <a:path w="2008"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8"/>
              <p:cNvSpPr/>
              <p:nvPr/>
            </p:nvSpPr>
            <p:spPr>
              <a:xfrm>
                <a:off x="1445075" y="4358753"/>
                <a:ext cx="61826" cy="240679"/>
              </a:xfrm>
              <a:custGeom>
                <a:avLst/>
                <a:gdLst/>
                <a:ahLst/>
                <a:cxnLst/>
                <a:rect l="l" t="t" r="r" b="b"/>
                <a:pathLst>
                  <a:path w="2007" h="7813" extrusionOk="0">
                    <a:moveTo>
                      <a:pt x="0" y="1"/>
                    </a:moveTo>
                    <a:lnTo>
                      <a:pt x="0"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8"/>
              <p:cNvSpPr/>
              <p:nvPr/>
            </p:nvSpPr>
            <p:spPr>
              <a:xfrm>
                <a:off x="1556494" y="4358753"/>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8"/>
              <p:cNvSpPr/>
              <p:nvPr/>
            </p:nvSpPr>
            <p:spPr>
              <a:xfrm>
                <a:off x="1668867" y="4358753"/>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8"/>
              <p:cNvSpPr/>
              <p:nvPr/>
            </p:nvSpPr>
            <p:spPr>
              <a:xfrm>
                <a:off x="1779331" y="4358753"/>
                <a:ext cx="62781" cy="240679"/>
              </a:xfrm>
              <a:custGeom>
                <a:avLst/>
                <a:gdLst/>
                <a:ahLst/>
                <a:cxnLst/>
                <a:rect l="l" t="t" r="r" b="b"/>
                <a:pathLst>
                  <a:path w="2038" h="7813" extrusionOk="0">
                    <a:moveTo>
                      <a:pt x="1" y="1"/>
                    </a:moveTo>
                    <a:lnTo>
                      <a:pt x="1"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8"/>
              <p:cNvSpPr/>
              <p:nvPr/>
            </p:nvSpPr>
            <p:spPr>
              <a:xfrm>
                <a:off x="1891704" y="4358753"/>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8"/>
              <p:cNvSpPr/>
              <p:nvPr/>
            </p:nvSpPr>
            <p:spPr>
              <a:xfrm>
                <a:off x="2003123" y="4358753"/>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8"/>
              <p:cNvSpPr/>
              <p:nvPr/>
            </p:nvSpPr>
            <p:spPr>
              <a:xfrm>
                <a:off x="615490" y="4129355"/>
                <a:ext cx="1261280" cy="240679"/>
              </a:xfrm>
              <a:custGeom>
                <a:avLst/>
                <a:gdLst/>
                <a:ahLst/>
                <a:cxnLst/>
                <a:rect l="l" t="t" r="r" b="b"/>
                <a:pathLst>
                  <a:path w="40944" h="7813" extrusionOk="0">
                    <a:moveTo>
                      <a:pt x="1" y="1"/>
                    </a:moveTo>
                    <a:lnTo>
                      <a:pt x="1" y="7813"/>
                    </a:lnTo>
                    <a:lnTo>
                      <a:pt x="40944" y="7813"/>
                    </a:lnTo>
                    <a:lnTo>
                      <a:pt x="4094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8"/>
              <p:cNvSpPr/>
              <p:nvPr/>
            </p:nvSpPr>
            <p:spPr>
              <a:xfrm>
                <a:off x="615490" y="4129355"/>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8"/>
              <p:cNvSpPr/>
              <p:nvPr/>
            </p:nvSpPr>
            <p:spPr>
              <a:xfrm>
                <a:off x="726908" y="4129355"/>
                <a:ext cx="62781" cy="240679"/>
              </a:xfrm>
              <a:custGeom>
                <a:avLst/>
                <a:gdLst/>
                <a:ahLst/>
                <a:cxnLst/>
                <a:rect l="l" t="t" r="r" b="b"/>
                <a:pathLst>
                  <a:path w="2038" h="7813" extrusionOk="0">
                    <a:moveTo>
                      <a:pt x="1" y="1"/>
                    </a:moveTo>
                    <a:lnTo>
                      <a:pt x="1"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8"/>
              <p:cNvSpPr/>
              <p:nvPr/>
            </p:nvSpPr>
            <p:spPr>
              <a:xfrm>
                <a:off x="838358" y="4129355"/>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p:nvPr/>
            </p:nvSpPr>
            <p:spPr>
              <a:xfrm>
                <a:off x="950700" y="4129355"/>
                <a:ext cx="62781" cy="240679"/>
              </a:xfrm>
              <a:custGeom>
                <a:avLst/>
                <a:gdLst/>
                <a:ahLst/>
                <a:cxnLst/>
                <a:rect l="l" t="t" r="r" b="b"/>
                <a:pathLst>
                  <a:path w="2038" h="7813" extrusionOk="0">
                    <a:moveTo>
                      <a:pt x="1" y="1"/>
                    </a:moveTo>
                    <a:lnTo>
                      <a:pt x="1"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8"/>
              <p:cNvSpPr/>
              <p:nvPr/>
            </p:nvSpPr>
            <p:spPr>
              <a:xfrm>
                <a:off x="1062119" y="4129355"/>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8"/>
              <p:cNvSpPr/>
              <p:nvPr/>
            </p:nvSpPr>
            <p:spPr>
              <a:xfrm>
                <a:off x="1174492" y="4129355"/>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8"/>
              <p:cNvSpPr/>
              <p:nvPr/>
            </p:nvSpPr>
            <p:spPr>
              <a:xfrm>
                <a:off x="1285911" y="4129355"/>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8"/>
              <p:cNvSpPr/>
              <p:nvPr/>
            </p:nvSpPr>
            <p:spPr>
              <a:xfrm>
                <a:off x="1398253" y="4129355"/>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p:cNvSpPr/>
              <p:nvPr/>
            </p:nvSpPr>
            <p:spPr>
              <a:xfrm>
                <a:off x="1509672" y="4129355"/>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8"/>
              <p:cNvSpPr/>
              <p:nvPr/>
            </p:nvSpPr>
            <p:spPr>
              <a:xfrm>
                <a:off x="1622045" y="4129355"/>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8"/>
              <p:cNvSpPr/>
              <p:nvPr/>
            </p:nvSpPr>
            <p:spPr>
              <a:xfrm>
                <a:off x="1732509" y="4129355"/>
                <a:ext cx="62781" cy="240679"/>
              </a:xfrm>
              <a:custGeom>
                <a:avLst/>
                <a:gdLst/>
                <a:ahLst/>
                <a:cxnLst/>
                <a:rect l="l" t="t" r="r" b="b"/>
                <a:pathLst>
                  <a:path w="2038" h="7813" extrusionOk="0">
                    <a:moveTo>
                      <a:pt x="1" y="1"/>
                    </a:moveTo>
                    <a:lnTo>
                      <a:pt x="1"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8"/>
              <p:cNvSpPr/>
              <p:nvPr/>
            </p:nvSpPr>
            <p:spPr>
              <a:xfrm>
                <a:off x="1844882" y="4129355"/>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8"/>
              <p:cNvSpPr/>
              <p:nvPr/>
            </p:nvSpPr>
            <p:spPr>
              <a:xfrm>
                <a:off x="925410" y="3889669"/>
                <a:ext cx="1261280" cy="240679"/>
              </a:xfrm>
              <a:custGeom>
                <a:avLst/>
                <a:gdLst/>
                <a:ahLst/>
                <a:cxnLst/>
                <a:rect l="l" t="t" r="r" b="b"/>
                <a:pathLst>
                  <a:path w="40944" h="7813" extrusionOk="0">
                    <a:moveTo>
                      <a:pt x="1" y="1"/>
                    </a:moveTo>
                    <a:lnTo>
                      <a:pt x="1" y="7812"/>
                    </a:lnTo>
                    <a:lnTo>
                      <a:pt x="40944" y="7812"/>
                    </a:lnTo>
                    <a:lnTo>
                      <a:pt x="4094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8"/>
              <p:cNvSpPr/>
              <p:nvPr/>
            </p:nvSpPr>
            <p:spPr>
              <a:xfrm>
                <a:off x="925410" y="3889669"/>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8"/>
              <p:cNvSpPr/>
              <p:nvPr/>
            </p:nvSpPr>
            <p:spPr>
              <a:xfrm>
                <a:off x="1037784" y="3889669"/>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1148278" y="3889669"/>
                <a:ext cx="62750" cy="240679"/>
              </a:xfrm>
              <a:custGeom>
                <a:avLst/>
                <a:gdLst/>
                <a:ahLst/>
                <a:cxnLst/>
                <a:rect l="l" t="t" r="r" b="b"/>
                <a:pathLst>
                  <a:path w="2037" h="7813" extrusionOk="0">
                    <a:moveTo>
                      <a:pt x="0" y="1"/>
                    </a:moveTo>
                    <a:lnTo>
                      <a:pt x="0"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1261545" y="3889669"/>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8"/>
              <p:cNvSpPr/>
              <p:nvPr/>
            </p:nvSpPr>
            <p:spPr>
              <a:xfrm>
                <a:off x="1372039" y="3889669"/>
                <a:ext cx="62781" cy="240679"/>
              </a:xfrm>
              <a:custGeom>
                <a:avLst/>
                <a:gdLst/>
                <a:ahLst/>
                <a:cxnLst/>
                <a:rect l="l" t="t" r="r" b="b"/>
                <a:pathLst>
                  <a:path w="2038" h="7813" extrusionOk="0">
                    <a:moveTo>
                      <a:pt x="1" y="1"/>
                    </a:moveTo>
                    <a:lnTo>
                      <a:pt x="1"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8"/>
              <p:cNvSpPr/>
              <p:nvPr/>
            </p:nvSpPr>
            <p:spPr>
              <a:xfrm>
                <a:off x="1484412" y="3889669"/>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1595831" y="3889669"/>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1708173" y="3889669"/>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8"/>
              <p:cNvSpPr/>
              <p:nvPr/>
            </p:nvSpPr>
            <p:spPr>
              <a:xfrm>
                <a:off x="1819592" y="3889669"/>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8"/>
              <p:cNvSpPr/>
              <p:nvPr/>
            </p:nvSpPr>
            <p:spPr>
              <a:xfrm>
                <a:off x="1931965" y="3889669"/>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2044308" y="3889669"/>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836479" y="3656544"/>
                <a:ext cx="1261280" cy="240649"/>
              </a:xfrm>
              <a:custGeom>
                <a:avLst/>
                <a:gdLst/>
                <a:ahLst/>
                <a:cxnLst/>
                <a:rect l="l" t="t" r="r" b="b"/>
                <a:pathLst>
                  <a:path w="40944" h="7812" extrusionOk="0">
                    <a:moveTo>
                      <a:pt x="0" y="0"/>
                    </a:moveTo>
                    <a:lnTo>
                      <a:pt x="0" y="7812"/>
                    </a:lnTo>
                    <a:lnTo>
                      <a:pt x="40943" y="7812"/>
                    </a:lnTo>
                    <a:lnTo>
                      <a:pt x="40943" y="0"/>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8"/>
              <p:cNvSpPr/>
              <p:nvPr/>
            </p:nvSpPr>
            <p:spPr>
              <a:xfrm>
                <a:off x="836479" y="3656544"/>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8"/>
              <p:cNvSpPr/>
              <p:nvPr/>
            </p:nvSpPr>
            <p:spPr>
              <a:xfrm>
                <a:off x="947897" y="3656544"/>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1060240" y="3656544"/>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1170734" y="3656544"/>
                <a:ext cx="62781" cy="240649"/>
              </a:xfrm>
              <a:custGeom>
                <a:avLst/>
                <a:gdLst/>
                <a:ahLst/>
                <a:cxnLst/>
                <a:rect l="l" t="t" r="r" b="b"/>
                <a:pathLst>
                  <a:path w="2038" h="7812" extrusionOk="0">
                    <a:moveTo>
                      <a:pt x="1" y="0"/>
                    </a:moveTo>
                    <a:lnTo>
                      <a:pt x="1" y="7812"/>
                    </a:lnTo>
                    <a:lnTo>
                      <a:pt x="2037" y="7812"/>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8"/>
              <p:cNvSpPr/>
              <p:nvPr/>
            </p:nvSpPr>
            <p:spPr>
              <a:xfrm>
                <a:off x="1283077" y="3656544"/>
                <a:ext cx="61856" cy="240649"/>
              </a:xfrm>
              <a:custGeom>
                <a:avLst/>
                <a:gdLst/>
                <a:ahLst/>
                <a:cxnLst/>
                <a:rect l="l" t="t" r="r" b="b"/>
                <a:pathLst>
                  <a:path w="2008"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8"/>
              <p:cNvSpPr/>
              <p:nvPr/>
            </p:nvSpPr>
            <p:spPr>
              <a:xfrm>
                <a:off x="1394526" y="3656544"/>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8"/>
              <p:cNvSpPr/>
              <p:nvPr/>
            </p:nvSpPr>
            <p:spPr>
              <a:xfrm>
                <a:off x="1506868" y="3656544"/>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8"/>
              <p:cNvSpPr/>
              <p:nvPr/>
            </p:nvSpPr>
            <p:spPr>
              <a:xfrm>
                <a:off x="1618287" y="3656544"/>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8"/>
              <p:cNvSpPr/>
              <p:nvPr/>
            </p:nvSpPr>
            <p:spPr>
              <a:xfrm>
                <a:off x="1730660" y="3656544"/>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8"/>
              <p:cNvSpPr/>
              <p:nvPr/>
            </p:nvSpPr>
            <p:spPr>
              <a:xfrm>
                <a:off x="1841124" y="3656544"/>
                <a:ext cx="62781" cy="240649"/>
              </a:xfrm>
              <a:custGeom>
                <a:avLst/>
                <a:gdLst/>
                <a:ahLst/>
                <a:cxnLst/>
                <a:rect l="l" t="t" r="r" b="b"/>
                <a:pathLst>
                  <a:path w="2038" h="7812" extrusionOk="0">
                    <a:moveTo>
                      <a:pt x="1" y="0"/>
                    </a:moveTo>
                    <a:lnTo>
                      <a:pt x="1" y="7812"/>
                    </a:lnTo>
                    <a:lnTo>
                      <a:pt x="2037" y="7812"/>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8"/>
              <p:cNvSpPr/>
              <p:nvPr/>
            </p:nvSpPr>
            <p:spPr>
              <a:xfrm>
                <a:off x="1954421" y="3656544"/>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8"/>
              <p:cNvSpPr/>
              <p:nvPr/>
            </p:nvSpPr>
            <p:spPr>
              <a:xfrm>
                <a:off x="2064916" y="3656544"/>
                <a:ext cx="62750" cy="240649"/>
              </a:xfrm>
              <a:custGeom>
                <a:avLst/>
                <a:gdLst/>
                <a:ahLst/>
                <a:cxnLst/>
                <a:rect l="l" t="t" r="r" b="b"/>
                <a:pathLst>
                  <a:path w="2037" h="7812" extrusionOk="0">
                    <a:moveTo>
                      <a:pt x="0" y="0"/>
                    </a:moveTo>
                    <a:lnTo>
                      <a:pt x="0" y="7812"/>
                    </a:lnTo>
                    <a:lnTo>
                      <a:pt x="2037" y="7812"/>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8"/>
              <p:cNvSpPr/>
              <p:nvPr/>
            </p:nvSpPr>
            <p:spPr>
              <a:xfrm>
                <a:off x="697891" y="3422465"/>
                <a:ext cx="1262235" cy="240649"/>
              </a:xfrm>
              <a:custGeom>
                <a:avLst/>
                <a:gdLst/>
                <a:ahLst/>
                <a:cxnLst/>
                <a:rect l="l" t="t" r="r" b="b"/>
                <a:pathLst>
                  <a:path w="40975" h="7812" extrusionOk="0">
                    <a:moveTo>
                      <a:pt x="1" y="0"/>
                    </a:moveTo>
                    <a:lnTo>
                      <a:pt x="1" y="7812"/>
                    </a:lnTo>
                    <a:lnTo>
                      <a:pt x="40974" y="7812"/>
                    </a:lnTo>
                    <a:lnTo>
                      <a:pt x="40974" y="0"/>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8"/>
              <p:cNvSpPr/>
              <p:nvPr/>
            </p:nvSpPr>
            <p:spPr>
              <a:xfrm>
                <a:off x="697891" y="342246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8"/>
              <p:cNvSpPr/>
              <p:nvPr/>
            </p:nvSpPr>
            <p:spPr>
              <a:xfrm>
                <a:off x="809309" y="342246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8"/>
              <p:cNvSpPr/>
              <p:nvPr/>
            </p:nvSpPr>
            <p:spPr>
              <a:xfrm>
                <a:off x="921683" y="342246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8"/>
              <p:cNvSpPr/>
              <p:nvPr/>
            </p:nvSpPr>
            <p:spPr>
              <a:xfrm>
                <a:off x="1033101" y="342246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8"/>
              <p:cNvSpPr/>
              <p:nvPr/>
            </p:nvSpPr>
            <p:spPr>
              <a:xfrm>
                <a:off x="1145444" y="342246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8"/>
              <p:cNvSpPr/>
              <p:nvPr/>
            </p:nvSpPr>
            <p:spPr>
              <a:xfrm>
                <a:off x="1257817" y="342246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8"/>
              <p:cNvSpPr/>
              <p:nvPr/>
            </p:nvSpPr>
            <p:spPr>
              <a:xfrm>
                <a:off x="1369236" y="3422465"/>
                <a:ext cx="61826" cy="240649"/>
              </a:xfrm>
              <a:custGeom>
                <a:avLst/>
                <a:gdLst/>
                <a:ahLst/>
                <a:cxnLst/>
                <a:rect l="l" t="t" r="r" b="b"/>
                <a:pathLst>
                  <a:path w="2007" h="7812" extrusionOk="0">
                    <a:moveTo>
                      <a:pt x="0" y="0"/>
                    </a:moveTo>
                    <a:lnTo>
                      <a:pt x="0"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8"/>
              <p:cNvSpPr/>
              <p:nvPr/>
            </p:nvSpPr>
            <p:spPr>
              <a:xfrm>
                <a:off x="1481578" y="342246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8"/>
              <p:cNvSpPr/>
              <p:nvPr/>
            </p:nvSpPr>
            <p:spPr>
              <a:xfrm>
                <a:off x="1592073" y="3422465"/>
                <a:ext cx="62781" cy="240649"/>
              </a:xfrm>
              <a:custGeom>
                <a:avLst/>
                <a:gdLst/>
                <a:ahLst/>
                <a:cxnLst/>
                <a:rect l="l" t="t" r="r" b="b"/>
                <a:pathLst>
                  <a:path w="2038" h="7812" extrusionOk="0">
                    <a:moveTo>
                      <a:pt x="1" y="0"/>
                    </a:moveTo>
                    <a:lnTo>
                      <a:pt x="1" y="7812"/>
                    </a:lnTo>
                    <a:lnTo>
                      <a:pt x="2037" y="7812"/>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8"/>
              <p:cNvSpPr/>
              <p:nvPr/>
            </p:nvSpPr>
            <p:spPr>
              <a:xfrm>
                <a:off x="1704446" y="342246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8"/>
              <p:cNvSpPr/>
              <p:nvPr/>
            </p:nvSpPr>
            <p:spPr>
              <a:xfrm>
                <a:off x="1815864" y="342246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8"/>
              <p:cNvSpPr/>
              <p:nvPr/>
            </p:nvSpPr>
            <p:spPr>
              <a:xfrm>
                <a:off x="1928207" y="342246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8"/>
              <p:cNvSpPr/>
              <p:nvPr/>
            </p:nvSpPr>
            <p:spPr>
              <a:xfrm>
                <a:off x="870178" y="295335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8"/>
              <p:cNvSpPr/>
              <p:nvPr/>
            </p:nvSpPr>
            <p:spPr>
              <a:xfrm>
                <a:off x="982521" y="2953350"/>
                <a:ext cx="61856" cy="240679"/>
              </a:xfrm>
              <a:custGeom>
                <a:avLst/>
                <a:gdLst/>
                <a:ahLst/>
                <a:cxnLst/>
                <a:rect l="l" t="t" r="r" b="b"/>
                <a:pathLst>
                  <a:path w="2008"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8"/>
              <p:cNvSpPr/>
              <p:nvPr/>
            </p:nvSpPr>
            <p:spPr>
              <a:xfrm>
                <a:off x="1093970" y="2953350"/>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8"/>
              <p:cNvSpPr/>
              <p:nvPr/>
            </p:nvSpPr>
            <p:spPr>
              <a:xfrm>
                <a:off x="1206313" y="295335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8"/>
              <p:cNvSpPr/>
              <p:nvPr/>
            </p:nvSpPr>
            <p:spPr>
              <a:xfrm>
                <a:off x="1317731" y="295335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8"/>
              <p:cNvSpPr/>
              <p:nvPr/>
            </p:nvSpPr>
            <p:spPr>
              <a:xfrm>
                <a:off x="1429150" y="2953350"/>
                <a:ext cx="62781" cy="240679"/>
              </a:xfrm>
              <a:custGeom>
                <a:avLst/>
                <a:gdLst/>
                <a:ahLst/>
                <a:cxnLst/>
                <a:rect l="l" t="t" r="r" b="b"/>
                <a:pathLst>
                  <a:path w="2038" h="7813" extrusionOk="0">
                    <a:moveTo>
                      <a:pt x="1" y="1"/>
                    </a:moveTo>
                    <a:lnTo>
                      <a:pt x="1"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8"/>
              <p:cNvSpPr/>
              <p:nvPr/>
            </p:nvSpPr>
            <p:spPr>
              <a:xfrm>
                <a:off x="1540568" y="295335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8"/>
              <p:cNvSpPr/>
              <p:nvPr/>
            </p:nvSpPr>
            <p:spPr>
              <a:xfrm>
                <a:off x="1652942" y="2953350"/>
                <a:ext cx="62750" cy="240679"/>
              </a:xfrm>
              <a:custGeom>
                <a:avLst/>
                <a:gdLst/>
                <a:ahLst/>
                <a:cxnLst/>
                <a:rect l="l" t="t" r="r" b="b"/>
                <a:pathLst>
                  <a:path w="2037" h="7813" extrusionOk="0">
                    <a:moveTo>
                      <a:pt x="0" y="1"/>
                    </a:moveTo>
                    <a:lnTo>
                      <a:pt x="0"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8"/>
              <p:cNvSpPr/>
              <p:nvPr/>
            </p:nvSpPr>
            <p:spPr>
              <a:xfrm>
                <a:off x="1764360" y="295335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8"/>
              <p:cNvSpPr/>
              <p:nvPr/>
            </p:nvSpPr>
            <p:spPr>
              <a:xfrm>
                <a:off x="1876703" y="295335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8"/>
              <p:cNvSpPr/>
              <p:nvPr/>
            </p:nvSpPr>
            <p:spPr>
              <a:xfrm>
                <a:off x="1988121" y="2953350"/>
                <a:ext cx="61856" cy="240679"/>
              </a:xfrm>
              <a:custGeom>
                <a:avLst/>
                <a:gdLst/>
                <a:ahLst/>
                <a:cxnLst/>
                <a:rect l="l" t="t" r="r" b="b"/>
                <a:pathLst>
                  <a:path w="2008"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8"/>
              <p:cNvSpPr/>
              <p:nvPr/>
            </p:nvSpPr>
            <p:spPr>
              <a:xfrm>
                <a:off x="608005" y="3189309"/>
                <a:ext cx="1262235" cy="241604"/>
              </a:xfrm>
              <a:custGeom>
                <a:avLst/>
                <a:gdLst/>
                <a:ahLst/>
                <a:cxnLst/>
                <a:rect l="l" t="t" r="r" b="b"/>
                <a:pathLst>
                  <a:path w="40975" h="7843" extrusionOk="0">
                    <a:moveTo>
                      <a:pt x="1" y="1"/>
                    </a:moveTo>
                    <a:lnTo>
                      <a:pt x="1" y="7843"/>
                    </a:lnTo>
                    <a:lnTo>
                      <a:pt x="40974" y="7843"/>
                    </a:lnTo>
                    <a:lnTo>
                      <a:pt x="4097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8"/>
              <p:cNvSpPr/>
              <p:nvPr/>
            </p:nvSpPr>
            <p:spPr>
              <a:xfrm>
                <a:off x="608005" y="318930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8"/>
              <p:cNvSpPr/>
              <p:nvPr/>
            </p:nvSpPr>
            <p:spPr>
              <a:xfrm>
                <a:off x="720378" y="318930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8"/>
              <p:cNvSpPr/>
              <p:nvPr/>
            </p:nvSpPr>
            <p:spPr>
              <a:xfrm>
                <a:off x="831796" y="318930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8"/>
              <p:cNvSpPr/>
              <p:nvPr/>
            </p:nvSpPr>
            <p:spPr>
              <a:xfrm>
                <a:off x="944139" y="318930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8"/>
              <p:cNvSpPr/>
              <p:nvPr/>
            </p:nvSpPr>
            <p:spPr>
              <a:xfrm>
                <a:off x="1054633" y="3189309"/>
                <a:ext cx="62750" cy="241604"/>
              </a:xfrm>
              <a:custGeom>
                <a:avLst/>
                <a:gdLst/>
                <a:ahLst/>
                <a:cxnLst/>
                <a:rect l="l" t="t" r="r" b="b"/>
                <a:pathLst>
                  <a:path w="2037" h="7843" extrusionOk="0">
                    <a:moveTo>
                      <a:pt x="0" y="1"/>
                    </a:moveTo>
                    <a:lnTo>
                      <a:pt x="0"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8"/>
              <p:cNvSpPr/>
              <p:nvPr/>
            </p:nvSpPr>
            <p:spPr>
              <a:xfrm>
                <a:off x="1167931" y="318930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8"/>
              <p:cNvSpPr/>
              <p:nvPr/>
            </p:nvSpPr>
            <p:spPr>
              <a:xfrm>
                <a:off x="1278425" y="3189309"/>
                <a:ext cx="62750" cy="241604"/>
              </a:xfrm>
              <a:custGeom>
                <a:avLst/>
                <a:gdLst/>
                <a:ahLst/>
                <a:cxnLst/>
                <a:rect l="l" t="t" r="r" b="b"/>
                <a:pathLst>
                  <a:path w="2037" h="7843" extrusionOk="0">
                    <a:moveTo>
                      <a:pt x="0" y="1"/>
                    </a:moveTo>
                    <a:lnTo>
                      <a:pt x="0"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8"/>
              <p:cNvSpPr/>
              <p:nvPr/>
            </p:nvSpPr>
            <p:spPr>
              <a:xfrm>
                <a:off x="1390768" y="3189309"/>
                <a:ext cx="61826" cy="241604"/>
              </a:xfrm>
              <a:custGeom>
                <a:avLst/>
                <a:gdLst/>
                <a:ahLst/>
                <a:cxnLst/>
                <a:rect l="l" t="t" r="r" b="b"/>
                <a:pathLst>
                  <a:path w="2007" h="7843" extrusionOk="0">
                    <a:moveTo>
                      <a:pt x="0" y="1"/>
                    </a:moveTo>
                    <a:lnTo>
                      <a:pt x="0"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8"/>
              <p:cNvSpPr/>
              <p:nvPr/>
            </p:nvSpPr>
            <p:spPr>
              <a:xfrm>
                <a:off x="1503110" y="3189309"/>
                <a:ext cx="62781" cy="241604"/>
              </a:xfrm>
              <a:custGeom>
                <a:avLst/>
                <a:gdLst/>
                <a:ahLst/>
                <a:cxnLst/>
                <a:rect l="l" t="t" r="r" b="b"/>
                <a:pathLst>
                  <a:path w="2038" h="7843" extrusionOk="0">
                    <a:moveTo>
                      <a:pt x="1" y="1"/>
                    </a:moveTo>
                    <a:lnTo>
                      <a:pt x="1"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8"/>
              <p:cNvSpPr/>
              <p:nvPr/>
            </p:nvSpPr>
            <p:spPr>
              <a:xfrm>
                <a:off x="1614560" y="318930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8"/>
              <p:cNvSpPr/>
              <p:nvPr/>
            </p:nvSpPr>
            <p:spPr>
              <a:xfrm>
                <a:off x="1726902" y="318930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8"/>
              <p:cNvSpPr/>
              <p:nvPr/>
            </p:nvSpPr>
            <p:spPr>
              <a:xfrm>
                <a:off x="1838321" y="318930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8"/>
              <p:cNvSpPr/>
              <p:nvPr/>
            </p:nvSpPr>
            <p:spPr>
              <a:xfrm>
                <a:off x="2145827" y="3889669"/>
                <a:ext cx="62750" cy="240679"/>
              </a:xfrm>
              <a:custGeom>
                <a:avLst/>
                <a:gdLst/>
                <a:ahLst/>
                <a:cxnLst/>
                <a:rect l="l" t="t" r="r" b="b"/>
                <a:pathLst>
                  <a:path w="2037" h="7813" extrusionOk="0">
                    <a:moveTo>
                      <a:pt x="0" y="1"/>
                    </a:moveTo>
                    <a:lnTo>
                      <a:pt x="0"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6" name="Google Shape;706;p38"/>
          <p:cNvGrpSpPr/>
          <p:nvPr/>
        </p:nvGrpSpPr>
        <p:grpSpPr>
          <a:xfrm>
            <a:off x="6052700" y="835052"/>
            <a:ext cx="542964" cy="465786"/>
            <a:chOff x="6052700" y="835052"/>
            <a:chExt cx="542964" cy="465786"/>
          </a:xfrm>
        </p:grpSpPr>
        <p:sp>
          <p:nvSpPr>
            <p:cNvPr id="707" name="Google Shape;707;p38"/>
            <p:cNvSpPr/>
            <p:nvPr/>
          </p:nvSpPr>
          <p:spPr>
            <a:xfrm>
              <a:off x="6052700" y="83505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8"/>
            <p:cNvSpPr/>
            <p:nvPr/>
          </p:nvSpPr>
          <p:spPr>
            <a:xfrm>
              <a:off x="6439508" y="112011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Coding Dojo Reviews and Student Outcomes | Course | Course Report">
            <a:extLst>
              <a:ext uri="{FF2B5EF4-FFF2-40B4-BE49-F238E27FC236}">
                <a16:creationId xmlns:a16="http://schemas.microsoft.com/office/drawing/2014/main" id="{702D2B19-9D4F-46C7-A87D-121BDAF047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2517" y="54676"/>
            <a:ext cx="1333024" cy="133302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0" name="Picture 6" descr="Saudi Digital Academy | تسجيل الدخول">
            <a:extLst>
              <a:ext uri="{FF2B5EF4-FFF2-40B4-BE49-F238E27FC236}">
                <a16:creationId xmlns:a16="http://schemas.microsoft.com/office/drawing/2014/main" id="{D1ABA7E0-1C0B-45C7-9720-519FF15B77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8265" y="372004"/>
            <a:ext cx="3399204" cy="5494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42"/>
          <p:cNvSpPr txBox="1">
            <a:spLocks noGrp="1"/>
          </p:cNvSpPr>
          <p:nvPr>
            <p:ph type="title"/>
          </p:nvPr>
        </p:nvSpPr>
        <p:spPr>
          <a:xfrm>
            <a:off x="3466295" y="534526"/>
            <a:ext cx="4996500" cy="99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Project Goals: </a:t>
            </a:r>
            <a:endParaRPr sz="3000" dirty="0"/>
          </a:p>
        </p:txBody>
      </p:sp>
      <p:sp>
        <p:nvSpPr>
          <p:cNvPr id="873" name="Google Shape;873;p42"/>
          <p:cNvSpPr txBox="1">
            <a:spLocks noGrp="1"/>
          </p:cNvSpPr>
          <p:nvPr>
            <p:ph type="subTitle" idx="1"/>
          </p:nvPr>
        </p:nvSpPr>
        <p:spPr>
          <a:xfrm>
            <a:off x="3563519" y="1529326"/>
            <a:ext cx="4559323"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BBF60"/>
                </a:solidFill>
                <a:latin typeface="Chewy"/>
                <a:cs typeface="Arial"/>
              </a:rPr>
              <a:t>3. Create a struct withdrawal that requests the raised amount and draws it</a:t>
            </a:r>
          </a:p>
        </p:txBody>
      </p:sp>
      <p:grpSp>
        <p:nvGrpSpPr>
          <p:cNvPr id="875" name="Google Shape;875;p42"/>
          <p:cNvGrpSpPr/>
          <p:nvPr/>
        </p:nvGrpSpPr>
        <p:grpSpPr>
          <a:xfrm>
            <a:off x="-314658" y="75643"/>
            <a:ext cx="3419106" cy="2739147"/>
            <a:chOff x="-379917" y="1016424"/>
            <a:chExt cx="4279963" cy="3717783"/>
          </a:xfrm>
        </p:grpSpPr>
        <p:grpSp>
          <p:nvGrpSpPr>
            <p:cNvPr id="876" name="Google Shape;876;p42"/>
            <p:cNvGrpSpPr/>
            <p:nvPr/>
          </p:nvGrpSpPr>
          <p:grpSpPr>
            <a:xfrm>
              <a:off x="355433" y="1016424"/>
              <a:ext cx="3544613" cy="2356911"/>
              <a:chOff x="1543464" y="457651"/>
              <a:chExt cx="3028548" cy="2013765"/>
            </a:xfrm>
          </p:grpSpPr>
          <p:grpSp>
            <p:nvGrpSpPr>
              <p:cNvPr id="877" name="Google Shape;877;p42"/>
              <p:cNvGrpSpPr/>
              <p:nvPr/>
            </p:nvGrpSpPr>
            <p:grpSpPr>
              <a:xfrm>
                <a:off x="1543464" y="457651"/>
                <a:ext cx="3028548" cy="2013765"/>
                <a:chOff x="2864300" y="705475"/>
                <a:chExt cx="2630775" cy="1749275"/>
              </a:xfrm>
            </p:grpSpPr>
            <p:sp>
              <p:nvSpPr>
                <p:cNvPr id="878" name="Google Shape;878;p42"/>
                <p:cNvSpPr/>
                <p:nvPr/>
              </p:nvSpPr>
              <p:spPr>
                <a:xfrm>
                  <a:off x="3584675" y="957000"/>
                  <a:ext cx="1384550" cy="1385300"/>
                </a:xfrm>
                <a:custGeom>
                  <a:avLst/>
                  <a:gdLst/>
                  <a:ahLst/>
                  <a:cxnLst/>
                  <a:rect l="l" t="t" r="r" b="b"/>
                  <a:pathLst>
                    <a:path w="55382" h="55412" extrusionOk="0">
                      <a:moveTo>
                        <a:pt x="27691" y="0"/>
                      </a:moveTo>
                      <a:cubicBezTo>
                        <a:pt x="12402" y="0"/>
                        <a:pt x="1" y="12402"/>
                        <a:pt x="1" y="27691"/>
                      </a:cubicBezTo>
                      <a:cubicBezTo>
                        <a:pt x="1" y="43010"/>
                        <a:pt x="12402" y="55411"/>
                        <a:pt x="27691" y="55411"/>
                      </a:cubicBezTo>
                      <a:cubicBezTo>
                        <a:pt x="42980" y="55411"/>
                        <a:pt x="55382" y="43010"/>
                        <a:pt x="55382" y="27691"/>
                      </a:cubicBezTo>
                      <a:cubicBezTo>
                        <a:pt x="55382" y="12402"/>
                        <a:pt x="42980" y="0"/>
                        <a:pt x="27691"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2"/>
                <p:cNvSpPr/>
                <p:nvPr/>
              </p:nvSpPr>
              <p:spPr>
                <a:xfrm>
                  <a:off x="3521600" y="957000"/>
                  <a:ext cx="1385325" cy="1385300"/>
                </a:xfrm>
                <a:custGeom>
                  <a:avLst/>
                  <a:gdLst/>
                  <a:ahLst/>
                  <a:cxnLst/>
                  <a:rect l="l" t="t" r="r" b="b"/>
                  <a:pathLst>
                    <a:path w="55413" h="55412" extrusionOk="0">
                      <a:moveTo>
                        <a:pt x="27722" y="0"/>
                      </a:moveTo>
                      <a:cubicBezTo>
                        <a:pt x="12402" y="0"/>
                        <a:pt x="1" y="12402"/>
                        <a:pt x="1" y="27691"/>
                      </a:cubicBezTo>
                      <a:cubicBezTo>
                        <a:pt x="1" y="43010"/>
                        <a:pt x="12402" y="55411"/>
                        <a:pt x="27722" y="55411"/>
                      </a:cubicBezTo>
                      <a:cubicBezTo>
                        <a:pt x="43011" y="55411"/>
                        <a:pt x="55412" y="43010"/>
                        <a:pt x="55412" y="27691"/>
                      </a:cubicBezTo>
                      <a:cubicBezTo>
                        <a:pt x="55412" y="12402"/>
                        <a:pt x="43011" y="0"/>
                        <a:pt x="27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2"/>
                <p:cNvSpPr/>
                <p:nvPr/>
              </p:nvSpPr>
              <p:spPr>
                <a:xfrm>
                  <a:off x="3691825" y="1127200"/>
                  <a:ext cx="1044875" cy="1044875"/>
                </a:xfrm>
                <a:custGeom>
                  <a:avLst/>
                  <a:gdLst/>
                  <a:ahLst/>
                  <a:cxnLst/>
                  <a:rect l="l" t="t" r="r" b="b"/>
                  <a:pathLst>
                    <a:path w="41795" h="41795" extrusionOk="0">
                      <a:moveTo>
                        <a:pt x="20913" y="1"/>
                      </a:moveTo>
                      <a:cubicBezTo>
                        <a:pt x="9362" y="1"/>
                        <a:pt x="0" y="9363"/>
                        <a:pt x="0" y="20883"/>
                      </a:cubicBezTo>
                      <a:cubicBezTo>
                        <a:pt x="0" y="32433"/>
                        <a:pt x="9362" y="41795"/>
                        <a:pt x="20913" y="41795"/>
                      </a:cubicBezTo>
                      <a:cubicBezTo>
                        <a:pt x="32433" y="41795"/>
                        <a:pt x="41795" y="32433"/>
                        <a:pt x="41795" y="20883"/>
                      </a:cubicBezTo>
                      <a:cubicBezTo>
                        <a:pt x="41795" y="9363"/>
                        <a:pt x="32433" y="1"/>
                        <a:pt x="209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2"/>
                <p:cNvSpPr/>
                <p:nvPr/>
              </p:nvSpPr>
              <p:spPr>
                <a:xfrm>
                  <a:off x="3835450" y="1270075"/>
                  <a:ext cx="757625" cy="758375"/>
                </a:xfrm>
                <a:custGeom>
                  <a:avLst/>
                  <a:gdLst/>
                  <a:ahLst/>
                  <a:cxnLst/>
                  <a:rect l="l" t="t" r="r" b="b"/>
                  <a:pathLst>
                    <a:path w="30305" h="30335" extrusionOk="0">
                      <a:moveTo>
                        <a:pt x="15168" y="0"/>
                      </a:moveTo>
                      <a:cubicBezTo>
                        <a:pt x="6779" y="0"/>
                        <a:pt x="0" y="6809"/>
                        <a:pt x="0" y="15168"/>
                      </a:cubicBezTo>
                      <a:cubicBezTo>
                        <a:pt x="0" y="23557"/>
                        <a:pt x="6779" y="30335"/>
                        <a:pt x="15168" y="30335"/>
                      </a:cubicBezTo>
                      <a:cubicBezTo>
                        <a:pt x="23527" y="30335"/>
                        <a:pt x="30305" y="23557"/>
                        <a:pt x="30305" y="15168"/>
                      </a:cubicBezTo>
                      <a:cubicBezTo>
                        <a:pt x="30305" y="6809"/>
                        <a:pt x="23527" y="0"/>
                        <a:pt x="15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2"/>
                <p:cNvSpPr/>
                <p:nvPr/>
              </p:nvSpPr>
              <p:spPr>
                <a:xfrm>
                  <a:off x="3992750" y="1428125"/>
                  <a:ext cx="443025" cy="442275"/>
                </a:xfrm>
                <a:custGeom>
                  <a:avLst/>
                  <a:gdLst/>
                  <a:ahLst/>
                  <a:cxnLst/>
                  <a:rect l="l" t="t" r="r" b="b"/>
                  <a:pathLst>
                    <a:path w="17721" h="17691" extrusionOk="0">
                      <a:moveTo>
                        <a:pt x="8876" y="0"/>
                      </a:moveTo>
                      <a:cubicBezTo>
                        <a:pt x="3982" y="0"/>
                        <a:pt x="0" y="3952"/>
                        <a:pt x="0" y="8846"/>
                      </a:cubicBezTo>
                      <a:cubicBezTo>
                        <a:pt x="0" y="13739"/>
                        <a:pt x="3982" y="17691"/>
                        <a:pt x="8876" y="17691"/>
                      </a:cubicBezTo>
                      <a:cubicBezTo>
                        <a:pt x="13739" y="17691"/>
                        <a:pt x="17721" y="13739"/>
                        <a:pt x="17721" y="8846"/>
                      </a:cubicBezTo>
                      <a:cubicBezTo>
                        <a:pt x="17721" y="3952"/>
                        <a:pt x="13739" y="0"/>
                        <a:pt x="88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2"/>
                <p:cNvSpPr/>
                <p:nvPr/>
              </p:nvSpPr>
              <p:spPr>
                <a:xfrm>
                  <a:off x="4070250" y="1513225"/>
                  <a:ext cx="271300" cy="272075"/>
                </a:xfrm>
                <a:custGeom>
                  <a:avLst/>
                  <a:gdLst/>
                  <a:ahLst/>
                  <a:cxnLst/>
                  <a:rect l="l" t="t" r="r" b="b"/>
                  <a:pathLst>
                    <a:path w="10852" h="10883" extrusionOk="0">
                      <a:moveTo>
                        <a:pt x="5411" y="1"/>
                      </a:moveTo>
                      <a:cubicBezTo>
                        <a:pt x="2432" y="1"/>
                        <a:pt x="1" y="2463"/>
                        <a:pt x="1" y="5442"/>
                      </a:cubicBezTo>
                      <a:cubicBezTo>
                        <a:pt x="1" y="8451"/>
                        <a:pt x="2432" y="10882"/>
                        <a:pt x="5411" y="10882"/>
                      </a:cubicBezTo>
                      <a:cubicBezTo>
                        <a:pt x="8420" y="10882"/>
                        <a:pt x="10852" y="8451"/>
                        <a:pt x="10852" y="5442"/>
                      </a:cubicBezTo>
                      <a:cubicBezTo>
                        <a:pt x="10852" y="2463"/>
                        <a:pt x="8420" y="1"/>
                        <a:pt x="5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2966875" y="2179650"/>
                  <a:ext cx="330600" cy="275100"/>
                </a:xfrm>
                <a:custGeom>
                  <a:avLst/>
                  <a:gdLst/>
                  <a:ahLst/>
                  <a:cxnLst/>
                  <a:rect l="l" t="t" r="r" b="b"/>
                  <a:pathLst>
                    <a:path w="13224" h="11004" extrusionOk="0">
                      <a:moveTo>
                        <a:pt x="9424" y="1"/>
                      </a:moveTo>
                      <a:lnTo>
                        <a:pt x="1" y="5350"/>
                      </a:lnTo>
                      <a:lnTo>
                        <a:pt x="5533" y="6049"/>
                      </a:lnTo>
                      <a:lnTo>
                        <a:pt x="3041" y="11004"/>
                      </a:lnTo>
                      <a:lnTo>
                        <a:pt x="12463" y="5624"/>
                      </a:lnTo>
                      <a:lnTo>
                        <a:pt x="13223" y="1551"/>
                      </a:lnTo>
                      <a:lnTo>
                        <a:pt x="94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3091500" y="1892425"/>
                  <a:ext cx="772075" cy="443025"/>
                </a:xfrm>
                <a:custGeom>
                  <a:avLst/>
                  <a:gdLst/>
                  <a:ahLst/>
                  <a:cxnLst/>
                  <a:rect l="l" t="t" r="r" b="b"/>
                  <a:pathLst>
                    <a:path w="30883" h="17721" fill="none" extrusionOk="0">
                      <a:moveTo>
                        <a:pt x="1" y="17721"/>
                      </a:moveTo>
                      <a:lnTo>
                        <a:pt x="30883" y="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2"/>
                <p:cNvSpPr/>
                <p:nvPr/>
              </p:nvSpPr>
              <p:spPr>
                <a:xfrm>
                  <a:off x="5185775" y="705475"/>
                  <a:ext cx="309300" cy="300175"/>
                </a:xfrm>
                <a:custGeom>
                  <a:avLst/>
                  <a:gdLst/>
                  <a:ahLst/>
                  <a:cxnLst/>
                  <a:rect l="l" t="t" r="r" b="b"/>
                  <a:pathLst>
                    <a:path w="12372" h="12007" extrusionOk="0">
                      <a:moveTo>
                        <a:pt x="8329" y="0"/>
                      </a:moveTo>
                      <a:lnTo>
                        <a:pt x="61" y="6991"/>
                      </a:lnTo>
                      <a:lnTo>
                        <a:pt x="0" y="11155"/>
                      </a:lnTo>
                      <a:lnTo>
                        <a:pt x="4073" y="12006"/>
                      </a:lnTo>
                      <a:lnTo>
                        <a:pt x="12371" y="5016"/>
                      </a:lnTo>
                      <a:lnTo>
                        <a:pt x="6839" y="5350"/>
                      </a:lnTo>
                      <a:lnTo>
                        <a:pt x="83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4689575" y="831600"/>
                  <a:ext cx="678600" cy="574500"/>
                </a:xfrm>
                <a:custGeom>
                  <a:avLst/>
                  <a:gdLst/>
                  <a:ahLst/>
                  <a:cxnLst/>
                  <a:rect l="l" t="t" r="r" b="b"/>
                  <a:pathLst>
                    <a:path w="27144" h="22980" fill="none" extrusionOk="0">
                      <a:moveTo>
                        <a:pt x="27143" y="1"/>
                      </a:moveTo>
                      <a:lnTo>
                        <a:pt x="0" y="2298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2"/>
                <p:cNvSpPr/>
                <p:nvPr/>
              </p:nvSpPr>
              <p:spPr>
                <a:xfrm>
                  <a:off x="2864300" y="731300"/>
                  <a:ext cx="329050" cy="278150"/>
                </a:xfrm>
                <a:custGeom>
                  <a:avLst/>
                  <a:gdLst/>
                  <a:ahLst/>
                  <a:cxnLst/>
                  <a:rect l="l" t="t" r="r" b="b"/>
                  <a:pathLst>
                    <a:path w="13162" h="11126" extrusionOk="0">
                      <a:moveTo>
                        <a:pt x="3557" y="1"/>
                      </a:moveTo>
                      <a:lnTo>
                        <a:pt x="5563" y="5168"/>
                      </a:lnTo>
                      <a:lnTo>
                        <a:pt x="1" y="5320"/>
                      </a:lnTo>
                      <a:lnTo>
                        <a:pt x="9210" y="11125"/>
                      </a:lnTo>
                      <a:lnTo>
                        <a:pt x="13162" y="9818"/>
                      </a:lnTo>
                      <a:lnTo>
                        <a:pt x="12736" y="5715"/>
                      </a:lnTo>
                      <a:lnTo>
                        <a:pt x="35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2"/>
                <p:cNvSpPr/>
                <p:nvPr/>
              </p:nvSpPr>
              <p:spPr>
                <a:xfrm>
                  <a:off x="2991975" y="850600"/>
                  <a:ext cx="756100" cy="471175"/>
                </a:xfrm>
                <a:custGeom>
                  <a:avLst/>
                  <a:gdLst/>
                  <a:ahLst/>
                  <a:cxnLst/>
                  <a:rect l="l" t="t" r="r" b="b"/>
                  <a:pathLst>
                    <a:path w="30244" h="18847" fill="none" extrusionOk="0">
                      <a:moveTo>
                        <a:pt x="0" y="1"/>
                      </a:moveTo>
                      <a:lnTo>
                        <a:pt x="30244" y="18846"/>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0" name="Google Shape;890;p42"/>
              <p:cNvSpPr/>
              <p:nvPr/>
            </p:nvSpPr>
            <p:spPr>
              <a:xfrm>
                <a:off x="3028099" y="1465528"/>
                <a:ext cx="127559" cy="166650"/>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2"/>
            <p:cNvGrpSpPr/>
            <p:nvPr/>
          </p:nvGrpSpPr>
          <p:grpSpPr>
            <a:xfrm flipH="1">
              <a:off x="-379917" y="3332855"/>
              <a:ext cx="4070171" cy="1401352"/>
              <a:chOff x="1638140" y="3490600"/>
              <a:chExt cx="3431847" cy="1181578"/>
            </a:xfrm>
          </p:grpSpPr>
          <p:sp>
            <p:nvSpPr>
              <p:cNvPr id="892" name="Google Shape;892;p42"/>
              <p:cNvSpPr/>
              <p:nvPr/>
            </p:nvSpPr>
            <p:spPr>
              <a:xfrm>
                <a:off x="2371519" y="3526632"/>
                <a:ext cx="360458" cy="322829"/>
              </a:xfrm>
              <a:custGeom>
                <a:avLst/>
                <a:gdLst/>
                <a:ahLst/>
                <a:cxnLst/>
                <a:rect l="l" t="t" r="r" b="b"/>
                <a:pathLst>
                  <a:path w="7673" h="6872" extrusionOk="0">
                    <a:moveTo>
                      <a:pt x="7673" y="4237"/>
                    </a:moveTo>
                    <a:cubicBezTo>
                      <a:pt x="6639" y="3169"/>
                      <a:pt x="3070" y="0"/>
                      <a:pt x="1635" y="100"/>
                    </a:cubicBezTo>
                    <a:cubicBezTo>
                      <a:pt x="134" y="267"/>
                      <a:pt x="1" y="1501"/>
                      <a:pt x="168" y="1835"/>
                    </a:cubicBezTo>
                    <a:cubicBezTo>
                      <a:pt x="334" y="2169"/>
                      <a:pt x="6505" y="6872"/>
                      <a:pt x="6672" y="6572"/>
                    </a:cubicBezTo>
                    <a:cubicBezTo>
                      <a:pt x="6839" y="6272"/>
                      <a:pt x="7573" y="4170"/>
                      <a:pt x="7573" y="41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1928043" y="3490600"/>
                <a:ext cx="771042" cy="423126"/>
              </a:xfrm>
              <a:custGeom>
                <a:avLst/>
                <a:gdLst/>
                <a:ahLst/>
                <a:cxnLst/>
                <a:rect l="l" t="t" r="r" b="b"/>
                <a:pathLst>
                  <a:path w="16413" h="9007" extrusionOk="0">
                    <a:moveTo>
                      <a:pt x="16412" y="6271"/>
                    </a:moveTo>
                    <a:cubicBezTo>
                      <a:pt x="14911" y="5037"/>
                      <a:pt x="8006" y="801"/>
                      <a:pt x="4737" y="367"/>
                    </a:cubicBezTo>
                    <a:cubicBezTo>
                      <a:pt x="1402" y="0"/>
                      <a:pt x="1" y="1635"/>
                      <a:pt x="234" y="2002"/>
                    </a:cubicBezTo>
                    <a:cubicBezTo>
                      <a:pt x="434" y="2402"/>
                      <a:pt x="13143" y="9007"/>
                      <a:pt x="13777" y="8940"/>
                    </a:cubicBezTo>
                    <a:cubicBezTo>
                      <a:pt x="14411" y="8840"/>
                      <a:pt x="16412" y="6271"/>
                      <a:pt x="16412" y="62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p:nvPr/>
            </p:nvSpPr>
            <p:spPr>
              <a:xfrm>
                <a:off x="1638140" y="3503143"/>
                <a:ext cx="3431847" cy="1169035"/>
              </a:xfrm>
              <a:custGeom>
                <a:avLst/>
                <a:gdLst/>
                <a:ahLst/>
                <a:cxnLst/>
                <a:rect l="l" t="t" r="r" b="b"/>
                <a:pathLst>
                  <a:path w="73053" h="24885" extrusionOk="0">
                    <a:moveTo>
                      <a:pt x="52338" y="3202"/>
                    </a:moveTo>
                    <a:cubicBezTo>
                      <a:pt x="52338" y="3202"/>
                      <a:pt x="46801" y="334"/>
                      <a:pt x="43498" y="167"/>
                    </a:cubicBezTo>
                    <a:cubicBezTo>
                      <a:pt x="40196" y="0"/>
                      <a:pt x="36360" y="2502"/>
                      <a:pt x="33858" y="2602"/>
                    </a:cubicBezTo>
                    <a:cubicBezTo>
                      <a:pt x="31356" y="2735"/>
                      <a:pt x="23484" y="434"/>
                      <a:pt x="20982" y="1034"/>
                    </a:cubicBezTo>
                    <a:cubicBezTo>
                      <a:pt x="18480" y="1601"/>
                      <a:pt x="18180" y="3469"/>
                      <a:pt x="18614" y="4770"/>
                    </a:cubicBezTo>
                    <a:cubicBezTo>
                      <a:pt x="18981" y="6071"/>
                      <a:pt x="21383" y="7072"/>
                      <a:pt x="21383" y="7072"/>
                    </a:cubicBezTo>
                    <a:cubicBezTo>
                      <a:pt x="21383" y="7072"/>
                      <a:pt x="15345" y="4503"/>
                      <a:pt x="13444" y="3736"/>
                    </a:cubicBezTo>
                    <a:cubicBezTo>
                      <a:pt x="11509" y="2969"/>
                      <a:pt x="6972" y="701"/>
                      <a:pt x="4771" y="600"/>
                    </a:cubicBezTo>
                    <a:cubicBezTo>
                      <a:pt x="2536" y="534"/>
                      <a:pt x="368" y="534"/>
                      <a:pt x="167" y="2268"/>
                    </a:cubicBezTo>
                    <a:cubicBezTo>
                      <a:pt x="1" y="4036"/>
                      <a:pt x="19014" y="12876"/>
                      <a:pt x="23517" y="15478"/>
                    </a:cubicBezTo>
                    <a:cubicBezTo>
                      <a:pt x="27987" y="18113"/>
                      <a:pt x="30956" y="19047"/>
                      <a:pt x="33058" y="18780"/>
                    </a:cubicBezTo>
                    <a:cubicBezTo>
                      <a:pt x="35226" y="18547"/>
                      <a:pt x="41063" y="16312"/>
                      <a:pt x="45133" y="16712"/>
                    </a:cubicBezTo>
                    <a:cubicBezTo>
                      <a:pt x="47768" y="16945"/>
                      <a:pt x="54873" y="17279"/>
                      <a:pt x="68583" y="24885"/>
                    </a:cubicBezTo>
                    <a:cubicBezTo>
                      <a:pt x="68883" y="24317"/>
                      <a:pt x="73053" y="15444"/>
                      <a:pt x="73053" y="15444"/>
                    </a:cubicBezTo>
                    <a:cubicBezTo>
                      <a:pt x="73053" y="15444"/>
                      <a:pt x="61578" y="11208"/>
                      <a:pt x="58676" y="8306"/>
                    </a:cubicBezTo>
                    <a:cubicBezTo>
                      <a:pt x="55774" y="5437"/>
                      <a:pt x="52338" y="3202"/>
                      <a:pt x="52338" y="32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5" name="Google Shape;895;p42"/>
          <p:cNvGrpSpPr/>
          <p:nvPr/>
        </p:nvGrpSpPr>
        <p:grpSpPr>
          <a:xfrm>
            <a:off x="2496225" y="922902"/>
            <a:ext cx="542964" cy="465786"/>
            <a:chOff x="2496225" y="922902"/>
            <a:chExt cx="542964" cy="465786"/>
          </a:xfrm>
        </p:grpSpPr>
        <p:sp>
          <p:nvSpPr>
            <p:cNvPr id="896" name="Google Shape;896;p42"/>
            <p:cNvSpPr/>
            <p:nvPr/>
          </p:nvSpPr>
          <p:spPr>
            <a:xfrm>
              <a:off x="2496225" y="92290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2883033" y="120796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5">
            <a:extLst>
              <a:ext uri="{FF2B5EF4-FFF2-40B4-BE49-F238E27FC236}">
                <a16:creationId xmlns:a16="http://schemas.microsoft.com/office/drawing/2014/main" id="{6372AAAF-F84A-46D8-8C8D-D4A1A0FAA344}"/>
              </a:ext>
            </a:extLst>
          </p:cNvPr>
          <p:cNvPicPr>
            <a:picLocks noChangeAspect="1"/>
          </p:cNvPicPr>
          <p:nvPr/>
        </p:nvPicPr>
        <p:blipFill>
          <a:blip r:embed="rId3"/>
          <a:stretch>
            <a:fillRect/>
          </a:stretch>
        </p:blipFill>
        <p:spPr>
          <a:xfrm>
            <a:off x="1900495" y="2695313"/>
            <a:ext cx="7069638" cy="1371302"/>
          </a:xfrm>
          <a:prstGeom prst="rect">
            <a:avLst/>
          </a:prstGeom>
        </p:spPr>
      </p:pic>
    </p:spTree>
    <p:extLst>
      <p:ext uri="{BB962C8B-B14F-4D97-AF65-F5344CB8AC3E}">
        <p14:creationId xmlns:p14="http://schemas.microsoft.com/office/powerpoint/2010/main" val="2921012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42"/>
          <p:cNvSpPr txBox="1">
            <a:spLocks noGrp="1"/>
          </p:cNvSpPr>
          <p:nvPr>
            <p:ph type="title"/>
          </p:nvPr>
        </p:nvSpPr>
        <p:spPr>
          <a:xfrm>
            <a:off x="3466295" y="534526"/>
            <a:ext cx="4996500" cy="99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Project Goals: </a:t>
            </a:r>
            <a:endParaRPr sz="3000" dirty="0"/>
          </a:p>
        </p:txBody>
      </p:sp>
      <p:sp>
        <p:nvSpPr>
          <p:cNvPr id="873" name="Google Shape;873;p42"/>
          <p:cNvSpPr txBox="1">
            <a:spLocks noGrp="1"/>
          </p:cNvSpPr>
          <p:nvPr>
            <p:ph type="subTitle" idx="1"/>
          </p:nvPr>
        </p:nvSpPr>
        <p:spPr>
          <a:xfrm>
            <a:off x="3563519" y="1529326"/>
            <a:ext cx="4559323"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BBF60"/>
                </a:solidFill>
                <a:latin typeface="Chewy"/>
                <a:cs typeface="Arial"/>
              </a:rPr>
              <a:t>4. Create  constructor which has the minimum amount of the contribution and the address of the owner. </a:t>
            </a:r>
          </a:p>
        </p:txBody>
      </p:sp>
      <p:grpSp>
        <p:nvGrpSpPr>
          <p:cNvPr id="875" name="Google Shape;875;p42"/>
          <p:cNvGrpSpPr/>
          <p:nvPr/>
        </p:nvGrpSpPr>
        <p:grpSpPr>
          <a:xfrm>
            <a:off x="-314658" y="75643"/>
            <a:ext cx="3419106" cy="2739147"/>
            <a:chOff x="-379917" y="1016424"/>
            <a:chExt cx="4279963" cy="3717783"/>
          </a:xfrm>
        </p:grpSpPr>
        <p:grpSp>
          <p:nvGrpSpPr>
            <p:cNvPr id="876" name="Google Shape;876;p42"/>
            <p:cNvGrpSpPr/>
            <p:nvPr/>
          </p:nvGrpSpPr>
          <p:grpSpPr>
            <a:xfrm>
              <a:off x="355433" y="1016424"/>
              <a:ext cx="3544613" cy="2356911"/>
              <a:chOff x="1543464" y="457651"/>
              <a:chExt cx="3028548" cy="2013765"/>
            </a:xfrm>
          </p:grpSpPr>
          <p:grpSp>
            <p:nvGrpSpPr>
              <p:cNvPr id="877" name="Google Shape;877;p42"/>
              <p:cNvGrpSpPr/>
              <p:nvPr/>
            </p:nvGrpSpPr>
            <p:grpSpPr>
              <a:xfrm>
                <a:off x="1543464" y="457651"/>
                <a:ext cx="3028548" cy="2013765"/>
                <a:chOff x="2864300" y="705475"/>
                <a:chExt cx="2630775" cy="1749275"/>
              </a:xfrm>
            </p:grpSpPr>
            <p:sp>
              <p:nvSpPr>
                <p:cNvPr id="878" name="Google Shape;878;p42"/>
                <p:cNvSpPr/>
                <p:nvPr/>
              </p:nvSpPr>
              <p:spPr>
                <a:xfrm>
                  <a:off x="3584675" y="957000"/>
                  <a:ext cx="1384550" cy="1385300"/>
                </a:xfrm>
                <a:custGeom>
                  <a:avLst/>
                  <a:gdLst/>
                  <a:ahLst/>
                  <a:cxnLst/>
                  <a:rect l="l" t="t" r="r" b="b"/>
                  <a:pathLst>
                    <a:path w="55382" h="55412" extrusionOk="0">
                      <a:moveTo>
                        <a:pt x="27691" y="0"/>
                      </a:moveTo>
                      <a:cubicBezTo>
                        <a:pt x="12402" y="0"/>
                        <a:pt x="1" y="12402"/>
                        <a:pt x="1" y="27691"/>
                      </a:cubicBezTo>
                      <a:cubicBezTo>
                        <a:pt x="1" y="43010"/>
                        <a:pt x="12402" y="55411"/>
                        <a:pt x="27691" y="55411"/>
                      </a:cubicBezTo>
                      <a:cubicBezTo>
                        <a:pt x="42980" y="55411"/>
                        <a:pt x="55382" y="43010"/>
                        <a:pt x="55382" y="27691"/>
                      </a:cubicBezTo>
                      <a:cubicBezTo>
                        <a:pt x="55382" y="12402"/>
                        <a:pt x="42980" y="0"/>
                        <a:pt x="27691"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2"/>
                <p:cNvSpPr/>
                <p:nvPr/>
              </p:nvSpPr>
              <p:spPr>
                <a:xfrm>
                  <a:off x="3521600" y="957000"/>
                  <a:ext cx="1385325" cy="1385300"/>
                </a:xfrm>
                <a:custGeom>
                  <a:avLst/>
                  <a:gdLst/>
                  <a:ahLst/>
                  <a:cxnLst/>
                  <a:rect l="l" t="t" r="r" b="b"/>
                  <a:pathLst>
                    <a:path w="55413" h="55412" extrusionOk="0">
                      <a:moveTo>
                        <a:pt x="27722" y="0"/>
                      </a:moveTo>
                      <a:cubicBezTo>
                        <a:pt x="12402" y="0"/>
                        <a:pt x="1" y="12402"/>
                        <a:pt x="1" y="27691"/>
                      </a:cubicBezTo>
                      <a:cubicBezTo>
                        <a:pt x="1" y="43010"/>
                        <a:pt x="12402" y="55411"/>
                        <a:pt x="27722" y="55411"/>
                      </a:cubicBezTo>
                      <a:cubicBezTo>
                        <a:pt x="43011" y="55411"/>
                        <a:pt x="55412" y="43010"/>
                        <a:pt x="55412" y="27691"/>
                      </a:cubicBezTo>
                      <a:cubicBezTo>
                        <a:pt x="55412" y="12402"/>
                        <a:pt x="43011" y="0"/>
                        <a:pt x="27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2"/>
                <p:cNvSpPr/>
                <p:nvPr/>
              </p:nvSpPr>
              <p:spPr>
                <a:xfrm>
                  <a:off x="3691825" y="1127200"/>
                  <a:ext cx="1044875" cy="1044875"/>
                </a:xfrm>
                <a:custGeom>
                  <a:avLst/>
                  <a:gdLst/>
                  <a:ahLst/>
                  <a:cxnLst/>
                  <a:rect l="l" t="t" r="r" b="b"/>
                  <a:pathLst>
                    <a:path w="41795" h="41795" extrusionOk="0">
                      <a:moveTo>
                        <a:pt x="20913" y="1"/>
                      </a:moveTo>
                      <a:cubicBezTo>
                        <a:pt x="9362" y="1"/>
                        <a:pt x="0" y="9363"/>
                        <a:pt x="0" y="20883"/>
                      </a:cubicBezTo>
                      <a:cubicBezTo>
                        <a:pt x="0" y="32433"/>
                        <a:pt x="9362" y="41795"/>
                        <a:pt x="20913" y="41795"/>
                      </a:cubicBezTo>
                      <a:cubicBezTo>
                        <a:pt x="32433" y="41795"/>
                        <a:pt x="41795" y="32433"/>
                        <a:pt x="41795" y="20883"/>
                      </a:cubicBezTo>
                      <a:cubicBezTo>
                        <a:pt x="41795" y="9363"/>
                        <a:pt x="32433" y="1"/>
                        <a:pt x="209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2"/>
                <p:cNvSpPr/>
                <p:nvPr/>
              </p:nvSpPr>
              <p:spPr>
                <a:xfrm>
                  <a:off x="3835450" y="1270075"/>
                  <a:ext cx="757625" cy="758375"/>
                </a:xfrm>
                <a:custGeom>
                  <a:avLst/>
                  <a:gdLst/>
                  <a:ahLst/>
                  <a:cxnLst/>
                  <a:rect l="l" t="t" r="r" b="b"/>
                  <a:pathLst>
                    <a:path w="30305" h="30335" extrusionOk="0">
                      <a:moveTo>
                        <a:pt x="15168" y="0"/>
                      </a:moveTo>
                      <a:cubicBezTo>
                        <a:pt x="6779" y="0"/>
                        <a:pt x="0" y="6809"/>
                        <a:pt x="0" y="15168"/>
                      </a:cubicBezTo>
                      <a:cubicBezTo>
                        <a:pt x="0" y="23557"/>
                        <a:pt x="6779" y="30335"/>
                        <a:pt x="15168" y="30335"/>
                      </a:cubicBezTo>
                      <a:cubicBezTo>
                        <a:pt x="23527" y="30335"/>
                        <a:pt x="30305" y="23557"/>
                        <a:pt x="30305" y="15168"/>
                      </a:cubicBezTo>
                      <a:cubicBezTo>
                        <a:pt x="30305" y="6809"/>
                        <a:pt x="23527" y="0"/>
                        <a:pt x="15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2"/>
                <p:cNvSpPr/>
                <p:nvPr/>
              </p:nvSpPr>
              <p:spPr>
                <a:xfrm>
                  <a:off x="3992750" y="1428125"/>
                  <a:ext cx="443025" cy="442275"/>
                </a:xfrm>
                <a:custGeom>
                  <a:avLst/>
                  <a:gdLst/>
                  <a:ahLst/>
                  <a:cxnLst/>
                  <a:rect l="l" t="t" r="r" b="b"/>
                  <a:pathLst>
                    <a:path w="17721" h="17691" extrusionOk="0">
                      <a:moveTo>
                        <a:pt x="8876" y="0"/>
                      </a:moveTo>
                      <a:cubicBezTo>
                        <a:pt x="3982" y="0"/>
                        <a:pt x="0" y="3952"/>
                        <a:pt x="0" y="8846"/>
                      </a:cubicBezTo>
                      <a:cubicBezTo>
                        <a:pt x="0" y="13739"/>
                        <a:pt x="3982" y="17691"/>
                        <a:pt x="8876" y="17691"/>
                      </a:cubicBezTo>
                      <a:cubicBezTo>
                        <a:pt x="13739" y="17691"/>
                        <a:pt x="17721" y="13739"/>
                        <a:pt x="17721" y="8846"/>
                      </a:cubicBezTo>
                      <a:cubicBezTo>
                        <a:pt x="17721" y="3952"/>
                        <a:pt x="13739" y="0"/>
                        <a:pt x="88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2"/>
                <p:cNvSpPr/>
                <p:nvPr/>
              </p:nvSpPr>
              <p:spPr>
                <a:xfrm>
                  <a:off x="4070250" y="1513225"/>
                  <a:ext cx="271300" cy="272075"/>
                </a:xfrm>
                <a:custGeom>
                  <a:avLst/>
                  <a:gdLst/>
                  <a:ahLst/>
                  <a:cxnLst/>
                  <a:rect l="l" t="t" r="r" b="b"/>
                  <a:pathLst>
                    <a:path w="10852" h="10883" extrusionOk="0">
                      <a:moveTo>
                        <a:pt x="5411" y="1"/>
                      </a:moveTo>
                      <a:cubicBezTo>
                        <a:pt x="2432" y="1"/>
                        <a:pt x="1" y="2463"/>
                        <a:pt x="1" y="5442"/>
                      </a:cubicBezTo>
                      <a:cubicBezTo>
                        <a:pt x="1" y="8451"/>
                        <a:pt x="2432" y="10882"/>
                        <a:pt x="5411" y="10882"/>
                      </a:cubicBezTo>
                      <a:cubicBezTo>
                        <a:pt x="8420" y="10882"/>
                        <a:pt x="10852" y="8451"/>
                        <a:pt x="10852" y="5442"/>
                      </a:cubicBezTo>
                      <a:cubicBezTo>
                        <a:pt x="10852" y="2463"/>
                        <a:pt x="8420" y="1"/>
                        <a:pt x="5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2966875" y="2179650"/>
                  <a:ext cx="330600" cy="275100"/>
                </a:xfrm>
                <a:custGeom>
                  <a:avLst/>
                  <a:gdLst/>
                  <a:ahLst/>
                  <a:cxnLst/>
                  <a:rect l="l" t="t" r="r" b="b"/>
                  <a:pathLst>
                    <a:path w="13224" h="11004" extrusionOk="0">
                      <a:moveTo>
                        <a:pt x="9424" y="1"/>
                      </a:moveTo>
                      <a:lnTo>
                        <a:pt x="1" y="5350"/>
                      </a:lnTo>
                      <a:lnTo>
                        <a:pt x="5533" y="6049"/>
                      </a:lnTo>
                      <a:lnTo>
                        <a:pt x="3041" y="11004"/>
                      </a:lnTo>
                      <a:lnTo>
                        <a:pt x="12463" y="5624"/>
                      </a:lnTo>
                      <a:lnTo>
                        <a:pt x="13223" y="1551"/>
                      </a:lnTo>
                      <a:lnTo>
                        <a:pt x="94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3091500" y="1892425"/>
                  <a:ext cx="772075" cy="443025"/>
                </a:xfrm>
                <a:custGeom>
                  <a:avLst/>
                  <a:gdLst/>
                  <a:ahLst/>
                  <a:cxnLst/>
                  <a:rect l="l" t="t" r="r" b="b"/>
                  <a:pathLst>
                    <a:path w="30883" h="17721" fill="none" extrusionOk="0">
                      <a:moveTo>
                        <a:pt x="1" y="17721"/>
                      </a:moveTo>
                      <a:lnTo>
                        <a:pt x="30883" y="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2"/>
                <p:cNvSpPr/>
                <p:nvPr/>
              </p:nvSpPr>
              <p:spPr>
                <a:xfrm>
                  <a:off x="5185775" y="705475"/>
                  <a:ext cx="309300" cy="300175"/>
                </a:xfrm>
                <a:custGeom>
                  <a:avLst/>
                  <a:gdLst/>
                  <a:ahLst/>
                  <a:cxnLst/>
                  <a:rect l="l" t="t" r="r" b="b"/>
                  <a:pathLst>
                    <a:path w="12372" h="12007" extrusionOk="0">
                      <a:moveTo>
                        <a:pt x="8329" y="0"/>
                      </a:moveTo>
                      <a:lnTo>
                        <a:pt x="61" y="6991"/>
                      </a:lnTo>
                      <a:lnTo>
                        <a:pt x="0" y="11155"/>
                      </a:lnTo>
                      <a:lnTo>
                        <a:pt x="4073" y="12006"/>
                      </a:lnTo>
                      <a:lnTo>
                        <a:pt x="12371" y="5016"/>
                      </a:lnTo>
                      <a:lnTo>
                        <a:pt x="6839" y="5350"/>
                      </a:lnTo>
                      <a:lnTo>
                        <a:pt x="83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4689575" y="831600"/>
                  <a:ext cx="678600" cy="574500"/>
                </a:xfrm>
                <a:custGeom>
                  <a:avLst/>
                  <a:gdLst/>
                  <a:ahLst/>
                  <a:cxnLst/>
                  <a:rect l="l" t="t" r="r" b="b"/>
                  <a:pathLst>
                    <a:path w="27144" h="22980" fill="none" extrusionOk="0">
                      <a:moveTo>
                        <a:pt x="27143" y="1"/>
                      </a:moveTo>
                      <a:lnTo>
                        <a:pt x="0" y="2298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2"/>
                <p:cNvSpPr/>
                <p:nvPr/>
              </p:nvSpPr>
              <p:spPr>
                <a:xfrm>
                  <a:off x="2864300" y="731300"/>
                  <a:ext cx="329050" cy="278150"/>
                </a:xfrm>
                <a:custGeom>
                  <a:avLst/>
                  <a:gdLst/>
                  <a:ahLst/>
                  <a:cxnLst/>
                  <a:rect l="l" t="t" r="r" b="b"/>
                  <a:pathLst>
                    <a:path w="13162" h="11126" extrusionOk="0">
                      <a:moveTo>
                        <a:pt x="3557" y="1"/>
                      </a:moveTo>
                      <a:lnTo>
                        <a:pt x="5563" y="5168"/>
                      </a:lnTo>
                      <a:lnTo>
                        <a:pt x="1" y="5320"/>
                      </a:lnTo>
                      <a:lnTo>
                        <a:pt x="9210" y="11125"/>
                      </a:lnTo>
                      <a:lnTo>
                        <a:pt x="13162" y="9818"/>
                      </a:lnTo>
                      <a:lnTo>
                        <a:pt x="12736" y="5715"/>
                      </a:lnTo>
                      <a:lnTo>
                        <a:pt x="35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2"/>
                <p:cNvSpPr/>
                <p:nvPr/>
              </p:nvSpPr>
              <p:spPr>
                <a:xfrm>
                  <a:off x="2991975" y="850600"/>
                  <a:ext cx="756100" cy="471175"/>
                </a:xfrm>
                <a:custGeom>
                  <a:avLst/>
                  <a:gdLst/>
                  <a:ahLst/>
                  <a:cxnLst/>
                  <a:rect l="l" t="t" r="r" b="b"/>
                  <a:pathLst>
                    <a:path w="30244" h="18847" fill="none" extrusionOk="0">
                      <a:moveTo>
                        <a:pt x="0" y="1"/>
                      </a:moveTo>
                      <a:lnTo>
                        <a:pt x="30244" y="18846"/>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0" name="Google Shape;890;p42"/>
              <p:cNvSpPr/>
              <p:nvPr/>
            </p:nvSpPr>
            <p:spPr>
              <a:xfrm>
                <a:off x="3028099" y="1465528"/>
                <a:ext cx="127559" cy="166650"/>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2"/>
            <p:cNvGrpSpPr/>
            <p:nvPr/>
          </p:nvGrpSpPr>
          <p:grpSpPr>
            <a:xfrm flipH="1">
              <a:off x="-379917" y="3332855"/>
              <a:ext cx="4070171" cy="1401352"/>
              <a:chOff x="1638140" y="3490600"/>
              <a:chExt cx="3431847" cy="1181578"/>
            </a:xfrm>
          </p:grpSpPr>
          <p:sp>
            <p:nvSpPr>
              <p:cNvPr id="892" name="Google Shape;892;p42"/>
              <p:cNvSpPr/>
              <p:nvPr/>
            </p:nvSpPr>
            <p:spPr>
              <a:xfrm>
                <a:off x="2371519" y="3526632"/>
                <a:ext cx="360458" cy="322829"/>
              </a:xfrm>
              <a:custGeom>
                <a:avLst/>
                <a:gdLst/>
                <a:ahLst/>
                <a:cxnLst/>
                <a:rect l="l" t="t" r="r" b="b"/>
                <a:pathLst>
                  <a:path w="7673" h="6872" extrusionOk="0">
                    <a:moveTo>
                      <a:pt x="7673" y="4237"/>
                    </a:moveTo>
                    <a:cubicBezTo>
                      <a:pt x="6639" y="3169"/>
                      <a:pt x="3070" y="0"/>
                      <a:pt x="1635" y="100"/>
                    </a:cubicBezTo>
                    <a:cubicBezTo>
                      <a:pt x="134" y="267"/>
                      <a:pt x="1" y="1501"/>
                      <a:pt x="168" y="1835"/>
                    </a:cubicBezTo>
                    <a:cubicBezTo>
                      <a:pt x="334" y="2169"/>
                      <a:pt x="6505" y="6872"/>
                      <a:pt x="6672" y="6572"/>
                    </a:cubicBezTo>
                    <a:cubicBezTo>
                      <a:pt x="6839" y="6272"/>
                      <a:pt x="7573" y="4170"/>
                      <a:pt x="7573" y="41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1928043" y="3490600"/>
                <a:ext cx="771042" cy="423126"/>
              </a:xfrm>
              <a:custGeom>
                <a:avLst/>
                <a:gdLst/>
                <a:ahLst/>
                <a:cxnLst/>
                <a:rect l="l" t="t" r="r" b="b"/>
                <a:pathLst>
                  <a:path w="16413" h="9007" extrusionOk="0">
                    <a:moveTo>
                      <a:pt x="16412" y="6271"/>
                    </a:moveTo>
                    <a:cubicBezTo>
                      <a:pt x="14911" y="5037"/>
                      <a:pt x="8006" y="801"/>
                      <a:pt x="4737" y="367"/>
                    </a:cubicBezTo>
                    <a:cubicBezTo>
                      <a:pt x="1402" y="0"/>
                      <a:pt x="1" y="1635"/>
                      <a:pt x="234" y="2002"/>
                    </a:cubicBezTo>
                    <a:cubicBezTo>
                      <a:pt x="434" y="2402"/>
                      <a:pt x="13143" y="9007"/>
                      <a:pt x="13777" y="8940"/>
                    </a:cubicBezTo>
                    <a:cubicBezTo>
                      <a:pt x="14411" y="8840"/>
                      <a:pt x="16412" y="6271"/>
                      <a:pt x="16412" y="62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p:nvPr/>
            </p:nvSpPr>
            <p:spPr>
              <a:xfrm>
                <a:off x="1638140" y="3503143"/>
                <a:ext cx="3431847" cy="1169035"/>
              </a:xfrm>
              <a:custGeom>
                <a:avLst/>
                <a:gdLst/>
                <a:ahLst/>
                <a:cxnLst/>
                <a:rect l="l" t="t" r="r" b="b"/>
                <a:pathLst>
                  <a:path w="73053" h="24885" extrusionOk="0">
                    <a:moveTo>
                      <a:pt x="52338" y="3202"/>
                    </a:moveTo>
                    <a:cubicBezTo>
                      <a:pt x="52338" y="3202"/>
                      <a:pt x="46801" y="334"/>
                      <a:pt x="43498" y="167"/>
                    </a:cubicBezTo>
                    <a:cubicBezTo>
                      <a:pt x="40196" y="0"/>
                      <a:pt x="36360" y="2502"/>
                      <a:pt x="33858" y="2602"/>
                    </a:cubicBezTo>
                    <a:cubicBezTo>
                      <a:pt x="31356" y="2735"/>
                      <a:pt x="23484" y="434"/>
                      <a:pt x="20982" y="1034"/>
                    </a:cubicBezTo>
                    <a:cubicBezTo>
                      <a:pt x="18480" y="1601"/>
                      <a:pt x="18180" y="3469"/>
                      <a:pt x="18614" y="4770"/>
                    </a:cubicBezTo>
                    <a:cubicBezTo>
                      <a:pt x="18981" y="6071"/>
                      <a:pt x="21383" y="7072"/>
                      <a:pt x="21383" y="7072"/>
                    </a:cubicBezTo>
                    <a:cubicBezTo>
                      <a:pt x="21383" y="7072"/>
                      <a:pt x="15345" y="4503"/>
                      <a:pt x="13444" y="3736"/>
                    </a:cubicBezTo>
                    <a:cubicBezTo>
                      <a:pt x="11509" y="2969"/>
                      <a:pt x="6972" y="701"/>
                      <a:pt x="4771" y="600"/>
                    </a:cubicBezTo>
                    <a:cubicBezTo>
                      <a:pt x="2536" y="534"/>
                      <a:pt x="368" y="534"/>
                      <a:pt x="167" y="2268"/>
                    </a:cubicBezTo>
                    <a:cubicBezTo>
                      <a:pt x="1" y="4036"/>
                      <a:pt x="19014" y="12876"/>
                      <a:pt x="23517" y="15478"/>
                    </a:cubicBezTo>
                    <a:cubicBezTo>
                      <a:pt x="27987" y="18113"/>
                      <a:pt x="30956" y="19047"/>
                      <a:pt x="33058" y="18780"/>
                    </a:cubicBezTo>
                    <a:cubicBezTo>
                      <a:pt x="35226" y="18547"/>
                      <a:pt x="41063" y="16312"/>
                      <a:pt x="45133" y="16712"/>
                    </a:cubicBezTo>
                    <a:cubicBezTo>
                      <a:pt x="47768" y="16945"/>
                      <a:pt x="54873" y="17279"/>
                      <a:pt x="68583" y="24885"/>
                    </a:cubicBezTo>
                    <a:cubicBezTo>
                      <a:pt x="68883" y="24317"/>
                      <a:pt x="73053" y="15444"/>
                      <a:pt x="73053" y="15444"/>
                    </a:cubicBezTo>
                    <a:cubicBezTo>
                      <a:pt x="73053" y="15444"/>
                      <a:pt x="61578" y="11208"/>
                      <a:pt x="58676" y="8306"/>
                    </a:cubicBezTo>
                    <a:cubicBezTo>
                      <a:pt x="55774" y="5437"/>
                      <a:pt x="52338" y="3202"/>
                      <a:pt x="52338" y="32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5" name="Google Shape;895;p42"/>
          <p:cNvGrpSpPr/>
          <p:nvPr/>
        </p:nvGrpSpPr>
        <p:grpSpPr>
          <a:xfrm>
            <a:off x="2496225" y="922902"/>
            <a:ext cx="542964" cy="465786"/>
            <a:chOff x="2496225" y="922902"/>
            <a:chExt cx="542964" cy="465786"/>
          </a:xfrm>
        </p:grpSpPr>
        <p:sp>
          <p:nvSpPr>
            <p:cNvPr id="896" name="Google Shape;896;p42"/>
            <p:cNvSpPr/>
            <p:nvPr/>
          </p:nvSpPr>
          <p:spPr>
            <a:xfrm>
              <a:off x="2496225" y="92290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2883033" y="120796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896531AD-43FA-4A6A-A946-D8C472C9C961}"/>
              </a:ext>
            </a:extLst>
          </p:cNvPr>
          <p:cNvPicPr>
            <a:picLocks noChangeAspect="1"/>
          </p:cNvPicPr>
          <p:nvPr/>
        </p:nvPicPr>
        <p:blipFill>
          <a:blip r:embed="rId3"/>
          <a:stretch>
            <a:fillRect/>
          </a:stretch>
        </p:blipFill>
        <p:spPr>
          <a:xfrm>
            <a:off x="2133571" y="2695313"/>
            <a:ext cx="6805115" cy="1087739"/>
          </a:xfrm>
          <a:prstGeom prst="rect">
            <a:avLst/>
          </a:prstGeom>
        </p:spPr>
      </p:pic>
    </p:spTree>
    <p:extLst>
      <p:ext uri="{BB962C8B-B14F-4D97-AF65-F5344CB8AC3E}">
        <p14:creationId xmlns:p14="http://schemas.microsoft.com/office/powerpoint/2010/main" val="165227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42"/>
          <p:cNvSpPr txBox="1">
            <a:spLocks noGrp="1"/>
          </p:cNvSpPr>
          <p:nvPr>
            <p:ph type="title"/>
          </p:nvPr>
        </p:nvSpPr>
        <p:spPr>
          <a:xfrm>
            <a:off x="3466295" y="534526"/>
            <a:ext cx="4996500" cy="99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Project Goals: </a:t>
            </a:r>
            <a:endParaRPr sz="3000" dirty="0"/>
          </a:p>
        </p:txBody>
      </p:sp>
      <p:sp>
        <p:nvSpPr>
          <p:cNvPr id="873" name="Google Shape;873;p42"/>
          <p:cNvSpPr txBox="1">
            <a:spLocks noGrp="1"/>
          </p:cNvSpPr>
          <p:nvPr>
            <p:ph type="subTitle" idx="1"/>
          </p:nvPr>
        </p:nvSpPr>
        <p:spPr>
          <a:xfrm>
            <a:off x="3563519" y="1529326"/>
            <a:ext cx="4559323"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BBF60"/>
                </a:solidFill>
                <a:latin typeface="Chewy"/>
                <a:cs typeface="Arial"/>
              </a:rPr>
              <a:t>5. Create contribute function which checks if the minimum contribution has been met.</a:t>
            </a:r>
          </a:p>
        </p:txBody>
      </p:sp>
      <p:grpSp>
        <p:nvGrpSpPr>
          <p:cNvPr id="875" name="Google Shape;875;p42"/>
          <p:cNvGrpSpPr/>
          <p:nvPr/>
        </p:nvGrpSpPr>
        <p:grpSpPr>
          <a:xfrm>
            <a:off x="-314658" y="75643"/>
            <a:ext cx="3419106" cy="2739147"/>
            <a:chOff x="-379917" y="1016424"/>
            <a:chExt cx="4279963" cy="3717783"/>
          </a:xfrm>
        </p:grpSpPr>
        <p:grpSp>
          <p:nvGrpSpPr>
            <p:cNvPr id="876" name="Google Shape;876;p42"/>
            <p:cNvGrpSpPr/>
            <p:nvPr/>
          </p:nvGrpSpPr>
          <p:grpSpPr>
            <a:xfrm>
              <a:off x="355433" y="1016424"/>
              <a:ext cx="3544613" cy="2356911"/>
              <a:chOff x="1543464" y="457651"/>
              <a:chExt cx="3028548" cy="2013765"/>
            </a:xfrm>
          </p:grpSpPr>
          <p:grpSp>
            <p:nvGrpSpPr>
              <p:cNvPr id="877" name="Google Shape;877;p42"/>
              <p:cNvGrpSpPr/>
              <p:nvPr/>
            </p:nvGrpSpPr>
            <p:grpSpPr>
              <a:xfrm>
                <a:off x="1543464" y="457651"/>
                <a:ext cx="3028548" cy="2013765"/>
                <a:chOff x="2864300" y="705475"/>
                <a:chExt cx="2630775" cy="1749275"/>
              </a:xfrm>
            </p:grpSpPr>
            <p:sp>
              <p:nvSpPr>
                <p:cNvPr id="878" name="Google Shape;878;p42"/>
                <p:cNvSpPr/>
                <p:nvPr/>
              </p:nvSpPr>
              <p:spPr>
                <a:xfrm>
                  <a:off x="3584675" y="957000"/>
                  <a:ext cx="1384550" cy="1385300"/>
                </a:xfrm>
                <a:custGeom>
                  <a:avLst/>
                  <a:gdLst/>
                  <a:ahLst/>
                  <a:cxnLst/>
                  <a:rect l="l" t="t" r="r" b="b"/>
                  <a:pathLst>
                    <a:path w="55382" h="55412" extrusionOk="0">
                      <a:moveTo>
                        <a:pt x="27691" y="0"/>
                      </a:moveTo>
                      <a:cubicBezTo>
                        <a:pt x="12402" y="0"/>
                        <a:pt x="1" y="12402"/>
                        <a:pt x="1" y="27691"/>
                      </a:cubicBezTo>
                      <a:cubicBezTo>
                        <a:pt x="1" y="43010"/>
                        <a:pt x="12402" y="55411"/>
                        <a:pt x="27691" y="55411"/>
                      </a:cubicBezTo>
                      <a:cubicBezTo>
                        <a:pt x="42980" y="55411"/>
                        <a:pt x="55382" y="43010"/>
                        <a:pt x="55382" y="27691"/>
                      </a:cubicBezTo>
                      <a:cubicBezTo>
                        <a:pt x="55382" y="12402"/>
                        <a:pt x="42980" y="0"/>
                        <a:pt x="27691"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2"/>
                <p:cNvSpPr/>
                <p:nvPr/>
              </p:nvSpPr>
              <p:spPr>
                <a:xfrm>
                  <a:off x="3521600" y="957000"/>
                  <a:ext cx="1385325" cy="1385300"/>
                </a:xfrm>
                <a:custGeom>
                  <a:avLst/>
                  <a:gdLst/>
                  <a:ahLst/>
                  <a:cxnLst/>
                  <a:rect l="l" t="t" r="r" b="b"/>
                  <a:pathLst>
                    <a:path w="55413" h="55412" extrusionOk="0">
                      <a:moveTo>
                        <a:pt x="27722" y="0"/>
                      </a:moveTo>
                      <a:cubicBezTo>
                        <a:pt x="12402" y="0"/>
                        <a:pt x="1" y="12402"/>
                        <a:pt x="1" y="27691"/>
                      </a:cubicBezTo>
                      <a:cubicBezTo>
                        <a:pt x="1" y="43010"/>
                        <a:pt x="12402" y="55411"/>
                        <a:pt x="27722" y="55411"/>
                      </a:cubicBezTo>
                      <a:cubicBezTo>
                        <a:pt x="43011" y="55411"/>
                        <a:pt x="55412" y="43010"/>
                        <a:pt x="55412" y="27691"/>
                      </a:cubicBezTo>
                      <a:cubicBezTo>
                        <a:pt x="55412" y="12402"/>
                        <a:pt x="43011" y="0"/>
                        <a:pt x="27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2"/>
                <p:cNvSpPr/>
                <p:nvPr/>
              </p:nvSpPr>
              <p:spPr>
                <a:xfrm>
                  <a:off x="3691825" y="1127200"/>
                  <a:ext cx="1044875" cy="1044875"/>
                </a:xfrm>
                <a:custGeom>
                  <a:avLst/>
                  <a:gdLst/>
                  <a:ahLst/>
                  <a:cxnLst/>
                  <a:rect l="l" t="t" r="r" b="b"/>
                  <a:pathLst>
                    <a:path w="41795" h="41795" extrusionOk="0">
                      <a:moveTo>
                        <a:pt x="20913" y="1"/>
                      </a:moveTo>
                      <a:cubicBezTo>
                        <a:pt x="9362" y="1"/>
                        <a:pt x="0" y="9363"/>
                        <a:pt x="0" y="20883"/>
                      </a:cubicBezTo>
                      <a:cubicBezTo>
                        <a:pt x="0" y="32433"/>
                        <a:pt x="9362" y="41795"/>
                        <a:pt x="20913" y="41795"/>
                      </a:cubicBezTo>
                      <a:cubicBezTo>
                        <a:pt x="32433" y="41795"/>
                        <a:pt x="41795" y="32433"/>
                        <a:pt x="41795" y="20883"/>
                      </a:cubicBezTo>
                      <a:cubicBezTo>
                        <a:pt x="41795" y="9363"/>
                        <a:pt x="32433" y="1"/>
                        <a:pt x="209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2"/>
                <p:cNvSpPr/>
                <p:nvPr/>
              </p:nvSpPr>
              <p:spPr>
                <a:xfrm>
                  <a:off x="3835450" y="1270075"/>
                  <a:ext cx="757625" cy="758375"/>
                </a:xfrm>
                <a:custGeom>
                  <a:avLst/>
                  <a:gdLst/>
                  <a:ahLst/>
                  <a:cxnLst/>
                  <a:rect l="l" t="t" r="r" b="b"/>
                  <a:pathLst>
                    <a:path w="30305" h="30335" extrusionOk="0">
                      <a:moveTo>
                        <a:pt x="15168" y="0"/>
                      </a:moveTo>
                      <a:cubicBezTo>
                        <a:pt x="6779" y="0"/>
                        <a:pt x="0" y="6809"/>
                        <a:pt x="0" y="15168"/>
                      </a:cubicBezTo>
                      <a:cubicBezTo>
                        <a:pt x="0" y="23557"/>
                        <a:pt x="6779" y="30335"/>
                        <a:pt x="15168" y="30335"/>
                      </a:cubicBezTo>
                      <a:cubicBezTo>
                        <a:pt x="23527" y="30335"/>
                        <a:pt x="30305" y="23557"/>
                        <a:pt x="30305" y="15168"/>
                      </a:cubicBezTo>
                      <a:cubicBezTo>
                        <a:pt x="30305" y="6809"/>
                        <a:pt x="23527" y="0"/>
                        <a:pt x="15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2"/>
                <p:cNvSpPr/>
                <p:nvPr/>
              </p:nvSpPr>
              <p:spPr>
                <a:xfrm>
                  <a:off x="3992750" y="1428125"/>
                  <a:ext cx="443025" cy="442275"/>
                </a:xfrm>
                <a:custGeom>
                  <a:avLst/>
                  <a:gdLst/>
                  <a:ahLst/>
                  <a:cxnLst/>
                  <a:rect l="l" t="t" r="r" b="b"/>
                  <a:pathLst>
                    <a:path w="17721" h="17691" extrusionOk="0">
                      <a:moveTo>
                        <a:pt x="8876" y="0"/>
                      </a:moveTo>
                      <a:cubicBezTo>
                        <a:pt x="3982" y="0"/>
                        <a:pt x="0" y="3952"/>
                        <a:pt x="0" y="8846"/>
                      </a:cubicBezTo>
                      <a:cubicBezTo>
                        <a:pt x="0" y="13739"/>
                        <a:pt x="3982" y="17691"/>
                        <a:pt x="8876" y="17691"/>
                      </a:cubicBezTo>
                      <a:cubicBezTo>
                        <a:pt x="13739" y="17691"/>
                        <a:pt x="17721" y="13739"/>
                        <a:pt x="17721" y="8846"/>
                      </a:cubicBezTo>
                      <a:cubicBezTo>
                        <a:pt x="17721" y="3952"/>
                        <a:pt x="13739" y="0"/>
                        <a:pt x="88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2"/>
                <p:cNvSpPr/>
                <p:nvPr/>
              </p:nvSpPr>
              <p:spPr>
                <a:xfrm>
                  <a:off x="4070250" y="1513225"/>
                  <a:ext cx="271300" cy="272075"/>
                </a:xfrm>
                <a:custGeom>
                  <a:avLst/>
                  <a:gdLst/>
                  <a:ahLst/>
                  <a:cxnLst/>
                  <a:rect l="l" t="t" r="r" b="b"/>
                  <a:pathLst>
                    <a:path w="10852" h="10883" extrusionOk="0">
                      <a:moveTo>
                        <a:pt x="5411" y="1"/>
                      </a:moveTo>
                      <a:cubicBezTo>
                        <a:pt x="2432" y="1"/>
                        <a:pt x="1" y="2463"/>
                        <a:pt x="1" y="5442"/>
                      </a:cubicBezTo>
                      <a:cubicBezTo>
                        <a:pt x="1" y="8451"/>
                        <a:pt x="2432" y="10882"/>
                        <a:pt x="5411" y="10882"/>
                      </a:cubicBezTo>
                      <a:cubicBezTo>
                        <a:pt x="8420" y="10882"/>
                        <a:pt x="10852" y="8451"/>
                        <a:pt x="10852" y="5442"/>
                      </a:cubicBezTo>
                      <a:cubicBezTo>
                        <a:pt x="10852" y="2463"/>
                        <a:pt x="8420" y="1"/>
                        <a:pt x="5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2966875" y="2179650"/>
                  <a:ext cx="330600" cy="275100"/>
                </a:xfrm>
                <a:custGeom>
                  <a:avLst/>
                  <a:gdLst/>
                  <a:ahLst/>
                  <a:cxnLst/>
                  <a:rect l="l" t="t" r="r" b="b"/>
                  <a:pathLst>
                    <a:path w="13224" h="11004" extrusionOk="0">
                      <a:moveTo>
                        <a:pt x="9424" y="1"/>
                      </a:moveTo>
                      <a:lnTo>
                        <a:pt x="1" y="5350"/>
                      </a:lnTo>
                      <a:lnTo>
                        <a:pt x="5533" y="6049"/>
                      </a:lnTo>
                      <a:lnTo>
                        <a:pt x="3041" y="11004"/>
                      </a:lnTo>
                      <a:lnTo>
                        <a:pt x="12463" y="5624"/>
                      </a:lnTo>
                      <a:lnTo>
                        <a:pt x="13223" y="1551"/>
                      </a:lnTo>
                      <a:lnTo>
                        <a:pt x="94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3091500" y="1892425"/>
                  <a:ext cx="772075" cy="443025"/>
                </a:xfrm>
                <a:custGeom>
                  <a:avLst/>
                  <a:gdLst/>
                  <a:ahLst/>
                  <a:cxnLst/>
                  <a:rect l="l" t="t" r="r" b="b"/>
                  <a:pathLst>
                    <a:path w="30883" h="17721" fill="none" extrusionOk="0">
                      <a:moveTo>
                        <a:pt x="1" y="17721"/>
                      </a:moveTo>
                      <a:lnTo>
                        <a:pt x="30883" y="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2"/>
                <p:cNvSpPr/>
                <p:nvPr/>
              </p:nvSpPr>
              <p:spPr>
                <a:xfrm>
                  <a:off x="5185775" y="705475"/>
                  <a:ext cx="309300" cy="300175"/>
                </a:xfrm>
                <a:custGeom>
                  <a:avLst/>
                  <a:gdLst/>
                  <a:ahLst/>
                  <a:cxnLst/>
                  <a:rect l="l" t="t" r="r" b="b"/>
                  <a:pathLst>
                    <a:path w="12372" h="12007" extrusionOk="0">
                      <a:moveTo>
                        <a:pt x="8329" y="0"/>
                      </a:moveTo>
                      <a:lnTo>
                        <a:pt x="61" y="6991"/>
                      </a:lnTo>
                      <a:lnTo>
                        <a:pt x="0" y="11155"/>
                      </a:lnTo>
                      <a:lnTo>
                        <a:pt x="4073" y="12006"/>
                      </a:lnTo>
                      <a:lnTo>
                        <a:pt x="12371" y="5016"/>
                      </a:lnTo>
                      <a:lnTo>
                        <a:pt x="6839" y="5350"/>
                      </a:lnTo>
                      <a:lnTo>
                        <a:pt x="83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4689575" y="831600"/>
                  <a:ext cx="678600" cy="574500"/>
                </a:xfrm>
                <a:custGeom>
                  <a:avLst/>
                  <a:gdLst/>
                  <a:ahLst/>
                  <a:cxnLst/>
                  <a:rect l="l" t="t" r="r" b="b"/>
                  <a:pathLst>
                    <a:path w="27144" h="22980" fill="none" extrusionOk="0">
                      <a:moveTo>
                        <a:pt x="27143" y="1"/>
                      </a:moveTo>
                      <a:lnTo>
                        <a:pt x="0" y="2298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2"/>
                <p:cNvSpPr/>
                <p:nvPr/>
              </p:nvSpPr>
              <p:spPr>
                <a:xfrm>
                  <a:off x="2864300" y="731300"/>
                  <a:ext cx="329050" cy="278150"/>
                </a:xfrm>
                <a:custGeom>
                  <a:avLst/>
                  <a:gdLst/>
                  <a:ahLst/>
                  <a:cxnLst/>
                  <a:rect l="l" t="t" r="r" b="b"/>
                  <a:pathLst>
                    <a:path w="13162" h="11126" extrusionOk="0">
                      <a:moveTo>
                        <a:pt x="3557" y="1"/>
                      </a:moveTo>
                      <a:lnTo>
                        <a:pt x="5563" y="5168"/>
                      </a:lnTo>
                      <a:lnTo>
                        <a:pt x="1" y="5320"/>
                      </a:lnTo>
                      <a:lnTo>
                        <a:pt x="9210" y="11125"/>
                      </a:lnTo>
                      <a:lnTo>
                        <a:pt x="13162" y="9818"/>
                      </a:lnTo>
                      <a:lnTo>
                        <a:pt x="12736" y="5715"/>
                      </a:lnTo>
                      <a:lnTo>
                        <a:pt x="35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2"/>
                <p:cNvSpPr/>
                <p:nvPr/>
              </p:nvSpPr>
              <p:spPr>
                <a:xfrm>
                  <a:off x="2991975" y="850600"/>
                  <a:ext cx="756100" cy="471175"/>
                </a:xfrm>
                <a:custGeom>
                  <a:avLst/>
                  <a:gdLst/>
                  <a:ahLst/>
                  <a:cxnLst/>
                  <a:rect l="l" t="t" r="r" b="b"/>
                  <a:pathLst>
                    <a:path w="30244" h="18847" fill="none" extrusionOk="0">
                      <a:moveTo>
                        <a:pt x="0" y="1"/>
                      </a:moveTo>
                      <a:lnTo>
                        <a:pt x="30244" y="18846"/>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0" name="Google Shape;890;p42"/>
              <p:cNvSpPr/>
              <p:nvPr/>
            </p:nvSpPr>
            <p:spPr>
              <a:xfrm>
                <a:off x="3028099" y="1465528"/>
                <a:ext cx="127559" cy="166650"/>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2"/>
            <p:cNvGrpSpPr/>
            <p:nvPr/>
          </p:nvGrpSpPr>
          <p:grpSpPr>
            <a:xfrm flipH="1">
              <a:off x="-379917" y="3332855"/>
              <a:ext cx="4070171" cy="1401352"/>
              <a:chOff x="1638140" y="3490600"/>
              <a:chExt cx="3431847" cy="1181578"/>
            </a:xfrm>
          </p:grpSpPr>
          <p:sp>
            <p:nvSpPr>
              <p:cNvPr id="892" name="Google Shape;892;p42"/>
              <p:cNvSpPr/>
              <p:nvPr/>
            </p:nvSpPr>
            <p:spPr>
              <a:xfrm>
                <a:off x="2371519" y="3526632"/>
                <a:ext cx="360458" cy="322829"/>
              </a:xfrm>
              <a:custGeom>
                <a:avLst/>
                <a:gdLst/>
                <a:ahLst/>
                <a:cxnLst/>
                <a:rect l="l" t="t" r="r" b="b"/>
                <a:pathLst>
                  <a:path w="7673" h="6872" extrusionOk="0">
                    <a:moveTo>
                      <a:pt x="7673" y="4237"/>
                    </a:moveTo>
                    <a:cubicBezTo>
                      <a:pt x="6639" y="3169"/>
                      <a:pt x="3070" y="0"/>
                      <a:pt x="1635" y="100"/>
                    </a:cubicBezTo>
                    <a:cubicBezTo>
                      <a:pt x="134" y="267"/>
                      <a:pt x="1" y="1501"/>
                      <a:pt x="168" y="1835"/>
                    </a:cubicBezTo>
                    <a:cubicBezTo>
                      <a:pt x="334" y="2169"/>
                      <a:pt x="6505" y="6872"/>
                      <a:pt x="6672" y="6572"/>
                    </a:cubicBezTo>
                    <a:cubicBezTo>
                      <a:pt x="6839" y="6272"/>
                      <a:pt x="7573" y="4170"/>
                      <a:pt x="7573" y="41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1928043" y="3490600"/>
                <a:ext cx="771042" cy="423126"/>
              </a:xfrm>
              <a:custGeom>
                <a:avLst/>
                <a:gdLst/>
                <a:ahLst/>
                <a:cxnLst/>
                <a:rect l="l" t="t" r="r" b="b"/>
                <a:pathLst>
                  <a:path w="16413" h="9007" extrusionOk="0">
                    <a:moveTo>
                      <a:pt x="16412" y="6271"/>
                    </a:moveTo>
                    <a:cubicBezTo>
                      <a:pt x="14911" y="5037"/>
                      <a:pt x="8006" y="801"/>
                      <a:pt x="4737" y="367"/>
                    </a:cubicBezTo>
                    <a:cubicBezTo>
                      <a:pt x="1402" y="0"/>
                      <a:pt x="1" y="1635"/>
                      <a:pt x="234" y="2002"/>
                    </a:cubicBezTo>
                    <a:cubicBezTo>
                      <a:pt x="434" y="2402"/>
                      <a:pt x="13143" y="9007"/>
                      <a:pt x="13777" y="8940"/>
                    </a:cubicBezTo>
                    <a:cubicBezTo>
                      <a:pt x="14411" y="8840"/>
                      <a:pt x="16412" y="6271"/>
                      <a:pt x="16412" y="62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p:nvPr/>
            </p:nvSpPr>
            <p:spPr>
              <a:xfrm>
                <a:off x="1638140" y="3503143"/>
                <a:ext cx="3431847" cy="1169035"/>
              </a:xfrm>
              <a:custGeom>
                <a:avLst/>
                <a:gdLst/>
                <a:ahLst/>
                <a:cxnLst/>
                <a:rect l="l" t="t" r="r" b="b"/>
                <a:pathLst>
                  <a:path w="73053" h="24885" extrusionOk="0">
                    <a:moveTo>
                      <a:pt x="52338" y="3202"/>
                    </a:moveTo>
                    <a:cubicBezTo>
                      <a:pt x="52338" y="3202"/>
                      <a:pt x="46801" y="334"/>
                      <a:pt x="43498" y="167"/>
                    </a:cubicBezTo>
                    <a:cubicBezTo>
                      <a:pt x="40196" y="0"/>
                      <a:pt x="36360" y="2502"/>
                      <a:pt x="33858" y="2602"/>
                    </a:cubicBezTo>
                    <a:cubicBezTo>
                      <a:pt x="31356" y="2735"/>
                      <a:pt x="23484" y="434"/>
                      <a:pt x="20982" y="1034"/>
                    </a:cubicBezTo>
                    <a:cubicBezTo>
                      <a:pt x="18480" y="1601"/>
                      <a:pt x="18180" y="3469"/>
                      <a:pt x="18614" y="4770"/>
                    </a:cubicBezTo>
                    <a:cubicBezTo>
                      <a:pt x="18981" y="6071"/>
                      <a:pt x="21383" y="7072"/>
                      <a:pt x="21383" y="7072"/>
                    </a:cubicBezTo>
                    <a:cubicBezTo>
                      <a:pt x="21383" y="7072"/>
                      <a:pt x="15345" y="4503"/>
                      <a:pt x="13444" y="3736"/>
                    </a:cubicBezTo>
                    <a:cubicBezTo>
                      <a:pt x="11509" y="2969"/>
                      <a:pt x="6972" y="701"/>
                      <a:pt x="4771" y="600"/>
                    </a:cubicBezTo>
                    <a:cubicBezTo>
                      <a:pt x="2536" y="534"/>
                      <a:pt x="368" y="534"/>
                      <a:pt x="167" y="2268"/>
                    </a:cubicBezTo>
                    <a:cubicBezTo>
                      <a:pt x="1" y="4036"/>
                      <a:pt x="19014" y="12876"/>
                      <a:pt x="23517" y="15478"/>
                    </a:cubicBezTo>
                    <a:cubicBezTo>
                      <a:pt x="27987" y="18113"/>
                      <a:pt x="30956" y="19047"/>
                      <a:pt x="33058" y="18780"/>
                    </a:cubicBezTo>
                    <a:cubicBezTo>
                      <a:pt x="35226" y="18547"/>
                      <a:pt x="41063" y="16312"/>
                      <a:pt x="45133" y="16712"/>
                    </a:cubicBezTo>
                    <a:cubicBezTo>
                      <a:pt x="47768" y="16945"/>
                      <a:pt x="54873" y="17279"/>
                      <a:pt x="68583" y="24885"/>
                    </a:cubicBezTo>
                    <a:cubicBezTo>
                      <a:pt x="68883" y="24317"/>
                      <a:pt x="73053" y="15444"/>
                      <a:pt x="73053" y="15444"/>
                    </a:cubicBezTo>
                    <a:cubicBezTo>
                      <a:pt x="73053" y="15444"/>
                      <a:pt x="61578" y="11208"/>
                      <a:pt x="58676" y="8306"/>
                    </a:cubicBezTo>
                    <a:cubicBezTo>
                      <a:pt x="55774" y="5437"/>
                      <a:pt x="52338" y="3202"/>
                      <a:pt x="52338" y="32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5" name="Google Shape;895;p42"/>
          <p:cNvGrpSpPr/>
          <p:nvPr/>
        </p:nvGrpSpPr>
        <p:grpSpPr>
          <a:xfrm>
            <a:off x="2496225" y="922902"/>
            <a:ext cx="542964" cy="465786"/>
            <a:chOff x="2496225" y="922902"/>
            <a:chExt cx="542964" cy="465786"/>
          </a:xfrm>
        </p:grpSpPr>
        <p:sp>
          <p:nvSpPr>
            <p:cNvPr id="896" name="Google Shape;896;p42"/>
            <p:cNvSpPr/>
            <p:nvPr/>
          </p:nvSpPr>
          <p:spPr>
            <a:xfrm>
              <a:off x="2496225" y="92290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2883033" y="120796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F134D330-E1AC-4F0A-B44F-3D8363BE02C3}"/>
              </a:ext>
            </a:extLst>
          </p:cNvPr>
          <p:cNvPicPr>
            <a:picLocks noChangeAspect="1"/>
          </p:cNvPicPr>
          <p:nvPr/>
        </p:nvPicPr>
        <p:blipFill>
          <a:blip r:embed="rId3"/>
          <a:stretch>
            <a:fillRect/>
          </a:stretch>
        </p:blipFill>
        <p:spPr>
          <a:xfrm>
            <a:off x="2133571" y="2445504"/>
            <a:ext cx="6799262" cy="1341776"/>
          </a:xfrm>
          <a:prstGeom prst="rect">
            <a:avLst/>
          </a:prstGeom>
        </p:spPr>
      </p:pic>
    </p:spTree>
    <p:extLst>
      <p:ext uri="{BB962C8B-B14F-4D97-AF65-F5344CB8AC3E}">
        <p14:creationId xmlns:p14="http://schemas.microsoft.com/office/powerpoint/2010/main" val="972640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42"/>
          <p:cNvSpPr txBox="1">
            <a:spLocks noGrp="1"/>
          </p:cNvSpPr>
          <p:nvPr>
            <p:ph type="title"/>
          </p:nvPr>
        </p:nvSpPr>
        <p:spPr>
          <a:xfrm>
            <a:off x="3466295" y="534526"/>
            <a:ext cx="4996500" cy="99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Project Goals: </a:t>
            </a:r>
            <a:endParaRPr sz="3000" dirty="0"/>
          </a:p>
        </p:txBody>
      </p:sp>
      <p:sp>
        <p:nvSpPr>
          <p:cNvPr id="873" name="Google Shape;873;p42"/>
          <p:cNvSpPr txBox="1">
            <a:spLocks noGrp="1"/>
          </p:cNvSpPr>
          <p:nvPr>
            <p:ph type="subTitle" idx="1"/>
          </p:nvPr>
        </p:nvSpPr>
        <p:spPr>
          <a:xfrm>
            <a:off x="3563519" y="1529326"/>
            <a:ext cx="4559323"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BBF60"/>
                </a:solidFill>
                <a:latin typeface="Chewy"/>
                <a:cs typeface="Arial"/>
              </a:rPr>
              <a:t>6. create withdrawal function which allows users to create requests.</a:t>
            </a:r>
          </a:p>
        </p:txBody>
      </p:sp>
      <p:grpSp>
        <p:nvGrpSpPr>
          <p:cNvPr id="875" name="Google Shape;875;p42"/>
          <p:cNvGrpSpPr/>
          <p:nvPr/>
        </p:nvGrpSpPr>
        <p:grpSpPr>
          <a:xfrm>
            <a:off x="-314658" y="75643"/>
            <a:ext cx="3419106" cy="2739147"/>
            <a:chOff x="-379917" y="1016424"/>
            <a:chExt cx="4279963" cy="3717783"/>
          </a:xfrm>
        </p:grpSpPr>
        <p:grpSp>
          <p:nvGrpSpPr>
            <p:cNvPr id="876" name="Google Shape;876;p42"/>
            <p:cNvGrpSpPr/>
            <p:nvPr/>
          </p:nvGrpSpPr>
          <p:grpSpPr>
            <a:xfrm>
              <a:off x="355433" y="1016424"/>
              <a:ext cx="3544613" cy="2356911"/>
              <a:chOff x="1543464" y="457651"/>
              <a:chExt cx="3028548" cy="2013765"/>
            </a:xfrm>
          </p:grpSpPr>
          <p:grpSp>
            <p:nvGrpSpPr>
              <p:cNvPr id="877" name="Google Shape;877;p42"/>
              <p:cNvGrpSpPr/>
              <p:nvPr/>
            </p:nvGrpSpPr>
            <p:grpSpPr>
              <a:xfrm>
                <a:off x="1543464" y="457651"/>
                <a:ext cx="3028548" cy="2013765"/>
                <a:chOff x="2864300" y="705475"/>
                <a:chExt cx="2630775" cy="1749275"/>
              </a:xfrm>
            </p:grpSpPr>
            <p:sp>
              <p:nvSpPr>
                <p:cNvPr id="878" name="Google Shape;878;p42"/>
                <p:cNvSpPr/>
                <p:nvPr/>
              </p:nvSpPr>
              <p:spPr>
                <a:xfrm>
                  <a:off x="3584675" y="957000"/>
                  <a:ext cx="1384550" cy="1385300"/>
                </a:xfrm>
                <a:custGeom>
                  <a:avLst/>
                  <a:gdLst/>
                  <a:ahLst/>
                  <a:cxnLst/>
                  <a:rect l="l" t="t" r="r" b="b"/>
                  <a:pathLst>
                    <a:path w="55382" h="55412" extrusionOk="0">
                      <a:moveTo>
                        <a:pt x="27691" y="0"/>
                      </a:moveTo>
                      <a:cubicBezTo>
                        <a:pt x="12402" y="0"/>
                        <a:pt x="1" y="12402"/>
                        <a:pt x="1" y="27691"/>
                      </a:cubicBezTo>
                      <a:cubicBezTo>
                        <a:pt x="1" y="43010"/>
                        <a:pt x="12402" y="55411"/>
                        <a:pt x="27691" y="55411"/>
                      </a:cubicBezTo>
                      <a:cubicBezTo>
                        <a:pt x="42980" y="55411"/>
                        <a:pt x="55382" y="43010"/>
                        <a:pt x="55382" y="27691"/>
                      </a:cubicBezTo>
                      <a:cubicBezTo>
                        <a:pt x="55382" y="12402"/>
                        <a:pt x="42980" y="0"/>
                        <a:pt x="27691"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2"/>
                <p:cNvSpPr/>
                <p:nvPr/>
              </p:nvSpPr>
              <p:spPr>
                <a:xfrm>
                  <a:off x="3521600" y="957000"/>
                  <a:ext cx="1385325" cy="1385300"/>
                </a:xfrm>
                <a:custGeom>
                  <a:avLst/>
                  <a:gdLst/>
                  <a:ahLst/>
                  <a:cxnLst/>
                  <a:rect l="l" t="t" r="r" b="b"/>
                  <a:pathLst>
                    <a:path w="55413" h="55412" extrusionOk="0">
                      <a:moveTo>
                        <a:pt x="27722" y="0"/>
                      </a:moveTo>
                      <a:cubicBezTo>
                        <a:pt x="12402" y="0"/>
                        <a:pt x="1" y="12402"/>
                        <a:pt x="1" y="27691"/>
                      </a:cubicBezTo>
                      <a:cubicBezTo>
                        <a:pt x="1" y="43010"/>
                        <a:pt x="12402" y="55411"/>
                        <a:pt x="27722" y="55411"/>
                      </a:cubicBezTo>
                      <a:cubicBezTo>
                        <a:pt x="43011" y="55411"/>
                        <a:pt x="55412" y="43010"/>
                        <a:pt x="55412" y="27691"/>
                      </a:cubicBezTo>
                      <a:cubicBezTo>
                        <a:pt x="55412" y="12402"/>
                        <a:pt x="43011" y="0"/>
                        <a:pt x="27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2"/>
                <p:cNvSpPr/>
                <p:nvPr/>
              </p:nvSpPr>
              <p:spPr>
                <a:xfrm>
                  <a:off x="3691825" y="1127200"/>
                  <a:ext cx="1044875" cy="1044875"/>
                </a:xfrm>
                <a:custGeom>
                  <a:avLst/>
                  <a:gdLst/>
                  <a:ahLst/>
                  <a:cxnLst/>
                  <a:rect l="l" t="t" r="r" b="b"/>
                  <a:pathLst>
                    <a:path w="41795" h="41795" extrusionOk="0">
                      <a:moveTo>
                        <a:pt x="20913" y="1"/>
                      </a:moveTo>
                      <a:cubicBezTo>
                        <a:pt x="9362" y="1"/>
                        <a:pt x="0" y="9363"/>
                        <a:pt x="0" y="20883"/>
                      </a:cubicBezTo>
                      <a:cubicBezTo>
                        <a:pt x="0" y="32433"/>
                        <a:pt x="9362" y="41795"/>
                        <a:pt x="20913" y="41795"/>
                      </a:cubicBezTo>
                      <a:cubicBezTo>
                        <a:pt x="32433" y="41795"/>
                        <a:pt x="41795" y="32433"/>
                        <a:pt x="41795" y="20883"/>
                      </a:cubicBezTo>
                      <a:cubicBezTo>
                        <a:pt x="41795" y="9363"/>
                        <a:pt x="32433" y="1"/>
                        <a:pt x="209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2"/>
                <p:cNvSpPr/>
                <p:nvPr/>
              </p:nvSpPr>
              <p:spPr>
                <a:xfrm>
                  <a:off x="3835450" y="1270075"/>
                  <a:ext cx="757625" cy="758375"/>
                </a:xfrm>
                <a:custGeom>
                  <a:avLst/>
                  <a:gdLst/>
                  <a:ahLst/>
                  <a:cxnLst/>
                  <a:rect l="l" t="t" r="r" b="b"/>
                  <a:pathLst>
                    <a:path w="30305" h="30335" extrusionOk="0">
                      <a:moveTo>
                        <a:pt x="15168" y="0"/>
                      </a:moveTo>
                      <a:cubicBezTo>
                        <a:pt x="6779" y="0"/>
                        <a:pt x="0" y="6809"/>
                        <a:pt x="0" y="15168"/>
                      </a:cubicBezTo>
                      <a:cubicBezTo>
                        <a:pt x="0" y="23557"/>
                        <a:pt x="6779" y="30335"/>
                        <a:pt x="15168" y="30335"/>
                      </a:cubicBezTo>
                      <a:cubicBezTo>
                        <a:pt x="23527" y="30335"/>
                        <a:pt x="30305" y="23557"/>
                        <a:pt x="30305" y="15168"/>
                      </a:cubicBezTo>
                      <a:cubicBezTo>
                        <a:pt x="30305" y="6809"/>
                        <a:pt x="23527" y="0"/>
                        <a:pt x="15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2"/>
                <p:cNvSpPr/>
                <p:nvPr/>
              </p:nvSpPr>
              <p:spPr>
                <a:xfrm>
                  <a:off x="3992750" y="1428125"/>
                  <a:ext cx="443025" cy="442275"/>
                </a:xfrm>
                <a:custGeom>
                  <a:avLst/>
                  <a:gdLst/>
                  <a:ahLst/>
                  <a:cxnLst/>
                  <a:rect l="l" t="t" r="r" b="b"/>
                  <a:pathLst>
                    <a:path w="17721" h="17691" extrusionOk="0">
                      <a:moveTo>
                        <a:pt x="8876" y="0"/>
                      </a:moveTo>
                      <a:cubicBezTo>
                        <a:pt x="3982" y="0"/>
                        <a:pt x="0" y="3952"/>
                        <a:pt x="0" y="8846"/>
                      </a:cubicBezTo>
                      <a:cubicBezTo>
                        <a:pt x="0" y="13739"/>
                        <a:pt x="3982" y="17691"/>
                        <a:pt x="8876" y="17691"/>
                      </a:cubicBezTo>
                      <a:cubicBezTo>
                        <a:pt x="13739" y="17691"/>
                        <a:pt x="17721" y="13739"/>
                        <a:pt x="17721" y="8846"/>
                      </a:cubicBezTo>
                      <a:cubicBezTo>
                        <a:pt x="17721" y="3952"/>
                        <a:pt x="13739" y="0"/>
                        <a:pt x="88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2"/>
                <p:cNvSpPr/>
                <p:nvPr/>
              </p:nvSpPr>
              <p:spPr>
                <a:xfrm>
                  <a:off x="4070250" y="1513225"/>
                  <a:ext cx="271300" cy="272075"/>
                </a:xfrm>
                <a:custGeom>
                  <a:avLst/>
                  <a:gdLst/>
                  <a:ahLst/>
                  <a:cxnLst/>
                  <a:rect l="l" t="t" r="r" b="b"/>
                  <a:pathLst>
                    <a:path w="10852" h="10883" extrusionOk="0">
                      <a:moveTo>
                        <a:pt x="5411" y="1"/>
                      </a:moveTo>
                      <a:cubicBezTo>
                        <a:pt x="2432" y="1"/>
                        <a:pt x="1" y="2463"/>
                        <a:pt x="1" y="5442"/>
                      </a:cubicBezTo>
                      <a:cubicBezTo>
                        <a:pt x="1" y="8451"/>
                        <a:pt x="2432" y="10882"/>
                        <a:pt x="5411" y="10882"/>
                      </a:cubicBezTo>
                      <a:cubicBezTo>
                        <a:pt x="8420" y="10882"/>
                        <a:pt x="10852" y="8451"/>
                        <a:pt x="10852" y="5442"/>
                      </a:cubicBezTo>
                      <a:cubicBezTo>
                        <a:pt x="10852" y="2463"/>
                        <a:pt x="8420" y="1"/>
                        <a:pt x="5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2966875" y="2179650"/>
                  <a:ext cx="330600" cy="275100"/>
                </a:xfrm>
                <a:custGeom>
                  <a:avLst/>
                  <a:gdLst/>
                  <a:ahLst/>
                  <a:cxnLst/>
                  <a:rect l="l" t="t" r="r" b="b"/>
                  <a:pathLst>
                    <a:path w="13224" h="11004" extrusionOk="0">
                      <a:moveTo>
                        <a:pt x="9424" y="1"/>
                      </a:moveTo>
                      <a:lnTo>
                        <a:pt x="1" y="5350"/>
                      </a:lnTo>
                      <a:lnTo>
                        <a:pt x="5533" y="6049"/>
                      </a:lnTo>
                      <a:lnTo>
                        <a:pt x="3041" y="11004"/>
                      </a:lnTo>
                      <a:lnTo>
                        <a:pt x="12463" y="5624"/>
                      </a:lnTo>
                      <a:lnTo>
                        <a:pt x="13223" y="1551"/>
                      </a:lnTo>
                      <a:lnTo>
                        <a:pt x="94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3091500" y="1892425"/>
                  <a:ext cx="772075" cy="443025"/>
                </a:xfrm>
                <a:custGeom>
                  <a:avLst/>
                  <a:gdLst/>
                  <a:ahLst/>
                  <a:cxnLst/>
                  <a:rect l="l" t="t" r="r" b="b"/>
                  <a:pathLst>
                    <a:path w="30883" h="17721" fill="none" extrusionOk="0">
                      <a:moveTo>
                        <a:pt x="1" y="17721"/>
                      </a:moveTo>
                      <a:lnTo>
                        <a:pt x="30883" y="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2"/>
                <p:cNvSpPr/>
                <p:nvPr/>
              </p:nvSpPr>
              <p:spPr>
                <a:xfrm>
                  <a:off x="5185775" y="705475"/>
                  <a:ext cx="309300" cy="300175"/>
                </a:xfrm>
                <a:custGeom>
                  <a:avLst/>
                  <a:gdLst/>
                  <a:ahLst/>
                  <a:cxnLst/>
                  <a:rect l="l" t="t" r="r" b="b"/>
                  <a:pathLst>
                    <a:path w="12372" h="12007" extrusionOk="0">
                      <a:moveTo>
                        <a:pt x="8329" y="0"/>
                      </a:moveTo>
                      <a:lnTo>
                        <a:pt x="61" y="6991"/>
                      </a:lnTo>
                      <a:lnTo>
                        <a:pt x="0" y="11155"/>
                      </a:lnTo>
                      <a:lnTo>
                        <a:pt x="4073" y="12006"/>
                      </a:lnTo>
                      <a:lnTo>
                        <a:pt x="12371" y="5016"/>
                      </a:lnTo>
                      <a:lnTo>
                        <a:pt x="6839" y="5350"/>
                      </a:lnTo>
                      <a:lnTo>
                        <a:pt x="83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4689575" y="831600"/>
                  <a:ext cx="678600" cy="574500"/>
                </a:xfrm>
                <a:custGeom>
                  <a:avLst/>
                  <a:gdLst/>
                  <a:ahLst/>
                  <a:cxnLst/>
                  <a:rect l="l" t="t" r="r" b="b"/>
                  <a:pathLst>
                    <a:path w="27144" h="22980" fill="none" extrusionOk="0">
                      <a:moveTo>
                        <a:pt x="27143" y="1"/>
                      </a:moveTo>
                      <a:lnTo>
                        <a:pt x="0" y="2298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2"/>
                <p:cNvSpPr/>
                <p:nvPr/>
              </p:nvSpPr>
              <p:spPr>
                <a:xfrm>
                  <a:off x="2864300" y="731300"/>
                  <a:ext cx="329050" cy="278150"/>
                </a:xfrm>
                <a:custGeom>
                  <a:avLst/>
                  <a:gdLst/>
                  <a:ahLst/>
                  <a:cxnLst/>
                  <a:rect l="l" t="t" r="r" b="b"/>
                  <a:pathLst>
                    <a:path w="13162" h="11126" extrusionOk="0">
                      <a:moveTo>
                        <a:pt x="3557" y="1"/>
                      </a:moveTo>
                      <a:lnTo>
                        <a:pt x="5563" y="5168"/>
                      </a:lnTo>
                      <a:lnTo>
                        <a:pt x="1" y="5320"/>
                      </a:lnTo>
                      <a:lnTo>
                        <a:pt x="9210" y="11125"/>
                      </a:lnTo>
                      <a:lnTo>
                        <a:pt x="13162" y="9818"/>
                      </a:lnTo>
                      <a:lnTo>
                        <a:pt x="12736" y="5715"/>
                      </a:lnTo>
                      <a:lnTo>
                        <a:pt x="35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2"/>
                <p:cNvSpPr/>
                <p:nvPr/>
              </p:nvSpPr>
              <p:spPr>
                <a:xfrm>
                  <a:off x="2991975" y="850600"/>
                  <a:ext cx="756100" cy="471175"/>
                </a:xfrm>
                <a:custGeom>
                  <a:avLst/>
                  <a:gdLst/>
                  <a:ahLst/>
                  <a:cxnLst/>
                  <a:rect l="l" t="t" r="r" b="b"/>
                  <a:pathLst>
                    <a:path w="30244" h="18847" fill="none" extrusionOk="0">
                      <a:moveTo>
                        <a:pt x="0" y="1"/>
                      </a:moveTo>
                      <a:lnTo>
                        <a:pt x="30244" y="18846"/>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0" name="Google Shape;890;p42"/>
              <p:cNvSpPr/>
              <p:nvPr/>
            </p:nvSpPr>
            <p:spPr>
              <a:xfrm>
                <a:off x="3028099" y="1465528"/>
                <a:ext cx="127559" cy="166650"/>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2"/>
            <p:cNvGrpSpPr/>
            <p:nvPr/>
          </p:nvGrpSpPr>
          <p:grpSpPr>
            <a:xfrm flipH="1">
              <a:off x="-379917" y="3332855"/>
              <a:ext cx="4070171" cy="1401352"/>
              <a:chOff x="1638140" y="3490600"/>
              <a:chExt cx="3431847" cy="1181578"/>
            </a:xfrm>
          </p:grpSpPr>
          <p:sp>
            <p:nvSpPr>
              <p:cNvPr id="892" name="Google Shape;892;p42"/>
              <p:cNvSpPr/>
              <p:nvPr/>
            </p:nvSpPr>
            <p:spPr>
              <a:xfrm>
                <a:off x="2371519" y="3526632"/>
                <a:ext cx="360458" cy="322829"/>
              </a:xfrm>
              <a:custGeom>
                <a:avLst/>
                <a:gdLst/>
                <a:ahLst/>
                <a:cxnLst/>
                <a:rect l="l" t="t" r="r" b="b"/>
                <a:pathLst>
                  <a:path w="7673" h="6872" extrusionOk="0">
                    <a:moveTo>
                      <a:pt x="7673" y="4237"/>
                    </a:moveTo>
                    <a:cubicBezTo>
                      <a:pt x="6639" y="3169"/>
                      <a:pt x="3070" y="0"/>
                      <a:pt x="1635" y="100"/>
                    </a:cubicBezTo>
                    <a:cubicBezTo>
                      <a:pt x="134" y="267"/>
                      <a:pt x="1" y="1501"/>
                      <a:pt x="168" y="1835"/>
                    </a:cubicBezTo>
                    <a:cubicBezTo>
                      <a:pt x="334" y="2169"/>
                      <a:pt x="6505" y="6872"/>
                      <a:pt x="6672" y="6572"/>
                    </a:cubicBezTo>
                    <a:cubicBezTo>
                      <a:pt x="6839" y="6272"/>
                      <a:pt x="7573" y="4170"/>
                      <a:pt x="7573" y="41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1928043" y="3490600"/>
                <a:ext cx="771042" cy="423126"/>
              </a:xfrm>
              <a:custGeom>
                <a:avLst/>
                <a:gdLst/>
                <a:ahLst/>
                <a:cxnLst/>
                <a:rect l="l" t="t" r="r" b="b"/>
                <a:pathLst>
                  <a:path w="16413" h="9007" extrusionOk="0">
                    <a:moveTo>
                      <a:pt x="16412" y="6271"/>
                    </a:moveTo>
                    <a:cubicBezTo>
                      <a:pt x="14911" y="5037"/>
                      <a:pt x="8006" y="801"/>
                      <a:pt x="4737" y="367"/>
                    </a:cubicBezTo>
                    <a:cubicBezTo>
                      <a:pt x="1402" y="0"/>
                      <a:pt x="1" y="1635"/>
                      <a:pt x="234" y="2002"/>
                    </a:cubicBezTo>
                    <a:cubicBezTo>
                      <a:pt x="434" y="2402"/>
                      <a:pt x="13143" y="9007"/>
                      <a:pt x="13777" y="8940"/>
                    </a:cubicBezTo>
                    <a:cubicBezTo>
                      <a:pt x="14411" y="8840"/>
                      <a:pt x="16412" y="6271"/>
                      <a:pt x="16412" y="62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p:nvPr/>
            </p:nvSpPr>
            <p:spPr>
              <a:xfrm>
                <a:off x="1638140" y="3503143"/>
                <a:ext cx="3431847" cy="1169035"/>
              </a:xfrm>
              <a:custGeom>
                <a:avLst/>
                <a:gdLst/>
                <a:ahLst/>
                <a:cxnLst/>
                <a:rect l="l" t="t" r="r" b="b"/>
                <a:pathLst>
                  <a:path w="73053" h="24885" extrusionOk="0">
                    <a:moveTo>
                      <a:pt x="52338" y="3202"/>
                    </a:moveTo>
                    <a:cubicBezTo>
                      <a:pt x="52338" y="3202"/>
                      <a:pt x="46801" y="334"/>
                      <a:pt x="43498" y="167"/>
                    </a:cubicBezTo>
                    <a:cubicBezTo>
                      <a:pt x="40196" y="0"/>
                      <a:pt x="36360" y="2502"/>
                      <a:pt x="33858" y="2602"/>
                    </a:cubicBezTo>
                    <a:cubicBezTo>
                      <a:pt x="31356" y="2735"/>
                      <a:pt x="23484" y="434"/>
                      <a:pt x="20982" y="1034"/>
                    </a:cubicBezTo>
                    <a:cubicBezTo>
                      <a:pt x="18480" y="1601"/>
                      <a:pt x="18180" y="3469"/>
                      <a:pt x="18614" y="4770"/>
                    </a:cubicBezTo>
                    <a:cubicBezTo>
                      <a:pt x="18981" y="6071"/>
                      <a:pt x="21383" y="7072"/>
                      <a:pt x="21383" y="7072"/>
                    </a:cubicBezTo>
                    <a:cubicBezTo>
                      <a:pt x="21383" y="7072"/>
                      <a:pt x="15345" y="4503"/>
                      <a:pt x="13444" y="3736"/>
                    </a:cubicBezTo>
                    <a:cubicBezTo>
                      <a:pt x="11509" y="2969"/>
                      <a:pt x="6972" y="701"/>
                      <a:pt x="4771" y="600"/>
                    </a:cubicBezTo>
                    <a:cubicBezTo>
                      <a:pt x="2536" y="534"/>
                      <a:pt x="368" y="534"/>
                      <a:pt x="167" y="2268"/>
                    </a:cubicBezTo>
                    <a:cubicBezTo>
                      <a:pt x="1" y="4036"/>
                      <a:pt x="19014" y="12876"/>
                      <a:pt x="23517" y="15478"/>
                    </a:cubicBezTo>
                    <a:cubicBezTo>
                      <a:pt x="27987" y="18113"/>
                      <a:pt x="30956" y="19047"/>
                      <a:pt x="33058" y="18780"/>
                    </a:cubicBezTo>
                    <a:cubicBezTo>
                      <a:pt x="35226" y="18547"/>
                      <a:pt x="41063" y="16312"/>
                      <a:pt x="45133" y="16712"/>
                    </a:cubicBezTo>
                    <a:cubicBezTo>
                      <a:pt x="47768" y="16945"/>
                      <a:pt x="54873" y="17279"/>
                      <a:pt x="68583" y="24885"/>
                    </a:cubicBezTo>
                    <a:cubicBezTo>
                      <a:pt x="68883" y="24317"/>
                      <a:pt x="73053" y="15444"/>
                      <a:pt x="73053" y="15444"/>
                    </a:cubicBezTo>
                    <a:cubicBezTo>
                      <a:pt x="73053" y="15444"/>
                      <a:pt x="61578" y="11208"/>
                      <a:pt x="58676" y="8306"/>
                    </a:cubicBezTo>
                    <a:cubicBezTo>
                      <a:pt x="55774" y="5437"/>
                      <a:pt x="52338" y="3202"/>
                      <a:pt x="52338" y="32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5" name="Google Shape;895;p42"/>
          <p:cNvGrpSpPr/>
          <p:nvPr/>
        </p:nvGrpSpPr>
        <p:grpSpPr>
          <a:xfrm>
            <a:off x="2496225" y="922902"/>
            <a:ext cx="542964" cy="465786"/>
            <a:chOff x="2496225" y="922902"/>
            <a:chExt cx="542964" cy="465786"/>
          </a:xfrm>
        </p:grpSpPr>
        <p:sp>
          <p:nvSpPr>
            <p:cNvPr id="896" name="Google Shape;896;p42"/>
            <p:cNvSpPr/>
            <p:nvPr/>
          </p:nvSpPr>
          <p:spPr>
            <a:xfrm>
              <a:off x="2496225" y="92290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2883033" y="120796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543C9E18-7FDF-4749-B599-EBF7200348E8}"/>
              </a:ext>
            </a:extLst>
          </p:cNvPr>
          <p:cNvPicPr>
            <a:picLocks noChangeAspect="1"/>
          </p:cNvPicPr>
          <p:nvPr/>
        </p:nvPicPr>
        <p:blipFill>
          <a:blip r:embed="rId3"/>
          <a:stretch>
            <a:fillRect/>
          </a:stretch>
        </p:blipFill>
        <p:spPr>
          <a:xfrm>
            <a:off x="2237440" y="2460080"/>
            <a:ext cx="6783706" cy="1518598"/>
          </a:xfrm>
          <a:prstGeom prst="rect">
            <a:avLst/>
          </a:prstGeom>
        </p:spPr>
      </p:pic>
    </p:spTree>
    <p:extLst>
      <p:ext uri="{BB962C8B-B14F-4D97-AF65-F5344CB8AC3E}">
        <p14:creationId xmlns:p14="http://schemas.microsoft.com/office/powerpoint/2010/main" val="2751296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42"/>
          <p:cNvSpPr txBox="1">
            <a:spLocks noGrp="1"/>
          </p:cNvSpPr>
          <p:nvPr>
            <p:ph type="title"/>
          </p:nvPr>
        </p:nvSpPr>
        <p:spPr>
          <a:xfrm>
            <a:off x="3466295" y="534526"/>
            <a:ext cx="4996500" cy="99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Project Goals: </a:t>
            </a:r>
            <a:endParaRPr sz="3000" dirty="0"/>
          </a:p>
        </p:txBody>
      </p:sp>
      <p:sp>
        <p:nvSpPr>
          <p:cNvPr id="873" name="Google Shape;873;p42"/>
          <p:cNvSpPr txBox="1">
            <a:spLocks noGrp="1"/>
          </p:cNvSpPr>
          <p:nvPr>
            <p:ph type="subTitle" idx="1"/>
          </p:nvPr>
        </p:nvSpPr>
        <p:spPr>
          <a:xfrm>
            <a:off x="3563519" y="1529326"/>
            <a:ext cx="4559323"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BBF60"/>
                </a:solidFill>
                <a:latin typeface="Chewy"/>
                <a:cs typeface="Arial"/>
              </a:rPr>
              <a:t>7. create approval function that will grab the actual withdrawal request.</a:t>
            </a:r>
          </a:p>
        </p:txBody>
      </p:sp>
      <p:grpSp>
        <p:nvGrpSpPr>
          <p:cNvPr id="875" name="Google Shape;875;p42"/>
          <p:cNvGrpSpPr/>
          <p:nvPr/>
        </p:nvGrpSpPr>
        <p:grpSpPr>
          <a:xfrm>
            <a:off x="-314658" y="75643"/>
            <a:ext cx="3419106" cy="2739147"/>
            <a:chOff x="-379917" y="1016424"/>
            <a:chExt cx="4279963" cy="3717783"/>
          </a:xfrm>
        </p:grpSpPr>
        <p:grpSp>
          <p:nvGrpSpPr>
            <p:cNvPr id="876" name="Google Shape;876;p42"/>
            <p:cNvGrpSpPr/>
            <p:nvPr/>
          </p:nvGrpSpPr>
          <p:grpSpPr>
            <a:xfrm>
              <a:off x="355433" y="1016424"/>
              <a:ext cx="3544613" cy="2356911"/>
              <a:chOff x="1543464" y="457651"/>
              <a:chExt cx="3028548" cy="2013765"/>
            </a:xfrm>
          </p:grpSpPr>
          <p:grpSp>
            <p:nvGrpSpPr>
              <p:cNvPr id="877" name="Google Shape;877;p42"/>
              <p:cNvGrpSpPr/>
              <p:nvPr/>
            </p:nvGrpSpPr>
            <p:grpSpPr>
              <a:xfrm>
                <a:off x="1543464" y="457651"/>
                <a:ext cx="3028548" cy="2013765"/>
                <a:chOff x="2864300" y="705475"/>
                <a:chExt cx="2630775" cy="1749275"/>
              </a:xfrm>
            </p:grpSpPr>
            <p:sp>
              <p:nvSpPr>
                <p:cNvPr id="878" name="Google Shape;878;p42"/>
                <p:cNvSpPr/>
                <p:nvPr/>
              </p:nvSpPr>
              <p:spPr>
                <a:xfrm>
                  <a:off x="3584675" y="957000"/>
                  <a:ext cx="1384550" cy="1385300"/>
                </a:xfrm>
                <a:custGeom>
                  <a:avLst/>
                  <a:gdLst/>
                  <a:ahLst/>
                  <a:cxnLst/>
                  <a:rect l="l" t="t" r="r" b="b"/>
                  <a:pathLst>
                    <a:path w="55382" h="55412" extrusionOk="0">
                      <a:moveTo>
                        <a:pt x="27691" y="0"/>
                      </a:moveTo>
                      <a:cubicBezTo>
                        <a:pt x="12402" y="0"/>
                        <a:pt x="1" y="12402"/>
                        <a:pt x="1" y="27691"/>
                      </a:cubicBezTo>
                      <a:cubicBezTo>
                        <a:pt x="1" y="43010"/>
                        <a:pt x="12402" y="55411"/>
                        <a:pt x="27691" y="55411"/>
                      </a:cubicBezTo>
                      <a:cubicBezTo>
                        <a:pt x="42980" y="55411"/>
                        <a:pt x="55382" y="43010"/>
                        <a:pt x="55382" y="27691"/>
                      </a:cubicBezTo>
                      <a:cubicBezTo>
                        <a:pt x="55382" y="12402"/>
                        <a:pt x="42980" y="0"/>
                        <a:pt x="27691"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2"/>
                <p:cNvSpPr/>
                <p:nvPr/>
              </p:nvSpPr>
              <p:spPr>
                <a:xfrm>
                  <a:off x="3521600" y="957000"/>
                  <a:ext cx="1385325" cy="1385300"/>
                </a:xfrm>
                <a:custGeom>
                  <a:avLst/>
                  <a:gdLst/>
                  <a:ahLst/>
                  <a:cxnLst/>
                  <a:rect l="l" t="t" r="r" b="b"/>
                  <a:pathLst>
                    <a:path w="55413" h="55412" extrusionOk="0">
                      <a:moveTo>
                        <a:pt x="27722" y="0"/>
                      </a:moveTo>
                      <a:cubicBezTo>
                        <a:pt x="12402" y="0"/>
                        <a:pt x="1" y="12402"/>
                        <a:pt x="1" y="27691"/>
                      </a:cubicBezTo>
                      <a:cubicBezTo>
                        <a:pt x="1" y="43010"/>
                        <a:pt x="12402" y="55411"/>
                        <a:pt x="27722" y="55411"/>
                      </a:cubicBezTo>
                      <a:cubicBezTo>
                        <a:pt x="43011" y="55411"/>
                        <a:pt x="55412" y="43010"/>
                        <a:pt x="55412" y="27691"/>
                      </a:cubicBezTo>
                      <a:cubicBezTo>
                        <a:pt x="55412" y="12402"/>
                        <a:pt x="43011" y="0"/>
                        <a:pt x="27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2"/>
                <p:cNvSpPr/>
                <p:nvPr/>
              </p:nvSpPr>
              <p:spPr>
                <a:xfrm>
                  <a:off x="3691825" y="1127200"/>
                  <a:ext cx="1044875" cy="1044875"/>
                </a:xfrm>
                <a:custGeom>
                  <a:avLst/>
                  <a:gdLst/>
                  <a:ahLst/>
                  <a:cxnLst/>
                  <a:rect l="l" t="t" r="r" b="b"/>
                  <a:pathLst>
                    <a:path w="41795" h="41795" extrusionOk="0">
                      <a:moveTo>
                        <a:pt x="20913" y="1"/>
                      </a:moveTo>
                      <a:cubicBezTo>
                        <a:pt x="9362" y="1"/>
                        <a:pt x="0" y="9363"/>
                        <a:pt x="0" y="20883"/>
                      </a:cubicBezTo>
                      <a:cubicBezTo>
                        <a:pt x="0" y="32433"/>
                        <a:pt x="9362" y="41795"/>
                        <a:pt x="20913" y="41795"/>
                      </a:cubicBezTo>
                      <a:cubicBezTo>
                        <a:pt x="32433" y="41795"/>
                        <a:pt x="41795" y="32433"/>
                        <a:pt x="41795" y="20883"/>
                      </a:cubicBezTo>
                      <a:cubicBezTo>
                        <a:pt x="41795" y="9363"/>
                        <a:pt x="32433" y="1"/>
                        <a:pt x="209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2"/>
                <p:cNvSpPr/>
                <p:nvPr/>
              </p:nvSpPr>
              <p:spPr>
                <a:xfrm>
                  <a:off x="3835450" y="1270075"/>
                  <a:ext cx="757625" cy="758375"/>
                </a:xfrm>
                <a:custGeom>
                  <a:avLst/>
                  <a:gdLst/>
                  <a:ahLst/>
                  <a:cxnLst/>
                  <a:rect l="l" t="t" r="r" b="b"/>
                  <a:pathLst>
                    <a:path w="30305" h="30335" extrusionOk="0">
                      <a:moveTo>
                        <a:pt x="15168" y="0"/>
                      </a:moveTo>
                      <a:cubicBezTo>
                        <a:pt x="6779" y="0"/>
                        <a:pt x="0" y="6809"/>
                        <a:pt x="0" y="15168"/>
                      </a:cubicBezTo>
                      <a:cubicBezTo>
                        <a:pt x="0" y="23557"/>
                        <a:pt x="6779" y="30335"/>
                        <a:pt x="15168" y="30335"/>
                      </a:cubicBezTo>
                      <a:cubicBezTo>
                        <a:pt x="23527" y="30335"/>
                        <a:pt x="30305" y="23557"/>
                        <a:pt x="30305" y="15168"/>
                      </a:cubicBezTo>
                      <a:cubicBezTo>
                        <a:pt x="30305" y="6809"/>
                        <a:pt x="23527" y="0"/>
                        <a:pt x="15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2"/>
                <p:cNvSpPr/>
                <p:nvPr/>
              </p:nvSpPr>
              <p:spPr>
                <a:xfrm>
                  <a:off x="3992750" y="1428125"/>
                  <a:ext cx="443025" cy="442275"/>
                </a:xfrm>
                <a:custGeom>
                  <a:avLst/>
                  <a:gdLst/>
                  <a:ahLst/>
                  <a:cxnLst/>
                  <a:rect l="l" t="t" r="r" b="b"/>
                  <a:pathLst>
                    <a:path w="17721" h="17691" extrusionOk="0">
                      <a:moveTo>
                        <a:pt x="8876" y="0"/>
                      </a:moveTo>
                      <a:cubicBezTo>
                        <a:pt x="3982" y="0"/>
                        <a:pt x="0" y="3952"/>
                        <a:pt x="0" y="8846"/>
                      </a:cubicBezTo>
                      <a:cubicBezTo>
                        <a:pt x="0" y="13739"/>
                        <a:pt x="3982" y="17691"/>
                        <a:pt x="8876" y="17691"/>
                      </a:cubicBezTo>
                      <a:cubicBezTo>
                        <a:pt x="13739" y="17691"/>
                        <a:pt x="17721" y="13739"/>
                        <a:pt x="17721" y="8846"/>
                      </a:cubicBezTo>
                      <a:cubicBezTo>
                        <a:pt x="17721" y="3952"/>
                        <a:pt x="13739" y="0"/>
                        <a:pt x="88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2"/>
                <p:cNvSpPr/>
                <p:nvPr/>
              </p:nvSpPr>
              <p:spPr>
                <a:xfrm>
                  <a:off x="4070250" y="1513225"/>
                  <a:ext cx="271300" cy="272075"/>
                </a:xfrm>
                <a:custGeom>
                  <a:avLst/>
                  <a:gdLst/>
                  <a:ahLst/>
                  <a:cxnLst/>
                  <a:rect l="l" t="t" r="r" b="b"/>
                  <a:pathLst>
                    <a:path w="10852" h="10883" extrusionOk="0">
                      <a:moveTo>
                        <a:pt x="5411" y="1"/>
                      </a:moveTo>
                      <a:cubicBezTo>
                        <a:pt x="2432" y="1"/>
                        <a:pt x="1" y="2463"/>
                        <a:pt x="1" y="5442"/>
                      </a:cubicBezTo>
                      <a:cubicBezTo>
                        <a:pt x="1" y="8451"/>
                        <a:pt x="2432" y="10882"/>
                        <a:pt x="5411" y="10882"/>
                      </a:cubicBezTo>
                      <a:cubicBezTo>
                        <a:pt x="8420" y="10882"/>
                        <a:pt x="10852" y="8451"/>
                        <a:pt x="10852" y="5442"/>
                      </a:cubicBezTo>
                      <a:cubicBezTo>
                        <a:pt x="10852" y="2463"/>
                        <a:pt x="8420" y="1"/>
                        <a:pt x="5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2966875" y="2179650"/>
                  <a:ext cx="330600" cy="275100"/>
                </a:xfrm>
                <a:custGeom>
                  <a:avLst/>
                  <a:gdLst/>
                  <a:ahLst/>
                  <a:cxnLst/>
                  <a:rect l="l" t="t" r="r" b="b"/>
                  <a:pathLst>
                    <a:path w="13224" h="11004" extrusionOk="0">
                      <a:moveTo>
                        <a:pt x="9424" y="1"/>
                      </a:moveTo>
                      <a:lnTo>
                        <a:pt x="1" y="5350"/>
                      </a:lnTo>
                      <a:lnTo>
                        <a:pt x="5533" y="6049"/>
                      </a:lnTo>
                      <a:lnTo>
                        <a:pt x="3041" y="11004"/>
                      </a:lnTo>
                      <a:lnTo>
                        <a:pt x="12463" y="5624"/>
                      </a:lnTo>
                      <a:lnTo>
                        <a:pt x="13223" y="1551"/>
                      </a:lnTo>
                      <a:lnTo>
                        <a:pt x="94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3091500" y="1892425"/>
                  <a:ext cx="772075" cy="443025"/>
                </a:xfrm>
                <a:custGeom>
                  <a:avLst/>
                  <a:gdLst/>
                  <a:ahLst/>
                  <a:cxnLst/>
                  <a:rect l="l" t="t" r="r" b="b"/>
                  <a:pathLst>
                    <a:path w="30883" h="17721" fill="none" extrusionOk="0">
                      <a:moveTo>
                        <a:pt x="1" y="17721"/>
                      </a:moveTo>
                      <a:lnTo>
                        <a:pt x="30883" y="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2"/>
                <p:cNvSpPr/>
                <p:nvPr/>
              </p:nvSpPr>
              <p:spPr>
                <a:xfrm>
                  <a:off x="5185775" y="705475"/>
                  <a:ext cx="309300" cy="300175"/>
                </a:xfrm>
                <a:custGeom>
                  <a:avLst/>
                  <a:gdLst/>
                  <a:ahLst/>
                  <a:cxnLst/>
                  <a:rect l="l" t="t" r="r" b="b"/>
                  <a:pathLst>
                    <a:path w="12372" h="12007" extrusionOk="0">
                      <a:moveTo>
                        <a:pt x="8329" y="0"/>
                      </a:moveTo>
                      <a:lnTo>
                        <a:pt x="61" y="6991"/>
                      </a:lnTo>
                      <a:lnTo>
                        <a:pt x="0" y="11155"/>
                      </a:lnTo>
                      <a:lnTo>
                        <a:pt x="4073" y="12006"/>
                      </a:lnTo>
                      <a:lnTo>
                        <a:pt x="12371" y="5016"/>
                      </a:lnTo>
                      <a:lnTo>
                        <a:pt x="6839" y="5350"/>
                      </a:lnTo>
                      <a:lnTo>
                        <a:pt x="83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4689575" y="831600"/>
                  <a:ext cx="678600" cy="574500"/>
                </a:xfrm>
                <a:custGeom>
                  <a:avLst/>
                  <a:gdLst/>
                  <a:ahLst/>
                  <a:cxnLst/>
                  <a:rect l="l" t="t" r="r" b="b"/>
                  <a:pathLst>
                    <a:path w="27144" h="22980" fill="none" extrusionOk="0">
                      <a:moveTo>
                        <a:pt x="27143" y="1"/>
                      </a:moveTo>
                      <a:lnTo>
                        <a:pt x="0" y="2298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2"/>
                <p:cNvSpPr/>
                <p:nvPr/>
              </p:nvSpPr>
              <p:spPr>
                <a:xfrm>
                  <a:off x="2864300" y="731300"/>
                  <a:ext cx="329050" cy="278150"/>
                </a:xfrm>
                <a:custGeom>
                  <a:avLst/>
                  <a:gdLst/>
                  <a:ahLst/>
                  <a:cxnLst/>
                  <a:rect l="l" t="t" r="r" b="b"/>
                  <a:pathLst>
                    <a:path w="13162" h="11126" extrusionOk="0">
                      <a:moveTo>
                        <a:pt x="3557" y="1"/>
                      </a:moveTo>
                      <a:lnTo>
                        <a:pt x="5563" y="5168"/>
                      </a:lnTo>
                      <a:lnTo>
                        <a:pt x="1" y="5320"/>
                      </a:lnTo>
                      <a:lnTo>
                        <a:pt x="9210" y="11125"/>
                      </a:lnTo>
                      <a:lnTo>
                        <a:pt x="13162" y="9818"/>
                      </a:lnTo>
                      <a:lnTo>
                        <a:pt x="12736" y="5715"/>
                      </a:lnTo>
                      <a:lnTo>
                        <a:pt x="35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2"/>
                <p:cNvSpPr/>
                <p:nvPr/>
              </p:nvSpPr>
              <p:spPr>
                <a:xfrm>
                  <a:off x="2991975" y="850600"/>
                  <a:ext cx="756100" cy="471175"/>
                </a:xfrm>
                <a:custGeom>
                  <a:avLst/>
                  <a:gdLst/>
                  <a:ahLst/>
                  <a:cxnLst/>
                  <a:rect l="l" t="t" r="r" b="b"/>
                  <a:pathLst>
                    <a:path w="30244" h="18847" fill="none" extrusionOk="0">
                      <a:moveTo>
                        <a:pt x="0" y="1"/>
                      </a:moveTo>
                      <a:lnTo>
                        <a:pt x="30244" y="18846"/>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0" name="Google Shape;890;p42"/>
              <p:cNvSpPr/>
              <p:nvPr/>
            </p:nvSpPr>
            <p:spPr>
              <a:xfrm>
                <a:off x="3028099" y="1465528"/>
                <a:ext cx="127559" cy="166650"/>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2"/>
            <p:cNvGrpSpPr/>
            <p:nvPr/>
          </p:nvGrpSpPr>
          <p:grpSpPr>
            <a:xfrm flipH="1">
              <a:off x="-379917" y="3332855"/>
              <a:ext cx="4070171" cy="1401352"/>
              <a:chOff x="1638140" y="3490600"/>
              <a:chExt cx="3431847" cy="1181578"/>
            </a:xfrm>
          </p:grpSpPr>
          <p:sp>
            <p:nvSpPr>
              <p:cNvPr id="892" name="Google Shape;892;p42"/>
              <p:cNvSpPr/>
              <p:nvPr/>
            </p:nvSpPr>
            <p:spPr>
              <a:xfrm>
                <a:off x="2371519" y="3526632"/>
                <a:ext cx="360458" cy="322829"/>
              </a:xfrm>
              <a:custGeom>
                <a:avLst/>
                <a:gdLst/>
                <a:ahLst/>
                <a:cxnLst/>
                <a:rect l="l" t="t" r="r" b="b"/>
                <a:pathLst>
                  <a:path w="7673" h="6872" extrusionOk="0">
                    <a:moveTo>
                      <a:pt x="7673" y="4237"/>
                    </a:moveTo>
                    <a:cubicBezTo>
                      <a:pt x="6639" y="3169"/>
                      <a:pt x="3070" y="0"/>
                      <a:pt x="1635" y="100"/>
                    </a:cubicBezTo>
                    <a:cubicBezTo>
                      <a:pt x="134" y="267"/>
                      <a:pt x="1" y="1501"/>
                      <a:pt x="168" y="1835"/>
                    </a:cubicBezTo>
                    <a:cubicBezTo>
                      <a:pt x="334" y="2169"/>
                      <a:pt x="6505" y="6872"/>
                      <a:pt x="6672" y="6572"/>
                    </a:cubicBezTo>
                    <a:cubicBezTo>
                      <a:pt x="6839" y="6272"/>
                      <a:pt x="7573" y="4170"/>
                      <a:pt x="7573" y="41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1928043" y="3490600"/>
                <a:ext cx="771042" cy="423126"/>
              </a:xfrm>
              <a:custGeom>
                <a:avLst/>
                <a:gdLst/>
                <a:ahLst/>
                <a:cxnLst/>
                <a:rect l="l" t="t" r="r" b="b"/>
                <a:pathLst>
                  <a:path w="16413" h="9007" extrusionOk="0">
                    <a:moveTo>
                      <a:pt x="16412" y="6271"/>
                    </a:moveTo>
                    <a:cubicBezTo>
                      <a:pt x="14911" y="5037"/>
                      <a:pt x="8006" y="801"/>
                      <a:pt x="4737" y="367"/>
                    </a:cubicBezTo>
                    <a:cubicBezTo>
                      <a:pt x="1402" y="0"/>
                      <a:pt x="1" y="1635"/>
                      <a:pt x="234" y="2002"/>
                    </a:cubicBezTo>
                    <a:cubicBezTo>
                      <a:pt x="434" y="2402"/>
                      <a:pt x="13143" y="9007"/>
                      <a:pt x="13777" y="8940"/>
                    </a:cubicBezTo>
                    <a:cubicBezTo>
                      <a:pt x="14411" y="8840"/>
                      <a:pt x="16412" y="6271"/>
                      <a:pt x="16412" y="62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p:nvPr/>
            </p:nvSpPr>
            <p:spPr>
              <a:xfrm>
                <a:off x="1638140" y="3503143"/>
                <a:ext cx="3431847" cy="1169035"/>
              </a:xfrm>
              <a:custGeom>
                <a:avLst/>
                <a:gdLst/>
                <a:ahLst/>
                <a:cxnLst/>
                <a:rect l="l" t="t" r="r" b="b"/>
                <a:pathLst>
                  <a:path w="73053" h="24885" extrusionOk="0">
                    <a:moveTo>
                      <a:pt x="52338" y="3202"/>
                    </a:moveTo>
                    <a:cubicBezTo>
                      <a:pt x="52338" y="3202"/>
                      <a:pt x="46801" y="334"/>
                      <a:pt x="43498" y="167"/>
                    </a:cubicBezTo>
                    <a:cubicBezTo>
                      <a:pt x="40196" y="0"/>
                      <a:pt x="36360" y="2502"/>
                      <a:pt x="33858" y="2602"/>
                    </a:cubicBezTo>
                    <a:cubicBezTo>
                      <a:pt x="31356" y="2735"/>
                      <a:pt x="23484" y="434"/>
                      <a:pt x="20982" y="1034"/>
                    </a:cubicBezTo>
                    <a:cubicBezTo>
                      <a:pt x="18480" y="1601"/>
                      <a:pt x="18180" y="3469"/>
                      <a:pt x="18614" y="4770"/>
                    </a:cubicBezTo>
                    <a:cubicBezTo>
                      <a:pt x="18981" y="6071"/>
                      <a:pt x="21383" y="7072"/>
                      <a:pt x="21383" y="7072"/>
                    </a:cubicBezTo>
                    <a:cubicBezTo>
                      <a:pt x="21383" y="7072"/>
                      <a:pt x="15345" y="4503"/>
                      <a:pt x="13444" y="3736"/>
                    </a:cubicBezTo>
                    <a:cubicBezTo>
                      <a:pt x="11509" y="2969"/>
                      <a:pt x="6972" y="701"/>
                      <a:pt x="4771" y="600"/>
                    </a:cubicBezTo>
                    <a:cubicBezTo>
                      <a:pt x="2536" y="534"/>
                      <a:pt x="368" y="534"/>
                      <a:pt x="167" y="2268"/>
                    </a:cubicBezTo>
                    <a:cubicBezTo>
                      <a:pt x="1" y="4036"/>
                      <a:pt x="19014" y="12876"/>
                      <a:pt x="23517" y="15478"/>
                    </a:cubicBezTo>
                    <a:cubicBezTo>
                      <a:pt x="27987" y="18113"/>
                      <a:pt x="30956" y="19047"/>
                      <a:pt x="33058" y="18780"/>
                    </a:cubicBezTo>
                    <a:cubicBezTo>
                      <a:pt x="35226" y="18547"/>
                      <a:pt x="41063" y="16312"/>
                      <a:pt x="45133" y="16712"/>
                    </a:cubicBezTo>
                    <a:cubicBezTo>
                      <a:pt x="47768" y="16945"/>
                      <a:pt x="54873" y="17279"/>
                      <a:pt x="68583" y="24885"/>
                    </a:cubicBezTo>
                    <a:cubicBezTo>
                      <a:pt x="68883" y="24317"/>
                      <a:pt x="73053" y="15444"/>
                      <a:pt x="73053" y="15444"/>
                    </a:cubicBezTo>
                    <a:cubicBezTo>
                      <a:pt x="73053" y="15444"/>
                      <a:pt x="61578" y="11208"/>
                      <a:pt x="58676" y="8306"/>
                    </a:cubicBezTo>
                    <a:cubicBezTo>
                      <a:pt x="55774" y="5437"/>
                      <a:pt x="52338" y="3202"/>
                      <a:pt x="52338" y="32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5" name="Google Shape;895;p42"/>
          <p:cNvGrpSpPr/>
          <p:nvPr/>
        </p:nvGrpSpPr>
        <p:grpSpPr>
          <a:xfrm>
            <a:off x="2496225" y="922902"/>
            <a:ext cx="542964" cy="465786"/>
            <a:chOff x="2496225" y="922902"/>
            <a:chExt cx="542964" cy="465786"/>
          </a:xfrm>
        </p:grpSpPr>
        <p:sp>
          <p:nvSpPr>
            <p:cNvPr id="896" name="Google Shape;896;p42"/>
            <p:cNvSpPr/>
            <p:nvPr/>
          </p:nvSpPr>
          <p:spPr>
            <a:xfrm>
              <a:off x="2496225" y="92290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2883033" y="120796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AEAE4886-72BB-4DC4-AB68-A9A1BA457794}"/>
              </a:ext>
            </a:extLst>
          </p:cNvPr>
          <p:cNvPicPr>
            <a:picLocks noChangeAspect="1"/>
          </p:cNvPicPr>
          <p:nvPr/>
        </p:nvPicPr>
        <p:blipFill>
          <a:blip r:embed="rId3"/>
          <a:stretch>
            <a:fillRect/>
          </a:stretch>
        </p:blipFill>
        <p:spPr>
          <a:xfrm>
            <a:off x="2071253" y="2524126"/>
            <a:ext cx="6935149" cy="1689381"/>
          </a:xfrm>
          <a:prstGeom prst="rect">
            <a:avLst/>
          </a:prstGeom>
        </p:spPr>
      </p:pic>
    </p:spTree>
    <p:extLst>
      <p:ext uri="{BB962C8B-B14F-4D97-AF65-F5344CB8AC3E}">
        <p14:creationId xmlns:p14="http://schemas.microsoft.com/office/powerpoint/2010/main" val="1517929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42"/>
          <p:cNvSpPr txBox="1">
            <a:spLocks noGrp="1"/>
          </p:cNvSpPr>
          <p:nvPr>
            <p:ph type="title"/>
          </p:nvPr>
        </p:nvSpPr>
        <p:spPr>
          <a:xfrm>
            <a:off x="3466295" y="534526"/>
            <a:ext cx="4996500" cy="99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Project Goals: </a:t>
            </a:r>
            <a:endParaRPr sz="3000" dirty="0"/>
          </a:p>
        </p:txBody>
      </p:sp>
      <p:sp>
        <p:nvSpPr>
          <p:cNvPr id="873" name="Google Shape;873;p42"/>
          <p:cNvSpPr txBox="1">
            <a:spLocks noGrp="1"/>
          </p:cNvSpPr>
          <p:nvPr>
            <p:ph type="subTitle" idx="1"/>
          </p:nvPr>
        </p:nvSpPr>
        <p:spPr>
          <a:xfrm>
            <a:off x="3563519" y="1529326"/>
            <a:ext cx="4559323"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BBF60"/>
                </a:solidFill>
                <a:latin typeface="Chewy"/>
                <a:cs typeface="Arial"/>
              </a:rPr>
              <a:t>8. Finalizing function that transfers the funds and draws it.</a:t>
            </a:r>
          </a:p>
        </p:txBody>
      </p:sp>
      <p:grpSp>
        <p:nvGrpSpPr>
          <p:cNvPr id="875" name="Google Shape;875;p42"/>
          <p:cNvGrpSpPr/>
          <p:nvPr/>
        </p:nvGrpSpPr>
        <p:grpSpPr>
          <a:xfrm>
            <a:off x="-314658" y="75643"/>
            <a:ext cx="3419106" cy="2739147"/>
            <a:chOff x="-379917" y="1016424"/>
            <a:chExt cx="4279963" cy="3717783"/>
          </a:xfrm>
        </p:grpSpPr>
        <p:grpSp>
          <p:nvGrpSpPr>
            <p:cNvPr id="876" name="Google Shape;876;p42"/>
            <p:cNvGrpSpPr/>
            <p:nvPr/>
          </p:nvGrpSpPr>
          <p:grpSpPr>
            <a:xfrm>
              <a:off x="355433" y="1016424"/>
              <a:ext cx="3544613" cy="2356911"/>
              <a:chOff x="1543464" y="457651"/>
              <a:chExt cx="3028548" cy="2013765"/>
            </a:xfrm>
          </p:grpSpPr>
          <p:grpSp>
            <p:nvGrpSpPr>
              <p:cNvPr id="877" name="Google Shape;877;p42"/>
              <p:cNvGrpSpPr/>
              <p:nvPr/>
            </p:nvGrpSpPr>
            <p:grpSpPr>
              <a:xfrm>
                <a:off x="1543464" y="457651"/>
                <a:ext cx="3028548" cy="2013765"/>
                <a:chOff x="2864300" y="705475"/>
                <a:chExt cx="2630775" cy="1749275"/>
              </a:xfrm>
            </p:grpSpPr>
            <p:sp>
              <p:nvSpPr>
                <p:cNvPr id="878" name="Google Shape;878;p42"/>
                <p:cNvSpPr/>
                <p:nvPr/>
              </p:nvSpPr>
              <p:spPr>
                <a:xfrm>
                  <a:off x="3584675" y="957000"/>
                  <a:ext cx="1384550" cy="1385300"/>
                </a:xfrm>
                <a:custGeom>
                  <a:avLst/>
                  <a:gdLst/>
                  <a:ahLst/>
                  <a:cxnLst/>
                  <a:rect l="l" t="t" r="r" b="b"/>
                  <a:pathLst>
                    <a:path w="55382" h="55412" extrusionOk="0">
                      <a:moveTo>
                        <a:pt x="27691" y="0"/>
                      </a:moveTo>
                      <a:cubicBezTo>
                        <a:pt x="12402" y="0"/>
                        <a:pt x="1" y="12402"/>
                        <a:pt x="1" y="27691"/>
                      </a:cubicBezTo>
                      <a:cubicBezTo>
                        <a:pt x="1" y="43010"/>
                        <a:pt x="12402" y="55411"/>
                        <a:pt x="27691" y="55411"/>
                      </a:cubicBezTo>
                      <a:cubicBezTo>
                        <a:pt x="42980" y="55411"/>
                        <a:pt x="55382" y="43010"/>
                        <a:pt x="55382" y="27691"/>
                      </a:cubicBezTo>
                      <a:cubicBezTo>
                        <a:pt x="55382" y="12402"/>
                        <a:pt x="42980" y="0"/>
                        <a:pt x="27691"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2"/>
                <p:cNvSpPr/>
                <p:nvPr/>
              </p:nvSpPr>
              <p:spPr>
                <a:xfrm>
                  <a:off x="3521600" y="957000"/>
                  <a:ext cx="1385325" cy="1385300"/>
                </a:xfrm>
                <a:custGeom>
                  <a:avLst/>
                  <a:gdLst/>
                  <a:ahLst/>
                  <a:cxnLst/>
                  <a:rect l="l" t="t" r="r" b="b"/>
                  <a:pathLst>
                    <a:path w="55413" h="55412" extrusionOk="0">
                      <a:moveTo>
                        <a:pt x="27722" y="0"/>
                      </a:moveTo>
                      <a:cubicBezTo>
                        <a:pt x="12402" y="0"/>
                        <a:pt x="1" y="12402"/>
                        <a:pt x="1" y="27691"/>
                      </a:cubicBezTo>
                      <a:cubicBezTo>
                        <a:pt x="1" y="43010"/>
                        <a:pt x="12402" y="55411"/>
                        <a:pt x="27722" y="55411"/>
                      </a:cubicBezTo>
                      <a:cubicBezTo>
                        <a:pt x="43011" y="55411"/>
                        <a:pt x="55412" y="43010"/>
                        <a:pt x="55412" y="27691"/>
                      </a:cubicBezTo>
                      <a:cubicBezTo>
                        <a:pt x="55412" y="12402"/>
                        <a:pt x="43011" y="0"/>
                        <a:pt x="27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2"/>
                <p:cNvSpPr/>
                <p:nvPr/>
              </p:nvSpPr>
              <p:spPr>
                <a:xfrm>
                  <a:off x="3691825" y="1127200"/>
                  <a:ext cx="1044875" cy="1044875"/>
                </a:xfrm>
                <a:custGeom>
                  <a:avLst/>
                  <a:gdLst/>
                  <a:ahLst/>
                  <a:cxnLst/>
                  <a:rect l="l" t="t" r="r" b="b"/>
                  <a:pathLst>
                    <a:path w="41795" h="41795" extrusionOk="0">
                      <a:moveTo>
                        <a:pt x="20913" y="1"/>
                      </a:moveTo>
                      <a:cubicBezTo>
                        <a:pt x="9362" y="1"/>
                        <a:pt x="0" y="9363"/>
                        <a:pt x="0" y="20883"/>
                      </a:cubicBezTo>
                      <a:cubicBezTo>
                        <a:pt x="0" y="32433"/>
                        <a:pt x="9362" y="41795"/>
                        <a:pt x="20913" y="41795"/>
                      </a:cubicBezTo>
                      <a:cubicBezTo>
                        <a:pt x="32433" y="41795"/>
                        <a:pt x="41795" y="32433"/>
                        <a:pt x="41795" y="20883"/>
                      </a:cubicBezTo>
                      <a:cubicBezTo>
                        <a:pt x="41795" y="9363"/>
                        <a:pt x="32433" y="1"/>
                        <a:pt x="209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2"/>
                <p:cNvSpPr/>
                <p:nvPr/>
              </p:nvSpPr>
              <p:spPr>
                <a:xfrm>
                  <a:off x="3835450" y="1270075"/>
                  <a:ext cx="757625" cy="758375"/>
                </a:xfrm>
                <a:custGeom>
                  <a:avLst/>
                  <a:gdLst/>
                  <a:ahLst/>
                  <a:cxnLst/>
                  <a:rect l="l" t="t" r="r" b="b"/>
                  <a:pathLst>
                    <a:path w="30305" h="30335" extrusionOk="0">
                      <a:moveTo>
                        <a:pt x="15168" y="0"/>
                      </a:moveTo>
                      <a:cubicBezTo>
                        <a:pt x="6779" y="0"/>
                        <a:pt x="0" y="6809"/>
                        <a:pt x="0" y="15168"/>
                      </a:cubicBezTo>
                      <a:cubicBezTo>
                        <a:pt x="0" y="23557"/>
                        <a:pt x="6779" y="30335"/>
                        <a:pt x="15168" y="30335"/>
                      </a:cubicBezTo>
                      <a:cubicBezTo>
                        <a:pt x="23527" y="30335"/>
                        <a:pt x="30305" y="23557"/>
                        <a:pt x="30305" y="15168"/>
                      </a:cubicBezTo>
                      <a:cubicBezTo>
                        <a:pt x="30305" y="6809"/>
                        <a:pt x="23527" y="0"/>
                        <a:pt x="15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2"/>
                <p:cNvSpPr/>
                <p:nvPr/>
              </p:nvSpPr>
              <p:spPr>
                <a:xfrm>
                  <a:off x="3992750" y="1428125"/>
                  <a:ext cx="443025" cy="442275"/>
                </a:xfrm>
                <a:custGeom>
                  <a:avLst/>
                  <a:gdLst/>
                  <a:ahLst/>
                  <a:cxnLst/>
                  <a:rect l="l" t="t" r="r" b="b"/>
                  <a:pathLst>
                    <a:path w="17721" h="17691" extrusionOk="0">
                      <a:moveTo>
                        <a:pt x="8876" y="0"/>
                      </a:moveTo>
                      <a:cubicBezTo>
                        <a:pt x="3982" y="0"/>
                        <a:pt x="0" y="3952"/>
                        <a:pt x="0" y="8846"/>
                      </a:cubicBezTo>
                      <a:cubicBezTo>
                        <a:pt x="0" y="13739"/>
                        <a:pt x="3982" y="17691"/>
                        <a:pt x="8876" y="17691"/>
                      </a:cubicBezTo>
                      <a:cubicBezTo>
                        <a:pt x="13739" y="17691"/>
                        <a:pt x="17721" y="13739"/>
                        <a:pt x="17721" y="8846"/>
                      </a:cubicBezTo>
                      <a:cubicBezTo>
                        <a:pt x="17721" y="3952"/>
                        <a:pt x="13739" y="0"/>
                        <a:pt x="88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2"/>
                <p:cNvSpPr/>
                <p:nvPr/>
              </p:nvSpPr>
              <p:spPr>
                <a:xfrm>
                  <a:off x="4070250" y="1513225"/>
                  <a:ext cx="271300" cy="272075"/>
                </a:xfrm>
                <a:custGeom>
                  <a:avLst/>
                  <a:gdLst/>
                  <a:ahLst/>
                  <a:cxnLst/>
                  <a:rect l="l" t="t" r="r" b="b"/>
                  <a:pathLst>
                    <a:path w="10852" h="10883" extrusionOk="0">
                      <a:moveTo>
                        <a:pt x="5411" y="1"/>
                      </a:moveTo>
                      <a:cubicBezTo>
                        <a:pt x="2432" y="1"/>
                        <a:pt x="1" y="2463"/>
                        <a:pt x="1" y="5442"/>
                      </a:cubicBezTo>
                      <a:cubicBezTo>
                        <a:pt x="1" y="8451"/>
                        <a:pt x="2432" y="10882"/>
                        <a:pt x="5411" y="10882"/>
                      </a:cubicBezTo>
                      <a:cubicBezTo>
                        <a:pt x="8420" y="10882"/>
                        <a:pt x="10852" y="8451"/>
                        <a:pt x="10852" y="5442"/>
                      </a:cubicBezTo>
                      <a:cubicBezTo>
                        <a:pt x="10852" y="2463"/>
                        <a:pt x="8420" y="1"/>
                        <a:pt x="5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2966875" y="2179650"/>
                  <a:ext cx="330600" cy="275100"/>
                </a:xfrm>
                <a:custGeom>
                  <a:avLst/>
                  <a:gdLst/>
                  <a:ahLst/>
                  <a:cxnLst/>
                  <a:rect l="l" t="t" r="r" b="b"/>
                  <a:pathLst>
                    <a:path w="13224" h="11004" extrusionOk="0">
                      <a:moveTo>
                        <a:pt x="9424" y="1"/>
                      </a:moveTo>
                      <a:lnTo>
                        <a:pt x="1" y="5350"/>
                      </a:lnTo>
                      <a:lnTo>
                        <a:pt x="5533" y="6049"/>
                      </a:lnTo>
                      <a:lnTo>
                        <a:pt x="3041" y="11004"/>
                      </a:lnTo>
                      <a:lnTo>
                        <a:pt x="12463" y="5624"/>
                      </a:lnTo>
                      <a:lnTo>
                        <a:pt x="13223" y="1551"/>
                      </a:lnTo>
                      <a:lnTo>
                        <a:pt x="94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3091500" y="1892425"/>
                  <a:ext cx="772075" cy="443025"/>
                </a:xfrm>
                <a:custGeom>
                  <a:avLst/>
                  <a:gdLst/>
                  <a:ahLst/>
                  <a:cxnLst/>
                  <a:rect l="l" t="t" r="r" b="b"/>
                  <a:pathLst>
                    <a:path w="30883" h="17721" fill="none" extrusionOk="0">
                      <a:moveTo>
                        <a:pt x="1" y="17721"/>
                      </a:moveTo>
                      <a:lnTo>
                        <a:pt x="30883" y="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2"/>
                <p:cNvSpPr/>
                <p:nvPr/>
              </p:nvSpPr>
              <p:spPr>
                <a:xfrm>
                  <a:off x="5185775" y="705475"/>
                  <a:ext cx="309300" cy="300175"/>
                </a:xfrm>
                <a:custGeom>
                  <a:avLst/>
                  <a:gdLst/>
                  <a:ahLst/>
                  <a:cxnLst/>
                  <a:rect l="l" t="t" r="r" b="b"/>
                  <a:pathLst>
                    <a:path w="12372" h="12007" extrusionOk="0">
                      <a:moveTo>
                        <a:pt x="8329" y="0"/>
                      </a:moveTo>
                      <a:lnTo>
                        <a:pt x="61" y="6991"/>
                      </a:lnTo>
                      <a:lnTo>
                        <a:pt x="0" y="11155"/>
                      </a:lnTo>
                      <a:lnTo>
                        <a:pt x="4073" y="12006"/>
                      </a:lnTo>
                      <a:lnTo>
                        <a:pt x="12371" y="5016"/>
                      </a:lnTo>
                      <a:lnTo>
                        <a:pt x="6839" y="5350"/>
                      </a:lnTo>
                      <a:lnTo>
                        <a:pt x="83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4689575" y="831600"/>
                  <a:ext cx="678600" cy="574500"/>
                </a:xfrm>
                <a:custGeom>
                  <a:avLst/>
                  <a:gdLst/>
                  <a:ahLst/>
                  <a:cxnLst/>
                  <a:rect l="l" t="t" r="r" b="b"/>
                  <a:pathLst>
                    <a:path w="27144" h="22980" fill="none" extrusionOk="0">
                      <a:moveTo>
                        <a:pt x="27143" y="1"/>
                      </a:moveTo>
                      <a:lnTo>
                        <a:pt x="0" y="2298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2"/>
                <p:cNvSpPr/>
                <p:nvPr/>
              </p:nvSpPr>
              <p:spPr>
                <a:xfrm>
                  <a:off x="2864300" y="731300"/>
                  <a:ext cx="329050" cy="278150"/>
                </a:xfrm>
                <a:custGeom>
                  <a:avLst/>
                  <a:gdLst/>
                  <a:ahLst/>
                  <a:cxnLst/>
                  <a:rect l="l" t="t" r="r" b="b"/>
                  <a:pathLst>
                    <a:path w="13162" h="11126" extrusionOk="0">
                      <a:moveTo>
                        <a:pt x="3557" y="1"/>
                      </a:moveTo>
                      <a:lnTo>
                        <a:pt x="5563" y="5168"/>
                      </a:lnTo>
                      <a:lnTo>
                        <a:pt x="1" y="5320"/>
                      </a:lnTo>
                      <a:lnTo>
                        <a:pt x="9210" y="11125"/>
                      </a:lnTo>
                      <a:lnTo>
                        <a:pt x="13162" y="9818"/>
                      </a:lnTo>
                      <a:lnTo>
                        <a:pt x="12736" y="5715"/>
                      </a:lnTo>
                      <a:lnTo>
                        <a:pt x="35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2"/>
                <p:cNvSpPr/>
                <p:nvPr/>
              </p:nvSpPr>
              <p:spPr>
                <a:xfrm>
                  <a:off x="2991975" y="850600"/>
                  <a:ext cx="756100" cy="471175"/>
                </a:xfrm>
                <a:custGeom>
                  <a:avLst/>
                  <a:gdLst/>
                  <a:ahLst/>
                  <a:cxnLst/>
                  <a:rect l="l" t="t" r="r" b="b"/>
                  <a:pathLst>
                    <a:path w="30244" h="18847" fill="none" extrusionOk="0">
                      <a:moveTo>
                        <a:pt x="0" y="1"/>
                      </a:moveTo>
                      <a:lnTo>
                        <a:pt x="30244" y="18846"/>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0" name="Google Shape;890;p42"/>
              <p:cNvSpPr/>
              <p:nvPr/>
            </p:nvSpPr>
            <p:spPr>
              <a:xfrm>
                <a:off x="3028099" y="1465528"/>
                <a:ext cx="127559" cy="166650"/>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2"/>
            <p:cNvGrpSpPr/>
            <p:nvPr/>
          </p:nvGrpSpPr>
          <p:grpSpPr>
            <a:xfrm flipH="1">
              <a:off x="-379917" y="3332855"/>
              <a:ext cx="4070171" cy="1401352"/>
              <a:chOff x="1638140" y="3490600"/>
              <a:chExt cx="3431847" cy="1181578"/>
            </a:xfrm>
          </p:grpSpPr>
          <p:sp>
            <p:nvSpPr>
              <p:cNvPr id="892" name="Google Shape;892;p42"/>
              <p:cNvSpPr/>
              <p:nvPr/>
            </p:nvSpPr>
            <p:spPr>
              <a:xfrm>
                <a:off x="2371519" y="3526632"/>
                <a:ext cx="360458" cy="322829"/>
              </a:xfrm>
              <a:custGeom>
                <a:avLst/>
                <a:gdLst/>
                <a:ahLst/>
                <a:cxnLst/>
                <a:rect l="l" t="t" r="r" b="b"/>
                <a:pathLst>
                  <a:path w="7673" h="6872" extrusionOk="0">
                    <a:moveTo>
                      <a:pt x="7673" y="4237"/>
                    </a:moveTo>
                    <a:cubicBezTo>
                      <a:pt x="6639" y="3169"/>
                      <a:pt x="3070" y="0"/>
                      <a:pt x="1635" y="100"/>
                    </a:cubicBezTo>
                    <a:cubicBezTo>
                      <a:pt x="134" y="267"/>
                      <a:pt x="1" y="1501"/>
                      <a:pt x="168" y="1835"/>
                    </a:cubicBezTo>
                    <a:cubicBezTo>
                      <a:pt x="334" y="2169"/>
                      <a:pt x="6505" y="6872"/>
                      <a:pt x="6672" y="6572"/>
                    </a:cubicBezTo>
                    <a:cubicBezTo>
                      <a:pt x="6839" y="6272"/>
                      <a:pt x="7573" y="4170"/>
                      <a:pt x="7573" y="41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1928043" y="3490600"/>
                <a:ext cx="771042" cy="423126"/>
              </a:xfrm>
              <a:custGeom>
                <a:avLst/>
                <a:gdLst/>
                <a:ahLst/>
                <a:cxnLst/>
                <a:rect l="l" t="t" r="r" b="b"/>
                <a:pathLst>
                  <a:path w="16413" h="9007" extrusionOk="0">
                    <a:moveTo>
                      <a:pt x="16412" y="6271"/>
                    </a:moveTo>
                    <a:cubicBezTo>
                      <a:pt x="14911" y="5037"/>
                      <a:pt x="8006" y="801"/>
                      <a:pt x="4737" y="367"/>
                    </a:cubicBezTo>
                    <a:cubicBezTo>
                      <a:pt x="1402" y="0"/>
                      <a:pt x="1" y="1635"/>
                      <a:pt x="234" y="2002"/>
                    </a:cubicBezTo>
                    <a:cubicBezTo>
                      <a:pt x="434" y="2402"/>
                      <a:pt x="13143" y="9007"/>
                      <a:pt x="13777" y="8940"/>
                    </a:cubicBezTo>
                    <a:cubicBezTo>
                      <a:pt x="14411" y="8840"/>
                      <a:pt x="16412" y="6271"/>
                      <a:pt x="16412" y="62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p:nvPr/>
            </p:nvSpPr>
            <p:spPr>
              <a:xfrm>
                <a:off x="1638140" y="3503143"/>
                <a:ext cx="3431847" cy="1169035"/>
              </a:xfrm>
              <a:custGeom>
                <a:avLst/>
                <a:gdLst/>
                <a:ahLst/>
                <a:cxnLst/>
                <a:rect l="l" t="t" r="r" b="b"/>
                <a:pathLst>
                  <a:path w="73053" h="24885" extrusionOk="0">
                    <a:moveTo>
                      <a:pt x="52338" y="3202"/>
                    </a:moveTo>
                    <a:cubicBezTo>
                      <a:pt x="52338" y="3202"/>
                      <a:pt x="46801" y="334"/>
                      <a:pt x="43498" y="167"/>
                    </a:cubicBezTo>
                    <a:cubicBezTo>
                      <a:pt x="40196" y="0"/>
                      <a:pt x="36360" y="2502"/>
                      <a:pt x="33858" y="2602"/>
                    </a:cubicBezTo>
                    <a:cubicBezTo>
                      <a:pt x="31356" y="2735"/>
                      <a:pt x="23484" y="434"/>
                      <a:pt x="20982" y="1034"/>
                    </a:cubicBezTo>
                    <a:cubicBezTo>
                      <a:pt x="18480" y="1601"/>
                      <a:pt x="18180" y="3469"/>
                      <a:pt x="18614" y="4770"/>
                    </a:cubicBezTo>
                    <a:cubicBezTo>
                      <a:pt x="18981" y="6071"/>
                      <a:pt x="21383" y="7072"/>
                      <a:pt x="21383" y="7072"/>
                    </a:cubicBezTo>
                    <a:cubicBezTo>
                      <a:pt x="21383" y="7072"/>
                      <a:pt x="15345" y="4503"/>
                      <a:pt x="13444" y="3736"/>
                    </a:cubicBezTo>
                    <a:cubicBezTo>
                      <a:pt x="11509" y="2969"/>
                      <a:pt x="6972" y="701"/>
                      <a:pt x="4771" y="600"/>
                    </a:cubicBezTo>
                    <a:cubicBezTo>
                      <a:pt x="2536" y="534"/>
                      <a:pt x="368" y="534"/>
                      <a:pt x="167" y="2268"/>
                    </a:cubicBezTo>
                    <a:cubicBezTo>
                      <a:pt x="1" y="4036"/>
                      <a:pt x="19014" y="12876"/>
                      <a:pt x="23517" y="15478"/>
                    </a:cubicBezTo>
                    <a:cubicBezTo>
                      <a:pt x="27987" y="18113"/>
                      <a:pt x="30956" y="19047"/>
                      <a:pt x="33058" y="18780"/>
                    </a:cubicBezTo>
                    <a:cubicBezTo>
                      <a:pt x="35226" y="18547"/>
                      <a:pt x="41063" y="16312"/>
                      <a:pt x="45133" y="16712"/>
                    </a:cubicBezTo>
                    <a:cubicBezTo>
                      <a:pt x="47768" y="16945"/>
                      <a:pt x="54873" y="17279"/>
                      <a:pt x="68583" y="24885"/>
                    </a:cubicBezTo>
                    <a:cubicBezTo>
                      <a:pt x="68883" y="24317"/>
                      <a:pt x="73053" y="15444"/>
                      <a:pt x="73053" y="15444"/>
                    </a:cubicBezTo>
                    <a:cubicBezTo>
                      <a:pt x="73053" y="15444"/>
                      <a:pt x="61578" y="11208"/>
                      <a:pt x="58676" y="8306"/>
                    </a:cubicBezTo>
                    <a:cubicBezTo>
                      <a:pt x="55774" y="5437"/>
                      <a:pt x="52338" y="3202"/>
                      <a:pt x="52338" y="32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5" name="Google Shape;895;p42"/>
          <p:cNvGrpSpPr/>
          <p:nvPr/>
        </p:nvGrpSpPr>
        <p:grpSpPr>
          <a:xfrm>
            <a:off x="2496225" y="922902"/>
            <a:ext cx="542964" cy="465786"/>
            <a:chOff x="2496225" y="922902"/>
            <a:chExt cx="542964" cy="465786"/>
          </a:xfrm>
        </p:grpSpPr>
        <p:sp>
          <p:nvSpPr>
            <p:cNvPr id="896" name="Google Shape;896;p42"/>
            <p:cNvSpPr/>
            <p:nvPr/>
          </p:nvSpPr>
          <p:spPr>
            <a:xfrm>
              <a:off x="2496225" y="92290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2883033" y="120796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2127A8BC-B17B-4034-9226-C3634D8DE1AA}"/>
              </a:ext>
            </a:extLst>
          </p:cNvPr>
          <p:cNvPicPr>
            <a:picLocks noChangeAspect="1"/>
          </p:cNvPicPr>
          <p:nvPr/>
        </p:nvPicPr>
        <p:blipFill>
          <a:blip r:embed="rId3"/>
          <a:stretch>
            <a:fillRect/>
          </a:stretch>
        </p:blipFill>
        <p:spPr>
          <a:xfrm>
            <a:off x="1224046" y="2650896"/>
            <a:ext cx="7821226" cy="1936284"/>
          </a:xfrm>
          <a:prstGeom prst="rect">
            <a:avLst/>
          </a:prstGeom>
        </p:spPr>
      </p:pic>
    </p:spTree>
    <p:extLst>
      <p:ext uri="{BB962C8B-B14F-4D97-AF65-F5344CB8AC3E}">
        <p14:creationId xmlns:p14="http://schemas.microsoft.com/office/powerpoint/2010/main" val="3509900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3"/>
        <p:cNvGrpSpPr/>
        <p:nvPr/>
      </p:nvGrpSpPr>
      <p:grpSpPr>
        <a:xfrm>
          <a:off x="0" y="0"/>
          <a:ext cx="0" cy="0"/>
          <a:chOff x="0" y="0"/>
          <a:chExt cx="0" cy="0"/>
        </a:xfrm>
      </p:grpSpPr>
      <p:sp>
        <p:nvSpPr>
          <p:cNvPr id="1815" name="Google Shape;1815;p6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Working Model</a:t>
            </a:r>
            <a:endParaRPr dirty="0"/>
          </a:p>
        </p:txBody>
      </p:sp>
      <p:grpSp>
        <p:nvGrpSpPr>
          <p:cNvPr id="1816" name="Google Shape;1816;p64"/>
          <p:cNvGrpSpPr/>
          <p:nvPr/>
        </p:nvGrpSpPr>
        <p:grpSpPr>
          <a:xfrm>
            <a:off x="713225" y="1128775"/>
            <a:ext cx="1697900" cy="3000625"/>
            <a:chOff x="2947275" y="1383825"/>
            <a:chExt cx="1697900" cy="3000625"/>
          </a:xfrm>
        </p:grpSpPr>
        <p:sp>
          <p:nvSpPr>
            <p:cNvPr id="1817" name="Google Shape;1817;p64"/>
            <p:cNvSpPr/>
            <p:nvPr/>
          </p:nvSpPr>
          <p:spPr>
            <a:xfrm>
              <a:off x="3556875" y="1383825"/>
              <a:ext cx="620475" cy="612600"/>
            </a:xfrm>
            <a:custGeom>
              <a:avLst/>
              <a:gdLst/>
              <a:ahLst/>
              <a:cxnLst/>
              <a:rect l="l" t="t" r="r" b="b"/>
              <a:pathLst>
                <a:path w="24819" h="24504" extrusionOk="0">
                  <a:moveTo>
                    <a:pt x="7162" y="1"/>
                  </a:moveTo>
                  <a:cubicBezTo>
                    <a:pt x="6945" y="1"/>
                    <a:pt x="6714" y="113"/>
                    <a:pt x="6539" y="338"/>
                  </a:cubicBezTo>
                  <a:cubicBezTo>
                    <a:pt x="1" y="8444"/>
                    <a:pt x="1201" y="17884"/>
                    <a:pt x="1635" y="20319"/>
                  </a:cubicBezTo>
                  <a:cubicBezTo>
                    <a:pt x="1702" y="20686"/>
                    <a:pt x="1902" y="20920"/>
                    <a:pt x="2169" y="20986"/>
                  </a:cubicBezTo>
                  <a:lnTo>
                    <a:pt x="17813" y="24489"/>
                  </a:lnTo>
                  <a:cubicBezTo>
                    <a:pt x="17855" y="24499"/>
                    <a:pt x="17898" y="24504"/>
                    <a:pt x="17940" y="24504"/>
                  </a:cubicBezTo>
                  <a:cubicBezTo>
                    <a:pt x="18466" y="24504"/>
                    <a:pt x="18978" y="23760"/>
                    <a:pt x="18947" y="22988"/>
                  </a:cubicBezTo>
                  <a:cubicBezTo>
                    <a:pt x="18714" y="15483"/>
                    <a:pt x="21983" y="11213"/>
                    <a:pt x="24151" y="9211"/>
                  </a:cubicBezTo>
                  <a:cubicBezTo>
                    <a:pt x="24785" y="8644"/>
                    <a:pt x="24818" y="7310"/>
                    <a:pt x="24151" y="7043"/>
                  </a:cubicBezTo>
                  <a:lnTo>
                    <a:pt x="7373" y="38"/>
                  </a:lnTo>
                  <a:cubicBezTo>
                    <a:pt x="7306" y="13"/>
                    <a:pt x="7235" y="1"/>
                    <a:pt x="7162" y="1"/>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4"/>
            <p:cNvSpPr/>
            <p:nvPr/>
          </p:nvSpPr>
          <p:spPr>
            <a:xfrm>
              <a:off x="3617750" y="1444800"/>
              <a:ext cx="490375" cy="489550"/>
            </a:xfrm>
            <a:custGeom>
              <a:avLst/>
              <a:gdLst/>
              <a:ahLst/>
              <a:cxnLst/>
              <a:rect l="l" t="t" r="r" b="b"/>
              <a:pathLst>
                <a:path w="19615" h="19582" extrusionOk="0">
                  <a:moveTo>
                    <a:pt x="4837" y="1"/>
                  </a:moveTo>
                  <a:cubicBezTo>
                    <a:pt x="1" y="6405"/>
                    <a:pt x="401" y="13544"/>
                    <a:pt x="835" y="16479"/>
                  </a:cubicBezTo>
                  <a:lnTo>
                    <a:pt x="14745" y="19582"/>
                  </a:lnTo>
                  <a:cubicBezTo>
                    <a:pt x="14845" y="12877"/>
                    <a:pt x="17446" y="8574"/>
                    <a:pt x="19615" y="6172"/>
                  </a:cubicBezTo>
                  <a:lnTo>
                    <a:pt x="48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64"/>
            <p:cNvSpPr/>
            <p:nvPr/>
          </p:nvSpPr>
          <p:spPr>
            <a:xfrm>
              <a:off x="3961325" y="1529025"/>
              <a:ext cx="179325" cy="176000"/>
            </a:xfrm>
            <a:custGeom>
              <a:avLst/>
              <a:gdLst/>
              <a:ahLst/>
              <a:cxnLst/>
              <a:rect l="l" t="t" r="r" b="b"/>
              <a:pathLst>
                <a:path w="7173" h="7040" extrusionOk="0">
                  <a:moveTo>
                    <a:pt x="2536" y="1"/>
                  </a:moveTo>
                  <a:cubicBezTo>
                    <a:pt x="2536" y="1"/>
                    <a:pt x="1" y="4538"/>
                    <a:pt x="3837" y="7039"/>
                  </a:cubicBezTo>
                  <a:lnTo>
                    <a:pt x="7173" y="2569"/>
                  </a:lnTo>
                  <a:lnTo>
                    <a:pt x="2536" y="1"/>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64"/>
            <p:cNvSpPr/>
            <p:nvPr/>
          </p:nvSpPr>
          <p:spPr>
            <a:xfrm>
              <a:off x="3667800" y="1413125"/>
              <a:ext cx="156800" cy="124975"/>
            </a:xfrm>
            <a:custGeom>
              <a:avLst/>
              <a:gdLst/>
              <a:ahLst/>
              <a:cxnLst/>
              <a:rect l="l" t="t" r="r" b="b"/>
              <a:pathLst>
                <a:path w="6272" h="4999" extrusionOk="0">
                  <a:moveTo>
                    <a:pt x="2635" y="0"/>
                  </a:moveTo>
                  <a:lnTo>
                    <a:pt x="0" y="4737"/>
                  </a:lnTo>
                  <a:cubicBezTo>
                    <a:pt x="0" y="4737"/>
                    <a:pt x="646" y="4999"/>
                    <a:pt x="1575" y="4999"/>
                  </a:cubicBezTo>
                  <a:cubicBezTo>
                    <a:pt x="2918" y="4999"/>
                    <a:pt x="4851" y="4451"/>
                    <a:pt x="6271" y="1768"/>
                  </a:cubicBezTo>
                  <a:lnTo>
                    <a:pt x="2635" y="0"/>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64"/>
            <p:cNvSpPr/>
            <p:nvPr/>
          </p:nvSpPr>
          <p:spPr>
            <a:xfrm>
              <a:off x="3618175" y="1730350"/>
              <a:ext cx="344025" cy="252025"/>
            </a:xfrm>
            <a:custGeom>
              <a:avLst/>
              <a:gdLst/>
              <a:ahLst/>
              <a:cxnLst/>
              <a:rect l="l" t="t" r="r" b="b"/>
              <a:pathLst>
                <a:path w="13761" h="10081" extrusionOk="0">
                  <a:moveTo>
                    <a:pt x="6239" y="0"/>
                  </a:moveTo>
                  <a:cubicBezTo>
                    <a:pt x="1712" y="0"/>
                    <a:pt x="1018" y="5191"/>
                    <a:pt x="1018" y="5191"/>
                  </a:cubicBezTo>
                  <a:cubicBezTo>
                    <a:pt x="1" y="8574"/>
                    <a:pt x="4920" y="10081"/>
                    <a:pt x="8692" y="10081"/>
                  </a:cubicBezTo>
                  <a:cubicBezTo>
                    <a:pt x="10611" y="10081"/>
                    <a:pt x="12232" y="9691"/>
                    <a:pt x="12626" y="8960"/>
                  </a:cubicBezTo>
                  <a:cubicBezTo>
                    <a:pt x="13760" y="6759"/>
                    <a:pt x="13460" y="1355"/>
                    <a:pt x="7656" y="154"/>
                  </a:cubicBezTo>
                  <a:cubicBezTo>
                    <a:pt x="7146" y="48"/>
                    <a:pt x="6675" y="0"/>
                    <a:pt x="6239"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4"/>
            <p:cNvSpPr/>
            <p:nvPr/>
          </p:nvSpPr>
          <p:spPr>
            <a:xfrm>
              <a:off x="3183275" y="2100275"/>
              <a:ext cx="1225900" cy="199350"/>
            </a:xfrm>
            <a:custGeom>
              <a:avLst/>
              <a:gdLst/>
              <a:ahLst/>
              <a:cxnLst/>
              <a:rect l="l" t="t" r="r" b="b"/>
              <a:pathLst>
                <a:path w="49036" h="7974" extrusionOk="0">
                  <a:moveTo>
                    <a:pt x="2869" y="1"/>
                  </a:moveTo>
                  <a:cubicBezTo>
                    <a:pt x="1268" y="1"/>
                    <a:pt x="1" y="1268"/>
                    <a:pt x="1" y="2836"/>
                  </a:cubicBezTo>
                  <a:cubicBezTo>
                    <a:pt x="1" y="3770"/>
                    <a:pt x="434" y="4604"/>
                    <a:pt x="1135" y="5138"/>
                  </a:cubicBezTo>
                  <a:cubicBezTo>
                    <a:pt x="434" y="5638"/>
                    <a:pt x="1" y="6472"/>
                    <a:pt x="1" y="7406"/>
                  </a:cubicBezTo>
                  <a:cubicBezTo>
                    <a:pt x="1" y="7606"/>
                    <a:pt x="34" y="7773"/>
                    <a:pt x="67" y="7973"/>
                  </a:cubicBezTo>
                  <a:lnTo>
                    <a:pt x="48969" y="7973"/>
                  </a:lnTo>
                  <a:cubicBezTo>
                    <a:pt x="49002" y="7773"/>
                    <a:pt x="49036" y="7606"/>
                    <a:pt x="49036" y="7406"/>
                  </a:cubicBezTo>
                  <a:cubicBezTo>
                    <a:pt x="49036" y="6472"/>
                    <a:pt x="48602" y="5638"/>
                    <a:pt x="47901" y="5138"/>
                  </a:cubicBezTo>
                  <a:cubicBezTo>
                    <a:pt x="48602" y="4604"/>
                    <a:pt x="49036" y="3770"/>
                    <a:pt x="49036" y="2836"/>
                  </a:cubicBezTo>
                  <a:cubicBezTo>
                    <a:pt x="49036" y="1268"/>
                    <a:pt x="47768" y="1"/>
                    <a:pt x="46167" y="1"/>
                  </a:cubicBezTo>
                  <a:close/>
                </a:path>
              </a:pathLst>
            </a:custGeom>
            <a:solidFill>
              <a:srgbClr val="7BCA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64"/>
            <p:cNvSpPr/>
            <p:nvPr/>
          </p:nvSpPr>
          <p:spPr>
            <a:xfrm>
              <a:off x="3099050" y="4241800"/>
              <a:ext cx="1394350" cy="142650"/>
            </a:xfrm>
            <a:custGeom>
              <a:avLst/>
              <a:gdLst/>
              <a:ahLst/>
              <a:cxnLst/>
              <a:rect l="l" t="t" r="r" b="b"/>
              <a:pathLst>
                <a:path w="55774" h="5706" extrusionOk="0">
                  <a:moveTo>
                    <a:pt x="2869" y="1"/>
                  </a:moveTo>
                  <a:cubicBezTo>
                    <a:pt x="1268" y="1"/>
                    <a:pt x="1" y="1269"/>
                    <a:pt x="1" y="2836"/>
                  </a:cubicBezTo>
                  <a:cubicBezTo>
                    <a:pt x="1" y="4437"/>
                    <a:pt x="1268" y="5705"/>
                    <a:pt x="2869" y="5705"/>
                  </a:cubicBezTo>
                  <a:lnTo>
                    <a:pt x="52905" y="5705"/>
                  </a:lnTo>
                  <a:cubicBezTo>
                    <a:pt x="54506" y="5705"/>
                    <a:pt x="55774" y="4437"/>
                    <a:pt x="55774" y="2836"/>
                  </a:cubicBezTo>
                  <a:cubicBezTo>
                    <a:pt x="55774" y="1269"/>
                    <a:pt x="54506" y="1"/>
                    <a:pt x="529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64"/>
            <p:cNvSpPr/>
            <p:nvPr/>
          </p:nvSpPr>
          <p:spPr>
            <a:xfrm>
              <a:off x="2947275" y="2299600"/>
              <a:ext cx="1697900" cy="1985600"/>
            </a:xfrm>
            <a:custGeom>
              <a:avLst/>
              <a:gdLst/>
              <a:ahLst/>
              <a:cxnLst/>
              <a:rect l="l" t="t" r="r" b="b"/>
              <a:pathLst>
                <a:path w="67916" h="79424" extrusionOk="0">
                  <a:moveTo>
                    <a:pt x="6739" y="0"/>
                  </a:moveTo>
                  <a:cubicBezTo>
                    <a:pt x="3036" y="0"/>
                    <a:pt x="1" y="3002"/>
                    <a:pt x="1" y="6705"/>
                  </a:cubicBezTo>
                  <a:lnTo>
                    <a:pt x="1" y="72685"/>
                  </a:lnTo>
                  <a:cubicBezTo>
                    <a:pt x="1" y="76388"/>
                    <a:pt x="3036" y="79424"/>
                    <a:pt x="6739" y="79424"/>
                  </a:cubicBezTo>
                  <a:lnTo>
                    <a:pt x="61178" y="79424"/>
                  </a:lnTo>
                  <a:cubicBezTo>
                    <a:pt x="64880" y="79424"/>
                    <a:pt x="67916" y="76388"/>
                    <a:pt x="67916" y="72685"/>
                  </a:cubicBezTo>
                  <a:lnTo>
                    <a:pt x="67916" y="6705"/>
                  </a:lnTo>
                  <a:cubicBezTo>
                    <a:pt x="67916" y="3002"/>
                    <a:pt x="64880" y="0"/>
                    <a:pt x="61178" y="0"/>
                  </a:cubicBezTo>
                  <a:close/>
                </a:path>
              </a:pathLst>
            </a:custGeom>
            <a:solidFill>
              <a:srgbClr val="39B0D1">
                <a:alpha val="6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64"/>
            <p:cNvSpPr/>
            <p:nvPr/>
          </p:nvSpPr>
          <p:spPr>
            <a:xfrm>
              <a:off x="3837900" y="2588700"/>
              <a:ext cx="585450" cy="1196575"/>
            </a:xfrm>
            <a:custGeom>
              <a:avLst/>
              <a:gdLst/>
              <a:ahLst/>
              <a:cxnLst/>
              <a:rect l="l" t="t" r="r" b="b"/>
              <a:pathLst>
                <a:path w="23418" h="47863" extrusionOk="0">
                  <a:moveTo>
                    <a:pt x="5384" y="1"/>
                  </a:moveTo>
                  <a:cubicBezTo>
                    <a:pt x="4607" y="1"/>
                    <a:pt x="3869" y="574"/>
                    <a:pt x="3670" y="1445"/>
                  </a:cubicBezTo>
                  <a:cubicBezTo>
                    <a:pt x="1" y="18291"/>
                    <a:pt x="2369" y="33969"/>
                    <a:pt x="3570" y="38305"/>
                  </a:cubicBezTo>
                  <a:cubicBezTo>
                    <a:pt x="3704" y="38772"/>
                    <a:pt x="4037" y="39172"/>
                    <a:pt x="4471" y="39406"/>
                  </a:cubicBezTo>
                  <a:lnTo>
                    <a:pt x="17147" y="47678"/>
                  </a:lnTo>
                  <a:cubicBezTo>
                    <a:pt x="17399" y="47805"/>
                    <a:pt x="17659" y="47862"/>
                    <a:pt x="17912" y="47862"/>
                  </a:cubicBezTo>
                  <a:cubicBezTo>
                    <a:pt x="18930" y="47862"/>
                    <a:pt x="19829" y="46933"/>
                    <a:pt x="19615" y="45810"/>
                  </a:cubicBezTo>
                  <a:cubicBezTo>
                    <a:pt x="16646" y="29065"/>
                    <a:pt x="21283" y="15589"/>
                    <a:pt x="23051" y="11252"/>
                  </a:cubicBezTo>
                  <a:cubicBezTo>
                    <a:pt x="23418" y="10385"/>
                    <a:pt x="23084" y="9418"/>
                    <a:pt x="22284" y="8984"/>
                  </a:cubicBezTo>
                  <a:lnTo>
                    <a:pt x="6172" y="211"/>
                  </a:lnTo>
                  <a:cubicBezTo>
                    <a:pt x="5918" y="67"/>
                    <a:pt x="5649" y="1"/>
                    <a:pt x="5384" y="1"/>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64"/>
            <p:cNvSpPr/>
            <p:nvPr/>
          </p:nvSpPr>
          <p:spPr>
            <a:xfrm>
              <a:off x="3887125" y="2640675"/>
              <a:ext cx="481200" cy="1089125"/>
            </a:xfrm>
            <a:custGeom>
              <a:avLst/>
              <a:gdLst/>
              <a:ahLst/>
              <a:cxnLst/>
              <a:rect l="l" t="t" r="r" b="b"/>
              <a:pathLst>
                <a:path w="19248" h="43565" extrusionOk="0">
                  <a:moveTo>
                    <a:pt x="3536" y="0"/>
                  </a:moveTo>
                  <a:cubicBezTo>
                    <a:pt x="0" y="16512"/>
                    <a:pt x="2302" y="31489"/>
                    <a:pt x="3436" y="35592"/>
                  </a:cubicBezTo>
                  <a:lnTo>
                    <a:pt x="15678" y="43565"/>
                  </a:lnTo>
                  <a:cubicBezTo>
                    <a:pt x="12843" y="27019"/>
                    <a:pt x="17146" y="13743"/>
                    <a:pt x="19247" y="8573"/>
                  </a:cubicBezTo>
                  <a:lnTo>
                    <a:pt x="3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64"/>
            <p:cNvSpPr/>
            <p:nvPr/>
          </p:nvSpPr>
          <p:spPr>
            <a:xfrm>
              <a:off x="3928800" y="3400375"/>
              <a:ext cx="121800" cy="205175"/>
            </a:xfrm>
            <a:custGeom>
              <a:avLst/>
              <a:gdLst/>
              <a:ahLst/>
              <a:cxnLst/>
              <a:rect l="l" t="t" r="r" b="b"/>
              <a:pathLst>
                <a:path w="4872" h="8207" extrusionOk="0">
                  <a:moveTo>
                    <a:pt x="1" y="1"/>
                  </a:moveTo>
                  <a:lnTo>
                    <a:pt x="701" y="5438"/>
                  </a:lnTo>
                  <a:lnTo>
                    <a:pt x="4871" y="8206"/>
                  </a:lnTo>
                  <a:cubicBezTo>
                    <a:pt x="4671" y="1635"/>
                    <a:pt x="1" y="1"/>
                    <a:pt x="1" y="1"/>
                  </a:cubicBezTo>
                  <a:close/>
                </a:path>
              </a:pathLst>
            </a:custGeom>
            <a:solidFill>
              <a:srgbClr val="447B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64"/>
            <p:cNvSpPr/>
            <p:nvPr/>
          </p:nvSpPr>
          <p:spPr>
            <a:xfrm>
              <a:off x="4188150" y="3585500"/>
              <a:ext cx="101775" cy="160975"/>
            </a:xfrm>
            <a:custGeom>
              <a:avLst/>
              <a:gdLst/>
              <a:ahLst/>
              <a:cxnLst/>
              <a:rect l="l" t="t" r="r" b="b"/>
              <a:pathLst>
                <a:path w="4071" h="6439" extrusionOk="0">
                  <a:moveTo>
                    <a:pt x="3970" y="1"/>
                  </a:moveTo>
                  <a:cubicBezTo>
                    <a:pt x="335" y="368"/>
                    <a:pt x="1" y="4237"/>
                    <a:pt x="1" y="4237"/>
                  </a:cubicBezTo>
                  <a:lnTo>
                    <a:pt x="4071" y="6439"/>
                  </a:lnTo>
                  <a:lnTo>
                    <a:pt x="3970" y="1"/>
                  </a:lnTo>
                  <a:close/>
                </a:path>
              </a:pathLst>
            </a:custGeom>
            <a:solidFill>
              <a:srgbClr val="447B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64"/>
            <p:cNvSpPr/>
            <p:nvPr/>
          </p:nvSpPr>
          <p:spPr>
            <a:xfrm>
              <a:off x="4227350" y="2743250"/>
              <a:ext cx="170975" cy="251025"/>
            </a:xfrm>
            <a:custGeom>
              <a:avLst/>
              <a:gdLst/>
              <a:ahLst/>
              <a:cxnLst/>
              <a:rect l="l" t="t" r="r" b="b"/>
              <a:pathLst>
                <a:path w="6839" h="10041" extrusionOk="0">
                  <a:moveTo>
                    <a:pt x="168" y="0"/>
                  </a:moveTo>
                  <a:cubicBezTo>
                    <a:pt x="168" y="0"/>
                    <a:pt x="1" y="7205"/>
                    <a:pt x="4637" y="10041"/>
                  </a:cubicBezTo>
                  <a:lnTo>
                    <a:pt x="6839" y="4303"/>
                  </a:lnTo>
                  <a:lnTo>
                    <a:pt x="168" y="0"/>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64"/>
            <p:cNvSpPr/>
            <p:nvPr/>
          </p:nvSpPr>
          <p:spPr>
            <a:xfrm>
              <a:off x="3907950" y="2617325"/>
              <a:ext cx="211025" cy="151300"/>
            </a:xfrm>
            <a:custGeom>
              <a:avLst/>
              <a:gdLst/>
              <a:ahLst/>
              <a:cxnLst/>
              <a:rect l="l" t="t" r="r" b="b"/>
              <a:pathLst>
                <a:path w="8441" h="6052" extrusionOk="0">
                  <a:moveTo>
                    <a:pt x="2770" y="0"/>
                  </a:moveTo>
                  <a:lnTo>
                    <a:pt x="1" y="5804"/>
                  </a:lnTo>
                  <a:cubicBezTo>
                    <a:pt x="1" y="5804"/>
                    <a:pt x="884" y="6052"/>
                    <a:pt x="2133" y="6052"/>
                  </a:cubicBezTo>
                  <a:cubicBezTo>
                    <a:pt x="3993" y="6052"/>
                    <a:pt x="6664" y="5503"/>
                    <a:pt x="8440" y="2769"/>
                  </a:cubicBezTo>
                  <a:lnTo>
                    <a:pt x="2770" y="0"/>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64"/>
            <p:cNvSpPr/>
            <p:nvPr/>
          </p:nvSpPr>
          <p:spPr>
            <a:xfrm>
              <a:off x="3943525" y="3067225"/>
              <a:ext cx="308650" cy="223775"/>
            </a:xfrm>
            <a:custGeom>
              <a:avLst/>
              <a:gdLst/>
              <a:ahLst/>
              <a:cxnLst/>
              <a:rect l="l" t="t" r="r" b="b"/>
              <a:pathLst>
                <a:path w="12346" h="8951" extrusionOk="0">
                  <a:moveTo>
                    <a:pt x="4957" y="0"/>
                  </a:moveTo>
                  <a:cubicBezTo>
                    <a:pt x="3334" y="0"/>
                    <a:pt x="1799" y="807"/>
                    <a:pt x="1046" y="3053"/>
                  </a:cubicBezTo>
                  <a:cubicBezTo>
                    <a:pt x="0" y="6153"/>
                    <a:pt x="4638" y="8950"/>
                    <a:pt x="8001" y="8950"/>
                  </a:cubicBezTo>
                  <a:cubicBezTo>
                    <a:pt x="10535" y="8950"/>
                    <a:pt x="12345" y="7362"/>
                    <a:pt x="10453" y="3119"/>
                  </a:cubicBezTo>
                  <a:cubicBezTo>
                    <a:pt x="9804" y="1664"/>
                    <a:pt x="7289" y="0"/>
                    <a:pt x="4957"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64"/>
            <p:cNvSpPr/>
            <p:nvPr/>
          </p:nvSpPr>
          <p:spPr>
            <a:xfrm>
              <a:off x="3178275" y="2847950"/>
              <a:ext cx="953200" cy="886150"/>
            </a:xfrm>
            <a:custGeom>
              <a:avLst/>
              <a:gdLst/>
              <a:ahLst/>
              <a:cxnLst/>
              <a:rect l="l" t="t" r="r" b="b"/>
              <a:pathLst>
                <a:path w="38128" h="35446" extrusionOk="0">
                  <a:moveTo>
                    <a:pt x="17319" y="1"/>
                  </a:moveTo>
                  <a:cubicBezTo>
                    <a:pt x="17250" y="1"/>
                    <a:pt x="17181" y="5"/>
                    <a:pt x="17113" y="15"/>
                  </a:cubicBezTo>
                  <a:lnTo>
                    <a:pt x="2069" y="15"/>
                  </a:lnTo>
                  <a:cubicBezTo>
                    <a:pt x="634" y="182"/>
                    <a:pt x="0" y="1916"/>
                    <a:pt x="968" y="2984"/>
                  </a:cubicBezTo>
                  <a:cubicBezTo>
                    <a:pt x="12276" y="15426"/>
                    <a:pt x="15478" y="29369"/>
                    <a:pt x="16245" y="34006"/>
                  </a:cubicBezTo>
                  <a:cubicBezTo>
                    <a:pt x="16404" y="34861"/>
                    <a:pt x="17103" y="35445"/>
                    <a:pt x="17944" y="35445"/>
                  </a:cubicBezTo>
                  <a:cubicBezTo>
                    <a:pt x="17989" y="35445"/>
                    <a:pt x="18034" y="35444"/>
                    <a:pt x="18080" y="35440"/>
                  </a:cubicBezTo>
                  <a:lnTo>
                    <a:pt x="36260" y="33973"/>
                  </a:lnTo>
                  <a:cubicBezTo>
                    <a:pt x="37427" y="33873"/>
                    <a:pt x="38128" y="32672"/>
                    <a:pt x="37727" y="31538"/>
                  </a:cubicBezTo>
                  <a:cubicBezTo>
                    <a:pt x="31957" y="15326"/>
                    <a:pt x="21716" y="3418"/>
                    <a:pt x="18447" y="449"/>
                  </a:cubicBezTo>
                  <a:cubicBezTo>
                    <a:pt x="18134" y="164"/>
                    <a:pt x="17723" y="1"/>
                    <a:pt x="17319" y="1"/>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64"/>
            <p:cNvSpPr/>
            <p:nvPr/>
          </p:nvSpPr>
          <p:spPr>
            <a:xfrm>
              <a:off x="3245825" y="2897525"/>
              <a:ext cx="828125" cy="787250"/>
            </a:xfrm>
            <a:custGeom>
              <a:avLst/>
              <a:gdLst/>
              <a:ahLst/>
              <a:cxnLst/>
              <a:rect l="l" t="t" r="r" b="b"/>
              <a:pathLst>
                <a:path w="33125" h="31490" extrusionOk="0">
                  <a:moveTo>
                    <a:pt x="14511" y="0"/>
                  </a:moveTo>
                  <a:lnTo>
                    <a:pt x="0" y="34"/>
                  </a:lnTo>
                  <a:cubicBezTo>
                    <a:pt x="11108" y="12409"/>
                    <a:pt x="14477" y="25985"/>
                    <a:pt x="15411" y="31489"/>
                  </a:cubicBezTo>
                  <a:lnTo>
                    <a:pt x="33124" y="30022"/>
                  </a:lnTo>
                  <a:cubicBezTo>
                    <a:pt x="27453" y="14177"/>
                    <a:pt x="17613" y="2836"/>
                    <a:pt x="1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4"/>
            <p:cNvSpPr/>
            <p:nvPr/>
          </p:nvSpPr>
          <p:spPr>
            <a:xfrm>
              <a:off x="3503500" y="2877500"/>
              <a:ext cx="211850" cy="107950"/>
            </a:xfrm>
            <a:custGeom>
              <a:avLst/>
              <a:gdLst/>
              <a:ahLst/>
              <a:cxnLst/>
              <a:rect l="l" t="t" r="r" b="b"/>
              <a:pathLst>
                <a:path w="8474" h="4318" extrusionOk="0">
                  <a:moveTo>
                    <a:pt x="1" y="1"/>
                  </a:moveTo>
                  <a:cubicBezTo>
                    <a:pt x="2518" y="3742"/>
                    <a:pt x="5611" y="4317"/>
                    <a:pt x="7276" y="4317"/>
                  </a:cubicBezTo>
                  <a:cubicBezTo>
                    <a:pt x="8016" y="4317"/>
                    <a:pt x="8473" y="4204"/>
                    <a:pt x="8473" y="4204"/>
                  </a:cubicBezTo>
                  <a:lnTo>
                    <a:pt x="4971" y="1"/>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4"/>
            <p:cNvSpPr/>
            <p:nvPr/>
          </p:nvSpPr>
          <p:spPr>
            <a:xfrm>
              <a:off x="3228300" y="2880850"/>
              <a:ext cx="158475" cy="143450"/>
            </a:xfrm>
            <a:custGeom>
              <a:avLst/>
              <a:gdLst/>
              <a:ahLst/>
              <a:cxnLst/>
              <a:rect l="l" t="t" r="r" b="b"/>
              <a:pathLst>
                <a:path w="6339" h="5738" extrusionOk="0">
                  <a:moveTo>
                    <a:pt x="4604" y="0"/>
                  </a:moveTo>
                  <a:lnTo>
                    <a:pt x="1" y="367"/>
                  </a:lnTo>
                  <a:lnTo>
                    <a:pt x="3470" y="5737"/>
                  </a:lnTo>
                  <a:cubicBezTo>
                    <a:pt x="6339" y="3436"/>
                    <a:pt x="4604" y="0"/>
                    <a:pt x="4604"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64"/>
            <p:cNvSpPr/>
            <p:nvPr/>
          </p:nvSpPr>
          <p:spPr>
            <a:xfrm>
              <a:off x="3578550" y="3552900"/>
              <a:ext cx="226025" cy="151875"/>
            </a:xfrm>
            <a:custGeom>
              <a:avLst/>
              <a:gdLst/>
              <a:ahLst/>
              <a:cxnLst/>
              <a:rect l="l" t="t" r="r" b="b"/>
              <a:pathLst>
                <a:path w="9041" h="6075" extrusionOk="0">
                  <a:moveTo>
                    <a:pt x="217" y="1"/>
                  </a:moveTo>
                  <a:cubicBezTo>
                    <a:pt x="146" y="1"/>
                    <a:pt x="73" y="2"/>
                    <a:pt x="1" y="4"/>
                  </a:cubicBezTo>
                  <a:lnTo>
                    <a:pt x="1168" y="6075"/>
                  </a:lnTo>
                  <a:lnTo>
                    <a:pt x="9041" y="6008"/>
                  </a:lnTo>
                  <a:cubicBezTo>
                    <a:pt x="9041" y="6008"/>
                    <a:pt x="5534" y="1"/>
                    <a:pt x="217" y="1"/>
                  </a:cubicBezTo>
                  <a:close/>
                </a:path>
              </a:pathLst>
            </a:custGeom>
            <a:solidFill>
              <a:srgbClr val="447B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4"/>
            <p:cNvSpPr/>
            <p:nvPr/>
          </p:nvSpPr>
          <p:spPr>
            <a:xfrm>
              <a:off x="3929650" y="3508775"/>
              <a:ext cx="155975" cy="180175"/>
            </a:xfrm>
            <a:custGeom>
              <a:avLst/>
              <a:gdLst/>
              <a:ahLst/>
              <a:cxnLst/>
              <a:rect l="l" t="t" r="r" b="b"/>
              <a:pathLst>
                <a:path w="6239" h="7207" extrusionOk="0">
                  <a:moveTo>
                    <a:pt x="5538" y="1"/>
                  </a:moveTo>
                  <a:cubicBezTo>
                    <a:pt x="5538" y="1"/>
                    <a:pt x="100" y="1736"/>
                    <a:pt x="0" y="7206"/>
                  </a:cubicBezTo>
                  <a:lnTo>
                    <a:pt x="6238" y="6406"/>
                  </a:lnTo>
                  <a:lnTo>
                    <a:pt x="5538" y="1"/>
                  </a:lnTo>
                  <a:close/>
                </a:path>
              </a:pathLst>
            </a:custGeom>
            <a:solidFill>
              <a:srgbClr val="447B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4"/>
            <p:cNvSpPr/>
            <p:nvPr/>
          </p:nvSpPr>
          <p:spPr>
            <a:xfrm>
              <a:off x="3462975" y="3159875"/>
              <a:ext cx="376825" cy="205350"/>
            </a:xfrm>
            <a:custGeom>
              <a:avLst/>
              <a:gdLst/>
              <a:ahLst/>
              <a:cxnLst/>
              <a:rect l="l" t="t" r="r" b="b"/>
              <a:pathLst>
                <a:path w="15073" h="8214" extrusionOk="0">
                  <a:moveTo>
                    <a:pt x="9867" y="0"/>
                  </a:moveTo>
                  <a:cubicBezTo>
                    <a:pt x="5439" y="0"/>
                    <a:pt x="0" y="3548"/>
                    <a:pt x="6125" y="7586"/>
                  </a:cubicBezTo>
                  <a:cubicBezTo>
                    <a:pt x="6727" y="7990"/>
                    <a:pt x="7681" y="8213"/>
                    <a:pt x="8727" y="8213"/>
                  </a:cubicBezTo>
                  <a:cubicBezTo>
                    <a:pt x="11561" y="8213"/>
                    <a:pt x="15072" y="6576"/>
                    <a:pt x="14097" y="2482"/>
                  </a:cubicBezTo>
                  <a:cubicBezTo>
                    <a:pt x="13681" y="732"/>
                    <a:pt x="11878" y="0"/>
                    <a:pt x="9867" y="0"/>
                  </a:cubicBezTo>
                  <a:close/>
                </a:path>
              </a:pathLst>
            </a:custGeom>
            <a:solidFill>
              <a:srgbClr val="447B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4"/>
            <p:cNvSpPr/>
            <p:nvPr/>
          </p:nvSpPr>
          <p:spPr>
            <a:xfrm>
              <a:off x="3497675" y="3337000"/>
              <a:ext cx="325250" cy="102600"/>
            </a:xfrm>
            <a:custGeom>
              <a:avLst/>
              <a:gdLst/>
              <a:ahLst/>
              <a:cxnLst/>
              <a:rect l="l" t="t" r="r" b="b"/>
              <a:pathLst>
                <a:path w="13010" h="4104" extrusionOk="0">
                  <a:moveTo>
                    <a:pt x="6505" y="0"/>
                  </a:moveTo>
                  <a:cubicBezTo>
                    <a:pt x="4437" y="0"/>
                    <a:pt x="2569" y="301"/>
                    <a:pt x="1368" y="734"/>
                  </a:cubicBezTo>
                  <a:lnTo>
                    <a:pt x="0" y="734"/>
                  </a:lnTo>
                  <a:lnTo>
                    <a:pt x="0" y="2202"/>
                  </a:lnTo>
                  <a:cubicBezTo>
                    <a:pt x="0" y="3236"/>
                    <a:pt x="2902" y="4103"/>
                    <a:pt x="6505" y="4103"/>
                  </a:cubicBezTo>
                  <a:cubicBezTo>
                    <a:pt x="10107" y="4103"/>
                    <a:pt x="13010" y="3236"/>
                    <a:pt x="13010" y="2202"/>
                  </a:cubicBezTo>
                  <a:lnTo>
                    <a:pt x="13010" y="734"/>
                  </a:lnTo>
                  <a:lnTo>
                    <a:pt x="11642" y="734"/>
                  </a:lnTo>
                  <a:cubicBezTo>
                    <a:pt x="10441" y="301"/>
                    <a:pt x="8573" y="0"/>
                    <a:pt x="6505" y="0"/>
                  </a:cubicBezTo>
                  <a:close/>
                </a:path>
              </a:pathLst>
            </a:custGeom>
            <a:solidFill>
              <a:srgbClr val="FE8F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64"/>
            <p:cNvSpPr/>
            <p:nvPr/>
          </p:nvSpPr>
          <p:spPr>
            <a:xfrm>
              <a:off x="3497675" y="3307800"/>
              <a:ext cx="325250" cy="94275"/>
            </a:xfrm>
            <a:custGeom>
              <a:avLst/>
              <a:gdLst/>
              <a:ahLst/>
              <a:cxnLst/>
              <a:rect l="l" t="t" r="r" b="b"/>
              <a:pathLst>
                <a:path w="13010" h="3771" extrusionOk="0">
                  <a:moveTo>
                    <a:pt x="6505" y="1"/>
                  </a:moveTo>
                  <a:cubicBezTo>
                    <a:pt x="2902" y="1"/>
                    <a:pt x="0" y="868"/>
                    <a:pt x="0" y="1902"/>
                  </a:cubicBezTo>
                  <a:cubicBezTo>
                    <a:pt x="0" y="2936"/>
                    <a:pt x="2902" y="3770"/>
                    <a:pt x="6505" y="3770"/>
                  </a:cubicBezTo>
                  <a:cubicBezTo>
                    <a:pt x="10107" y="3770"/>
                    <a:pt x="13010" y="2936"/>
                    <a:pt x="13010" y="1902"/>
                  </a:cubicBezTo>
                  <a:cubicBezTo>
                    <a:pt x="13010" y="868"/>
                    <a:pt x="10107" y="1"/>
                    <a:pt x="6505" y="1"/>
                  </a:cubicBezTo>
                  <a:close/>
                </a:path>
              </a:pathLst>
            </a:custGeom>
            <a:solidFill>
              <a:srgbClr val="F6D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4"/>
            <p:cNvSpPr/>
            <p:nvPr/>
          </p:nvSpPr>
          <p:spPr>
            <a:xfrm>
              <a:off x="3541875" y="3331150"/>
              <a:ext cx="236850" cy="48400"/>
            </a:xfrm>
            <a:custGeom>
              <a:avLst/>
              <a:gdLst/>
              <a:ahLst/>
              <a:cxnLst/>
              <a:rect l="l" t="t" r="r" b="b"/>
              <a:pathLst>
                <a:path w="9474" h="1936" extrusionOk="0">
                  <a:moveTo>
                    <a:pt x="4737" y="1"/>
                  </a:moveTo>
                  <a:cubicBezTo>
                    <a:pt x="1868" y="1"/>
                    <a:pt x="0" y="635"/>
                    <a:pt x="0" y="968"/>
                  </a:cubicBezTo>
                  <a:cubicBezTo>
                    <a:pt x="0" y="1302"/>
                    <a:pt x="1868" y="1936"/>
                    <a:pt x="4737" y="1936"/>
                  </a:cubicBezTo>
                  <a:cubicBezTo>
                    <a:pt x="7606" y="1936"/>
                    <a:pt x="9474" y="1302"/>
                    <a:pt x="9474" y="968"/>
                  </a:cubicBezTo>
                  <a:cubicBezTo>
                    <a:pt x="9474" y="635"/>
                    <a:pt x="7606" y="1"/>
                    <a:pt x="4737" y="1"/>
                  </a:cubicBezTo>
                  <a:close/>
                </a:path>
              </a:pathLst>
            </a:custGeom>
            <a:solidFill>
              <a:srgbClr val="F6B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64"/>
            <p:cNvSpPr/>
            <p:nvPr/>
          </p:nvSpPr>
          <p:spPr>
            <a:xfrm>
              <a:off x="3497675" y="3271125"/>
              <a:ext cx="325250" cy="102600"/>
            </a:xfrm>
            <a:custGeom>
              <a:avLst/>
              <a:gdLst/>
              <a:ahLst/>
              <a:cxnLst/>
              <a:rect l="l" t="t" r="r" b="b"/>
              <a:pathLst>
                <a:path w="13010" h="4104" extrusionOk="0">
                  <a:moveTo>
                    <a:pt x="6505" y="0"/>
                  </a:moveTo>
                  <a:cubicBezTo>
                    <a:pt x="4437" y="0"/>
                    <a:pt x="2569" y="300"/>
                    <a:pt x="1368" y="734"/>
                  </a:cubicBezTo>
                  <a:lnTo>
                    <a:pt x="0" y="734"/>
                  </a:lnTo>
                  <a:lnTo>
                    <a:pt x="0" y="2202"/>
                  </a:lnTo>
                  <a:cubicBezTo>
                    <a:pt x="0" y="3269"/>
                    <a:pt x="2902" y="4103"/>
                    <a:pt x="6505" y="4103"/>
                  </a:cubicBezTo>
                  <a:cubicBezTo>
                    <a:pt x="10107" y="4103"/>
                    <a:pt x="13010" y="3269"/>
                    <a:pt x="13010" y="2202"/>
                  </a:cubicBezTo>
                  <a:lnTo>
                    <a:pt x="13010" y="734"/>
                  </a:lnTo>
                  <a:lnTo>
                    <a:pt x="11642" y="734"/>
                  </a:lnTo>
                  <a:cubicBezTo>
                    <a:pt x="10441" y="300"/>
                    <a:pt x="8573" y="0"/>
                    <a:pt x="6505" y="0"/>
                  </a:cubicBezTo>
                  <a:close/>
                </a:path>
              </a:pathLst>
            </a:custGeom>
            <a:solidFill>
              <a:srgbClr val="FE8F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4"/>
            <p:cNvSpPr/>
            <p:nvPr/>
          </p:nvSpPr>
          <p:spPr>
            <a:xfrm>
              <a:off x="3497675" y="3242775"/>
              <a:ext cx="325250" cy="94250"/>
            </a:xfrm>
            <a:custGeom>
              <a:avLst/>
              <a:gdLst/>
              <a:ahLst/>
              <a:cxnLst/>
              <a:rect l="l" t="t" r="r" b="b"/>
              <a:pathLst>
                <a:path w="13010" h="3770" extrusionOk="0">
                  <a:moveTo>
                    <a:pt x="6505" y="0"/>
                  </a:moveTo>
                  <a:cubicBezTo>
                    <a:pt x="2902" y="0"/>
                    <a:pt x="0" y="834"/>
                    <a:pt x="0" y="1868"/>
                  </a:cubicBezTo>
                  <a:cubicBezTo>
                    <a:pt x="0" y="2902"/>
                    <a:pt x="2902" y="3769"/>
                    <a:pt x="6505" y="3769"/>
                  </a:cubicBezTo>
                  <a:cubicBezTo>
                    <a:pt x="10107" y="3769"/>
                    <a:pt x="13010" y="2902"/>
                    <a:pt x="13010" y="1868"/>
                  </a:cubicBezTo>
                  <a:cubicBezTo>
                    <a:pt x="13010" y="834"/>
                    <a:pt x="10107" y="0"/>
                    <a:pt x="6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64"/>
            <p:cNvSpPr/>
            <p:nvPr/>
          </p:nvSpPr>
          <p:spPr>
            <a:xfrm>
              <a:off x="3541875" y="3265275"/>
              <a:ext cx="236850" cy="48400"/>
            </a:xfrm>
            <a:custGeom>
              <a:avLst/>
              <a:gdLst/>
              <a:ahLst/>
              <a:cxnLst/>
              <a:rect l="l" t="t" r="r" b="b"/>
              <a:pathLst>
                <a:path w="9474" h="1936" extrusionOk="0">
                  <a:moveTo>
                    <a:pt x="4737" y="1"/>
                  </a:moveTo>
                  <a:cubicBezTo>
                    <a:pt x="1868" y="1"/>
                    <a:pt x="0" y="634"/>
                    <a:pt x="0" y="968"/>
                  </a:cubicBezTo>
                  <a:cubicBezTo>
                    <a:pt x="0" y="1302"/>
                    <a:pt x="1868" y="1935"/>
                    <a:pt x="4737" y="1935"/>
                  </a:cubicBezTo>
                  <a:cubicBezTo>
                    <a:pt x="7606" y="1935"/>
                    <a:pt x="9474" y="1302"/>
                    <a:pt x="9474" y="968"/>
                  </a:cubicBezTo>
                  <a:cubicBezTo>
                    <a:pt x="9474" y="634"/>
                    <a:pt x="7606" y="1"/>
                    <a:pt x="4737" y="1"/>
                  </a:cubicBezTo>
                  <a:close/>
                </a:path>
              </a:pathLst>
            </a:custGeom>
            <a:solidFill>
              <a:srgbClr val="F6B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64"/>
            <p:cNvSpPr/>
            <p:nvPr/>
          </p:nvSpPr>
          <p:spPr>
            <a:xfrm>
              <a:off x="3521850" y="3206075"/>
              <a:ext cx="326100" cy="101750"/>
            </a:xfrm>
            <a:custGeom>
              <a:avLst/>
              <a:gdLst/>
              <a:ahLst/>
              <a:cxnLst/>
              <a:rect l="l" t="t" r="r" b="b"/>
              <a:pathLst>
                <a:path w="13044" h="4070" extrusionOk="0">
                  <a:moveTo>
                    <a:pt x="6505" y="0"/>
                  </a:moveTo>
                  <a:cubicBezTo>
                    <a:pt x="4437" y="0"/>
                    <a:pt x="2569" y="267"/>
                    <a:pt x="1402" y="734"/>
                  </a:cubicBezTo>
                  <a:lnTo>
                    <a:pt x="1" y="734"/>
                  </a:lnTo>
                  <a:lnTo>
                    <a:pt x="1" y="2202"/>
                  </a:lnTo>
                  <a:cubicBezTo>
                    <a:pt x="1" y="3236"/>
                    <a:pt x="2936" y="4070"/>
                    <a:pt x="6505" y="4070"/>
                  </a:cubicBezTo>
                  <a:cubicBezTo>
                    <a:pt x="10108" y="4070"/>
                    <a:pt x="13043" y="3236"/>
                    <a:pt x="13043" y="2202"/>
                  </a:cubicBezTo>
                  <a:lnTo>
                    <a:pt x="13043" y="734"/>
                  </a:lnTo>
                  <a:lnTo>
                    <a:pt x="11642" y="734"/>
                  </a:lnTo>
                  <a:cubicBezTo>
                    <a:pt x="10441" y="267"/>
                    <a:pt x="8607" y="0"/>
                    <a:pt x="650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64"/>
            <p:cNvSpPr/>
            <p:nvPr/>
          </p:nvSpPr>
          <p:spPr>
            <a:xfrm>
              <a:off x="3521850" y="3176875"/>
              <a:ext cx="326100" cy="94275"/>
            </a:xfrm>
            <a:custGeom>
              <a:avLst/>
              <a:gdLst/>
              <a:ahLst/>
              <a:cxnLst/>
              <a:rect l="l" t="t" r="r" b="b"/>
              <a:pathLst>
                <a:path w="13044" h="3771" extrusionOk="0">
                  <a:moveTo>
                    <a:pt x="6505" y="1"/>
                  </a:moveTo>
                  <a:cubicBezTo>
                    <a:pt x="2936" y="1"/>
                    <a:pt x="1" y="835"/>
                    <a:pt x="1" y="1902"/>
                  </a:cubicBezTo>
                  <a:cubicBezTo>
                    <a:pt x="1" y="2936"/>
                    <a:pt x="2936" y="3770"/>
                    <a:pt x="6505" y="3770"/>
                  </a:cubicBezTo>
                  <a:cubicBezTo>
                    <a:pt x="10108" y="3770"/>
                    <a:pt x="13043" y="2936"/>
                    <a:pt x="13043" y="1902"/>
                  </a:cubicBezTo>
                  <a:cubicBezTo>
                    <a:pt x="13043" y="835"/>
                    <a:pt x="10108" y="1"/>
                    <a:pt x="6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4"/>
            <p:cNvSpPr/>
            <p:nvPr/>
          </p:nvSpPr>
          <p:spPr>
            <a:xfrm>
              <a:off x="3566875" y="3199400"/>
              <a:ext cx="236025" cy="49225"/>
            </a:xfrm>
            <a:custGeom>
              <a:avLst/>
              <a:gdLst/>
              <a:ahLst/>
              <a:cxnLst/>
              <a:rect l="l" t="t" r="r" b="b"/>
              <a:pathLst>
                <a:path w="9441" h="1969" extrusionOk="0">
                  <a:moveTo>
                    <a:pt x="4704" y="0"/>
                  </a:moveTo>
                  <a:cubicBezTo>
                    <a:pt x="1836" y="0"/>
                    <a:pt x="1" y="634"/>
                    <a:pt x="1" y="1001"/>
                  </a:cubicBezTo>
                  <a:cubicBezTo>
                    <a:pt x="1" y="1335"/>
                    <a:pt x="1836" y="1969"/>
                    <a:pt x="4704" y="1969"/>
                  </a:cubicBezTo>
                  <a:cubicBezTo>
                    <a:pt x="7606" y="1969"/>
                    <a:pt x="9441" y="1335"/>
                    <a:pt x="9441" y="1001"/>
                  </a:cubicBezTo>
                  <a:cubicBezTo>
                    <a:pt x="9441" y="634"/>
                    <a:pt x="7606" y="0"/>
                    <a:pt x="4704"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4"/>
            <p:cNvSpPr/>
            <p:nvPr/>
          </p:nvSpPr>
          <p:spPr>
            <a:xfrm>
              <a:off x="3521850" y="3136025"/>
              <a:ext cx="326100" cy="102600"/>
            </a:xfrm>
            <a:custGeom>
              <a:avLst/>
              <a:gdLst/>
              <a:ahLst/>
              <a:cxnLst/>
              <a:rect l="l" t="t" r="r" b="b"/>
              <a:pathLst>
                <a:path w="13044" h="4104" extrusionOk="0">
                  <a:moveTo>
                    <a:pt x="6505" y="0"/>
                  </a:moveTo>
                  <a:cubicBezTo>
                    <a:pt x="4437" y="0"/>
                    <a:pt x="2569" y="301"/>
                    <a:pt x="1402" y="734"/>
                  </a:cubicBezTo>
                  <a:lnTo>
                    <a:pt x="1" y="734"/>
                  </a:lnTo>
                  <a:lnTo>
                    <a:pt x="1" y="2202"/>
                  </a:lnTo>
                  <a:cubicBezTo>
                    <a:pt x="1" y="3236"/>
                    <a:pt x="2936" y="4103"/>
                    <a:pt x="6505" y="4103"/>
                  </a:cubicBezTo>
                  <a:cubicBezTo>
                    <a:pt x="10108" y="4103"/>
                    <a:pt x="13043" y="3236"/>
                    <a:pt x="13043" y="2202"/>
                  </a:cubicBezTo>
                  <a:lnTo>
                    <a:pt x="13043" y="734"/>
                  </a:lnTo>
                  <a:lnTo>
                    <a:pt x="11642" y="734"/>
                  </a:lnTo>
                  <a:cubicBezTo>
                    <a:pt x="10441" y="301"/>
                    <a:pt x="8607" y="0"/>
                    <a:pt x="650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4"/>
            <p:cNvSpPr/>
            <p:nvPr/>
          </p:nvSpPr>
          <p:spPr>
            <a:xfrm>
              <a:off x="3521850" y="3106825"/>
              <a:ext cx="326100" cy="95100"/>
            </a:xfrm>
            <a:custGeom>
              <a:avLst/>
              <a:gdLst/>
              <a:ahLst/>
              <a:cxnLst/>
              <a:rect l="l" t="t" r="r" b="b"/>
              <a:pathLst>
                <a:path w="13044" h="3804" extrusionOk="0">
                  <a:moveTo>
                    <a:pt x="6505" y="1"/>
                  </a:moveTo>
                  <a:cubicBezTo>
                    <a:pt x="2936" y="1"/>
                    <a:pt x="1" y="868"/>
                    <a:pt x="1" y="1902"/>
                  </a:cubicBezTo>
                  <a:cubicBezTo>
                    <a:pt x="1" y="2936"/>
                    <a:pt x="2936" y="3804"/>
                    <a:pt x="6505" y="3804"/>
                  </a:cubicBezTo>
                  <a:cubicBezTo>
                    <a:pt x="10108" y="3804"/>
                    <a:pt x="13043" y="2936"/>
                    <a:pt x="13043" y="1902"/>
                  </a:cubicBezTo>
                  <a:cubicBezTo>
                    <a:pt x="13043" y="868"/>
                    <a:pt x="10108" y="1"/>
                    <a:pt x="6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4"/>
            <p:cNvSpPr/>
            <p:nvPr/>
          </p:nvSpPr>
          <p:spPr>
            <a:xfrm>
              <a:off x="3566875" y="3130175"/>
              <a:ext cx="236025" cy="48400"/>
            </a:xfrm>
            <a:custGeom>
              <a:avLst/>
              <a:gdLst/>
              <a:ahLst/>
              <a:cxnLst/>
              <a:rect l="l" t="t" r="r" b="b"/>
              <a:pathLst>
                <a:path w="9441" h="1936" extrusionOk="0">
                  <a:moveTo>
                    <a:pt x="4704" y="1"/>
                  </a:moveTo>
                  <a:cubicBezTo>
                    <a:pt x="1836" y="1"/>
                    <a:pt x="1" y="635"/>
                    <a:pt x="1" y="968"/>
                  </a:cubicBezTo>
                  <a:cubicBezTo>
                    <a:pt x="1" y="1302"/>
                    <a:pt x="1836" y="1936"/>
                    <a:pt x="4704" y="1936"/>
                  </a:cubicBezTo>
                  <a:cubicBezTo>
                    <a:pt x="7606" y="1936"/>
                    <a:pt x="9441" y="1302"/>
                    <a:pt x="9441" y="968"/>
                  </a:cubicBezTo>
                  <a:cubicBezTo>
                    <a:pt x="9441" y="635"/>
                    <a:pt x="7606" y="1"/>
                    <a:pt x="4704"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4"/>
            <p:cNvSpPr/>
            <p:nvPr/>
          </p:nvSpPr>
          <p:spPr>
            <a:xfrm>
              <a:off x="3521850" y="3066800"/>
              <a:ext cx="326100" cy="101775"/>
            </a:xfrm>
            <a:custGeom>
              <a:avLst/>
              <a:gdLst/>
              <a:ahLst/>
              <a:cxnLst/>
              <a:rect l="l" t="t" r="r" b="b"/>
              <a:pathLst>
                <a:path w="13044" h="4071" extrusionOk="0">
                  <a:moveTo>
                    <a:pt x="6505" y="1"/>
                  </a:moveTo>
                  <a:cubicBezTo>
                    <a:pt x="4437" y="1"/>
                    <a:pt x="2569" y="268"/>
                    <a:pt x="1402" y="701"/>
                  </a:cubicBezTo>
                  <a:lnTo>
                    <a:pt x="1" y="701"/>
                  </a:lnTo>
                  <a:lnTo>
                    <a:pt x="1" y="2202"/>
                  </a:lnTo>
                  <a:cubicBezTo>
                    <a:pt x="1" y="3236"/>
                    <a:pt x="2936" y="4070"/>
                    <a:pt x="6505" y="4070"/>
                  </a:cubicBezTo>
                  <a:cubicBezTo>
                    <a:pt x="10108" y="4070"/>
                    <a:pt x="13043" y="3236"/>
                    <a:pt x="13043" y="2202"/>
                  </a:cubicBezTo>
                  <a:lnTo>
                    <a:pt x="13043" y="701"/>
                  </a:lnTo>
                  <a:lnTo>
                    <a:pt x="11642" y="701"/>
                  </a:lnTo>
                  <a:cubicBezTo>
                    <a:pt x="10441" y="268"/>
                    <a:pt x="8607" y="1"/>
                    <a:pt x="6505"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4"/>
            <p:cNvSpPr/>
            <p:nvPr/>
          </p:nvSpPr>
          <p:spPr>
            <a:xfrm>
              <a:off x="3521850" y="3037625"/>
              <a:ext cx="326100" cy="94250"/>
            </a:xfrm>
            <a:custGeom>
              <a:avLst/>
              <a:gdLst/>
              <a:ahLst/>
              <a:cxnLst/>
              <a:rect l="l" t="t" r="r" b="b"/>
              <a:pathLst>
                <a:path w="13044" h="3770" extrusionOk="0">
                  <a:moveTo>
                    <a:pt x="6505" y="0"/>
                  </a:moveTo>
                  <a:cubicBezTo>
                    <a:pt x="2936" y="0"/>
                    <a:pt x="1" y="834"/>
                    <a:pt x="1" y="1868"/>
                  </a:cubicBezTo>
                  <a:cubicBezTo>
                    <a:pt x="1" y="2936"/>
                    <a:pt x="2936" y="3770"/>
                    <a:pt x="6505" y="3770"/>
                  </a:cubicBezTo>
                  <a:cubicBezTo>
                    <a:pt x="10108" y="3770"/>
                    <a:pt x="13043" y="2936"/>
                    <a:pt x="13043" y="1868"/>
                  </a:cubicBezTo>
                  <a:cubicBezTo>
                    <a:pt x="13043" y="834"/>
                    <a:pt x="10108" y="0"/>
                    <a:pt x="6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4"/>
            <p:cNvSpPr/>
            <p:nvPr/>
          </p:nvSpPr>
          <p:spPr>
            <a:xfrm>
              <a:off x="3566875" y="3060125"/>
              <a:ext cx="236025" cy="49225"/>
            </a:xfrm>
            <a:custGeom>
              <a:avLst/>
              <a:gdLst/>
              <a:ahLst/>
              <a:cxnLst/>
              <a:rect l="l" t="t" r="r" b="b"/>
              <a:pathLst>
                <a:path w="9441" h="1969" extrusionOk="0">
                  <a:moveTo>
                    <a:pt x="4704" y="1"/>
                  </a:moveTo>
                  <a:cubicBezTo>
                    <a:pt x="1836" y="1"/>
                    <a:pt x="1" y="635"/>
                    <a:pt x="1" y="968"/>
                  </a:cubicBezTo>
                  <a:cubicBezTo>
                    <a:pt x="1" y="1302"/>
                    <a:pt x="1836" y="1969"/>
                    <a:pt x="4704" y="1969"/>
                  </a:cubicBezTo>
                  <a:cubicBezTo>
                    <a:pt x="7606" y="1969"/>
                    <a:pt x="9441" y="1302"/>
                    <a:pt x="9441" y="968"/>
                  </a:cubicBezTo>
                  <a:cubicBezTo>
                    <a:pt x="9441" y="635"/>
                    <a:pt x="7606" y="1"/>
                    <a:pt x="4704"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4"/>
            <p:cNvSpPr/>
            <p:nvPr/>
          </p:nvSpPr>
          <p:spPr>
            <a:xfrm>
              <a:off x="3778700" y="3366175"/>
              <a:ext cx="325250" cy="101775"/>
            </a:xfrm>
            <a:custGeom>
              <a:avLst/>
              <a:gdLst/>
              <a:ahLst/>
              <a:cxnLst/>
              <a:rect l="l" t="t" r="r" b="b"/>
              <a:pathLst>
                <a:path w="13010" h="4071" extrusionOk="0">
                  <a:moveTo>
                    <a:pt x="6505" y="1"/>
                  </a:moveTo>
                  <a:cubicBezTo>
                    <a:pt x="4404" y="1"/>
                    <a:pt x="2569" y="268"/>
                    <a:pt x="1368" y="701"/>
                  </a:cubicBezTo>
                  <a:lnTo>
                    <a:pt x="1" y="701"/>
                  </a:lnTo>
                  <a:lnTo>
                    <a:pt x="1" y="2169"/>
                  </a:lnTo>
                  <a:cubicBezTo>
                    <a:pt x="1" y="3237"/>
                    <a:pt x="2903" y="4070"/>
                    <a:pt x="6505" y="4070"/>
                  </a:cubicBezTo>
                  <a:cubicBezTo>
                    <a:pt x="10108" y="4070"/>
                    <a:pt x="13010" y="3237"/>
                    <a:pt x="13010" y="2169"/>
                  </a:cubicBezTo>
                  <a:lnTo>
                    <a:pt x="13010" y="701"/>
                  </a:lnTo>
                  <a:lnTo>
                    <a:pt x="11642" y="701"/>
                  </a:lnTo>
                  <a:cubicBezTo>
                    <a:pt x="10441" y="268"/>
                    <a:pt x="8573" y="1"/>
                    <a:pt x="6505" y="1"/>
                  </a:cubicBezTo>
                  <a:close/>
                </a:path>
              </a:pathLst>
            </a:custGeom>
            <a:solidFill>
              <a:srgbClr val="FE8F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4"/>
            <p:cNvSpPr/>
            <p:nvPr/>
          </p:nvSpPr>
          <p:spPr>
            <a:xfrm>
              <a:off x="3778700" y="3337000"/>
              <a:ext cx="325250" cy="94250"/>
            </a:xfrm>
            <a:custGeom>
              <a:avLst/>
              <a:gdLst/>
              <a:ahLst/>
              <a:cxnLst/>
              <a:rect l="l" t="t" r="r" b="b"/>
              <a:pathLst>
                <a:path w="13010" h="3770" extrusionOk="0">
                  <a:moveTo>
                    <a:pt x="6505" y="0"/>
                  </a:moveTo>
                  <a:cubicBezTo>
                    <a:pt x="2903" y="0"/>
                    <a:pt x="1" y="834"/>
                    <a:pt x="1" y="1868"/>
                  </a:cubicBezTo>
                  <a:cubicBezTo>
                    <a:pt x="1" y="2936"/>
                    <a:pt x="2903" y="3770"/>
                    <a:pt x="6505" y="3770"/>
                  </a:cubicBezTo>
                  <a:cubicBezTo>
                    <a:pt x="10108" y="3770"/>
                    <a:pt x="13010" y="2936"/>
                    <a:pt x="13010" y="1868"/>
                  </a:cubicBezTo>
                  <a:cubicBezTo>
                    <a:pt x="13010" y="834"/>
                    <a:pt x="10108" y="0"/>
                    <a:pt x="6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4"/>
            <p:cNvSpPr/>
            <p:nvPr/>
          </p:nvSpPr>
          <p:spPr>
            <a:xfrm>
              <a:off x="3822900" y="3359525"/>
              <a:ext cx="236850" cy="49225"/>
            </a:xfrm>
            <a:custGeom>
              <a:avLst/>
              <a:gdLst/>
              <a:ahLst/>
              <a:cxnLst/>
              <a:rect l="l" t="t" r="r" b="b"/>
              <a:pathLst>
                <a:path w="9474" h="1969" extrusionOk="0">
                  <a:moveTo>
                    <a:pt x="4737" y="0"/>
                  </a:moveTo>
                  <a:cubicBezTo>
                    <a:pt x="1835" y="0"/>
                    <a:pt x="1" y="634"/>
                    <a:pt x="1" y="967"/>
                  </a:cubicBezTo>
                  <a:cubicBezTo>
                    <a:pt x="1" y="1301"/>
                    <a:pt x="1835" y="1968"/>
                    <a:pt x="4737" y="1968"/>
                  </a:cubicBezTo>
                  <a:cubicBezTo>
                    <a:pt x="7606" y="1968"/>
                    <a:pt x="9474" y="1301"/>
                    <a:pt x="9474" y="967"/>
                  </a:cubicBezTo>
                  <a:cubicBezTo>
                    <a:pt x="9474" y="634"/>
                    <a:pt x="7606" y="0"/>
                    <a:pt x="473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4"/>
            <p:cNvSpPr/>
            <p:nvPr/>
          </p:nvSpPr>
          <p:spPr>
            <a:xfrm>
              <a:off x="3778700" y="3300300"/>
              <a:ext cx="325250" cy="101775"/>
            </a:xfrm>
            <a:custGeom>
              <a:avLst/>
              <a:gdLst/>
              <a:ahLst/>
              <a:cxnLst/>
              <a:rect l="l" t="t" r="r" b="b"/>
              <a:pathLst>
                <a:path w="13010" h="4071" extrusionOk="0">
                  <a:moveTo>
                    <a:pt x="6505" y="1"/>
                  </a:moveTo>
                  <a:cubicBezTo>
                    <a:pt x="4404" y="1"/>
                    <a:pt x="2569" y="268"/>
                    <a:pt x="1368" y="735"/>
                  </a:cubicBezTo>
                  <a:lnTo>
                    <a:pt x="1" y="735"/>
                  </a:lnTo>
                  <a:lnTo>
                    <a:pt x="1" y="2202"/>
                  </a:lnTo>
                  <a:cubicBezTo>
                    <a:pt x="1" y="3236"/>
                    <a:pt x="2903" y="4070"/>
                    <a:pt x="6505" y="4070"/>
                  </a:cubicBezTo>
                  <a:cubicBezTo>
                    <a:pt x="10108" y="4070"/>
                    <a:pt x="13010" y="3236"/>
                    <a:pt x="13010" y="2202"/>
                  </a:cubicBezTo>
                  <a:lnTo>
                    <a:pt x="13010" y="735"/>
                  </a:lnTo>
                  <a:lnTo>
                    <a:pt x="11642" y="735"/>
                  </a:lnTo>
                  <a:cubicBezTo>
                    <a:pt x="10441" y="268"/>
                    <a:pt x="8573" y="1"/>
                    <a:pt x="6505"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4"/>
            <p:cNvSpPr/>
            <p:nvPr/>
          </p:nvSpPr>
          <p:spPr>
            <a:xfrm>
              <a:off x="3778700" y="3271125"/>
              <a:ext cx="325250" cy="94250"/>
            </a:xfrm>
            <a:custGeom>
              <a:avLst/>
              <a:gdLst/>
              <a:ahLst/>
              <a:cxnLst/>
              <a:rect l="l" t="t" r="r" b="b"/>
              <a:pathLst>
                <a:path w="13010" h="3770" extrusionOk="0">
                  <a:moveTo>
                    <a:pt x="6505" y="0"/>
                  </a:moveTo>
                  <a:cubicBezTo>
                    <a:pt x="2903" y="0"/>
                    <a:pt x="1" y="834"/>
                    <a:pt x="1" y="1902"/>
                  </a:cubicBezTo>
                  <a:cubicBezTo>
                    <a:pt x="1" y="2936"/>
                    <a:pt x="2903" y="3770"/>
                    <a:pt x="6505" y="3770"/>
                  </a:cubicBezTo>
                  <a:cubicBezTo>
                    <a:pt x="10108" y="3770"/>
                    <a:pt x="13010" y="2936"/>
                    <a:pt x="13010" y="1902"/>
                  </a:cubicBezTo>
                  <a:cubicBezTo>
                    <a:pt x="13010" y="834"/>
                    <a:pt x="10108" y="0"/>
                    <a:pt x="6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4"/>
            <p:cNvSpPr/>
            <p:nvPr/>
          </p:nvSpPr>
          <p:spPr>
            <a:xfrm>
              <a:off x="3822900" y="3293625"/>
              <a:ext cx="236850" cy="49225"/>
            </a:xfrm>
            <a:custGeom>
              <a:avLst/>
              <a:gdLst/>
              <a:ahLst/>
              <a:cxnLst/>
              <a:rect l="l" t="t" r="r" b="b"/>
              <a:pathLst>
                <a:path w="9474" h="1969" extrusionOk="0">
                  <a:moveTo>
                    <a:pt x="4737" y="1"/>
                  </a:moveTo>
                  <a:cubicBezTo>
                    <a:pt x="1835" y="1"/>
                    <a:pt x="1" y="668"/>
                    <a:pt x="1" y="1002"/>
                  </a:cubicBezTo>
                  <a:cubicBezTo>
                    <a:pt x="1" y="1335"/>
                    <a:pt x="1835" y="1969"/>
                    <a:pt x="4737" y="1969"/>
                  </a:cubicBezTo>
                  <a:cubicBezTo>
                    <a:pt x="7606" y="1969"/>
                    <a:pt x="9474" y="1335"/>
                    <a:pt x="9474" y="1002"/>
                  </a:cubicBezTo>
                  <a:cubicBezTo>
                    <a:pt x="9474" y="668"/>
                    <a:pt x="7606" y="1"/>
                    <a:pt x="4737"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4"/>
            <p:cNvSpPr/>
            <p:nvPr/>
          </p:nvSpPr>
          <p:spPr>
            <a:xfrm>
              <a:off x="3778700" y="3234425"/>
              <a:ext cx="325250" cy="102600"/>
            </a:xfrm>
            <a:custGeom>
              <a:avLst/>
              <a:gdLst/>
              <a:ahLst/>
              <a:cxnLst/>
              <a:rect l="l" t="t" r="r" b="b"/>
              <a:pathLst>
                <a:path w="13010" h="4104" extrusionOk="0">
                  <a:moveTo>
                    <a:pt x="6505" y="0"/>
                  </a:moveTo>
                  <a:cubicBezTo>
                    <a:pt x="4404" y="0"/>
                    <a:pt x="2569" y="301"/>
                    <a:pt x="1368" y="734"/>
                  </a:cubicBezTo>
                  <a:lnTo>
                    <a:pt x="1" y="734"/>
                  </a:lnTo>
                  <a:lnTo>
                    <a:pt x="1" y="2202"/>
                  </a:lnTo>
                  <a:cubicBezTo>
                    <a:pt x="1" y="3236"/>
                    <a:pt x="2903" y="4103"/>
                    <a:pt x="6505" y="4103"/>
                  </a:cubicBezTo>
                  <a:cubicBezTo>
                    <a:pt x="10108" y="4103"/>
                    <a:pt x="13010" y="3236"/>
                    <a:pt x="13010" y="2202"/>
                  </a:cubicBezTo>
                  <a:lnTo>
                    <a:pt x="13010" y="734"/>
                  </a:lnTo>
                  <a:lnTo>
                    <a:pt x="11642" y="734"/>
                  </a:lnTo>
                  <a:cubicBezTo>
                    <a:pt x="10441" y="301"/>
                    <a:pt x="8573" y="0"/>
                    <a:pt x="650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4"/>
            <p:cNvSpPr/>
            <p:nvPr/>
          </p:nvSpPr>
          <p:spPr>
            <a:xfrm>
              <a:off x="3778700" y="3205225"/>
              <a:ext cx="325250" cy="95100"/>
            </a:xfrm>
            <a:custGeom>
              <a:avLst/>
              <a:gdLst/>
              <a:ahLst/>
              <a:cxnLst/>
              <a:rect l="l" t="t" r="r" b="b"/>
              <a:pathLst>
                <a:path w="13010" h="3804" extrusionOk="0">
                  <a:moveTo>
                    <a:pt x="6505" y="1"/>
                  </a:moveTo>
                  <a:cubicBezTo>
                    <a:pt x="2903" y="1"/>
                    <a:pt x="1" y="868"/>
                    <a:pt x="1" y="1902"/>
                  </a:cubicBezTo>
                  <a:cubicBezTo>
                    <a:pt x="1" y="2936"/>
                    <a:pt x="2903" y="3804"/>
                    <a:pt x="6505" y="3804"/>
                  </a:cubicBezTo>
                  <a:cubicBezTo>
                    <a:pt x="10108" y="3804"/>
                    <a:pt x="13010" y="2936"/>
                    <a:pt x="13010" y="1902"/>
                  </a:cubicBezTo>
                  <a:cubicBezTo>
                    <a:pt x="13010" y="868"/>
                    <a:pt x="10108" y="1"/>
                    <a:pt x="6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4"/>
            <p:cNvSpPr/>
            <p:nvPr/>
          </p:nvSpPr>
          <p:spPr>
            <a:xfrm>
              <a:off x="3822900" y="3228575"/>
              <a:ext cx="236850" cy="48400"/>
            </a:xfrm>
            <a:custGeom>
              <a:avLst/>
              <a:gdLst/>
              <a:ahLst/>
              <a:cxnLst/>
              <a:rect l="l" t="t" r="r" b="b"/>
              <a:pathLst>
                <a:path w="9474" h="1936" extrusionOk="0">
                  <a:moveTo>
                    <a:pt x="4737" y="1"/>
                  </a:moveTo>
                  <a:cubicBezTo>
                    <a:pt x="1835" y="1"/>
                    <a:pt x="1" y="635"/>
                    <a:pt x="1" y="968"/>
                  </a:cubicBezTo>
                  <a:cubicBezTo>
                    <a:pt x="1" y="1302"/>
                    <a:pt x="1835" y="1936"/>
                    <a:pt x="4737" y="1936"/>
                  </a:cubicBezTo>
                  <a:cubicBezTo>
                    <a:pt x="7606" y="1936"/>
                    <a:pt x="9474" y="1302"/>
                    <a:pt x="9474" y="968"/>
                  </a:cubicBezTo>
                  <a:cubicBezTo>
                    <a:pt x="9474" y="635"/>
                    <a:pt x="7606" y="1"/>
                    <a:pt x="4737"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4"/>
            <p:cNvSpPr/>
            <p:nvPr/>
          </p:nvSpPr>
          <p:spPr>
            <a:xfrm>
              <a:off x="3802875" y="3169375"/>
              <a:ext cx="326100" cy="101775"/>
            </a:xfrm>
            <a:custGeom>
              <a:avLst/>
              <a:gdLst/>
              <a:ahLst/>
              <a:cxnLst/>
              <a:rect l="l" t="t" r="r" b="b"/>
              <a:pathLst>
                <a:path w="13044" h="4071" extrusionOk="0">
                  <a:moveTo>
                    <a:pt x="6506" y="1"/>
                  </a:moveTo>
                  <a:cubicBezTo>
                    <a:pt x="4437" y="1"/>
                    <a:pt x="2569" y="267"/>
                    <a:pt x="1402" y="701"/>
                  </a:cubicBezTo>
                  <a:lnTo>
                    <a:pt x="1" y="701"/>
                  </a:lnTo>
                  <a:lnTo>
                    <a:pt x="1" y="2202"/>
                  </a:lnTo>
                  <a:cubicBezTo>
                    <a:pt x="1" y="3236"/>
                    <a:pt x="2903" y="4070"/>
                    <a:pt x="6506" y="4070"/>
                  </a:cubicBezTo>
                  <a:cubicBezTo>
                    <a:pt x="10108" y="4070"/>
                    <a:pt x="13044" y="3236"/>
                    <a:pt x="13044" y="2202"/>
                  </a:cubicBezTo>
                  <a:lnTo>
                    <a:pt x="13044" y="701"/>
                  </a:lnTo>
                  <a:lnTo>
                    <a:pt x="11643" y="701"/>
                  </a:lnTo>
                  <a:cubicBezTo>
                    <a:pt x="10442" y="267"/>
                    <a:pt x="8607" y="1"/>
                    <a:pt x="6506"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4"/>
            <p:cNvSpPr/>
            <p:nvPr/>
          </p:nvSpPr>
          <p:spPr>
            <a:xfrm>
              <a:off x="3802875" y="3140200"/>
              <a:ext cx="326100" cy="94250"/>
            </a:xfrm>
            <a:custGeom>
              <a:avLst/>
              <a:gdLst/>
              <a:ahLst/>
              <a:cxnLst/>
              <a:rect l="l" t="t" r="r" b="b"/>
              <a:pathLst>
                <a:path w="13044" h="3770" extrusionOk="0">
                  <a:moveTo>
                    <a:pt x="6506" y="0"/>
                  </a:moveTo>
                  <a:cubicBezTo>
                    <a:pt x="2903" y="0"/>
                    <a:pt x="1" y="834"/>
                    <a:pt x="1" y="1868"/>
                  </a:cubicBezTo>
                  <a:cubicBezTo>
                    <a:pt x="1" y="2936"/>
                    <a:pt x="2903" y="3769"/>
                    <a:pt x="6506" y="3769"/>
                  </a:cubicBezTo>
                  <a:cubicBezTo>
                    <a:pt x="10108" y="3769"/>
                    <a:pt x="13044" y="2936"/>
                    <a:pt x="13044" y="1868"/>
                  </a:cubicBezTo>
                  <a:cubicBezTo>
                    <a:pt x="13044" y="834"/>
                    <a:pt x="10108" y="0"/>
                    <a:pt x="65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4"/>
            <p:cNvSpPr/>
            <p:nvPr/>
          </p:nvSpPr>
          <p:spPr>
            <a:xfrm>
              <a:off x="3847925" y="3162700"/>
              <a:ext cx="236025" cy="49225"/>
            </a:xfrm>
            <a:custGeom>
              <a:avLst/>
              <a:gdLst/>
              <a:ahLst/>
              <a:cxnLst/>
              <a:rect l="l" t="t" r="r" b="b"/>
              <a:pathLst>
                <a:path w="9441" h="1969" extrusionOk="0">
                  <a:moveTo>
                    <a:pt x="4704" y="1"/>
                  </a:moveTo>
                  <a:cubicBezTo>
                    <a:pt x="1835" y="1"/>
                    <a:pt x="0" y="635"/>
                    <a:pt x="0" y="968"/>
                  </a:cubicBezTo>
                  <a:cubicBezTo>
                    <a:pt x="0" y="1302"/>
                    <a:pt x="1835" y="1969"/>
                    <a:pt x="4704" y="1969"/>
                  </a:cubicBezTo>
                  <a:cubicBezTo>
                    <a:pt x="7606" y="1969"/>
                    <a:pt x="9440" y="1302"/>
                    <a:pt x="9440" y="968"/>
                  </a:cubicBezTo>
                  <a:cubicBezTo>
                    <a:pt x="9440" y="635"/>
                    <a:pt x="7606" y="1"/>
                    <a:pt x="4704"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4"/>
            <p:cNvSpPr/>
            <p:nvPr/>
          </p:nvSpPr>
          <p:spPr>
            <a:xfrm>
              <a:off x="3778700" y="3103500"/>
              <a:ext cx="325250" cy="101750"/>
            </a:xfrm>
            <a:custGeom>
              <a:avLst/>
              <a:gdLst/>
              <a:ahLst/>
              <a:cxnLst/>
              <a:rect l="l" t="t" r="r" b="b"/>
              <a:pathLst>
                <a:path w="13010" h="4070" extrusionOk="0">
                  <a:moveTo>
                    <a:pt x="6505" y="0"/>
                  </a:moveTo>
                  <a:cubicBezTo>
                    <a:pt x="4404" y="0"/>
                    <a:pt x="2569" y="267"/>
                    <a:pt x="1368" y="734"/>
                  </a:cubicBezTo>
                  <a:lnTo>
                    <a:pt x="1" y="734"/>
                  </a:lnTo>
                  <a:lnTo>
                    <a:pt x="1" y="2202"/>
                  </a:lnTo>
                  <a:cubicBezTo>
                    <a:pt x="1" y="3236"/>
                    <a:pt x="2903" y="4070"/>
                    <a:pt x="6505" y="4070"/>
                  </a:cubicBezTo>
                  <a:cubicBezTo>
                    <a:pt x="10108" y="4070"/>
                    <a:pt x="13010" y="3236"/>
                    <a:pt x="13010" y="2202"/>
                  </a:cubicBezTo>
                  <a:lnTo>
                    <a:pt x="13010" y="734"/>
                  </a:lnTo>
                  <a:lnTo>
                    <a:pt x="11642" y="734"/>
                  </a:lnTo>
                  <a:cubicBezTo>
                    <a:pt x="10441" y="301"/>
                    <a:pt x="8573" y="0"/>
                    <a:pt x="650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4"/>
            <p:cNvSpPr/>
            <p:nvPr/>
          </p:nvSpPr>
          <p:spPr>
            <a:xfrm>
              <a:off x="3778700" y="3074300"/>
              <a:ext cx="325250" cy="94275"/>
            </a:xfrm>
            <a:custGeom>
              <a:avLst/>
              <a:gdLst/>
              <a:ahLst/>
              <a:cxnLst/>
              <a:rect l="l" t="t" r="r" b="b"/>
              <a:pathLst>
                <a:path w="13010" h="3771" extrusionOk="0">
                  <a:moveTo>
                    <a:pt x="6505" y="1"/>
                  </a:moveTo>
                  <a:cubicBezTo>
                    <a:pt x="2903" y="1"/>
                    <a:pt x="1" y="835"/>
                    <a:pt x="1" y="1902"/>
                  </a:cubicBezTo>
                  <a:cubicBezTo>
                    <a:pt x="1" y="2936"/>
                    <a:pt x="2903" y="3770"/>
                    <a:pt x="6505" y="3770"/>
                  </a:cubicBezTo>
                  <a:cubicBezTo>
                    <a:pt x="10108" y="3770"/>
                    <a:pt x="13010" y="2936"/>
                    <a:pt x="13010" y="1902"/>
                  </a:cubicBezTo>
                  <a:cubicBezTo>
                    <a:pt x="13010" y="835"/>
                    <a:pt x="10108" y="1"/>
                    <a:pt x="6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4"/>
            <p:cNvSpPr/>
            <p:nvPr/>
          </p:nvSpPr>
          <p:spPr>
            <a:xfrm>
              <a:off x="3822900" y="3096825"/>
              <a:ext cx="236850" cy="49225"/>
            </a:xfrm>
            <a:custGeom>
              <a:avLst/>
              <a:gdLst/>
              <a:ahLst/>
              <a:cxnLst/>
              <a:rect l="l" t="t" r="r" b="b"/>
              <a:pathLst>
                <a:path w="9474" h="1969" extrusionOk="0">
                  <a:moveTo>
                    <a:pt x="4737" y="1"/>
                  </a:moveTo>
                  <a:cubicBezTo>
                    <a:pt x="1835" y="1"/>
                    <a:pt x="1" y="668"/>
                    <a:pt x="1" y="1001"/>
                  </a:cubicBezTo>
                  <a:cubicBezTo>
                    <a:pt x="1" y="1335"/>
                    <a:pt x="1835" y="1969"/>
                    <a:pt x="4737" y="1969"/>
                  </a:cubicBezTo>
                  <a:cubicBezTo>
                    <a:pt x="7606" y="1969"/>
                    <a:pt x="9474" y="1335"/>
                    <a:pt x="9474" y="1001"/>
                  </a:cubicBezTo>
                  <a:cubicBezTo>
                    <a:pt x="9474" y="668"/>
                    <a:pt x="7606" y="1"/>
                    <a:pt x="4737"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4"/>
            <p:cNvSpPr/>
            <p:nvPr/>
          </p:nvSpPr>
          <p:spPr>
            <a:xfrm>
              <a:off x="3802875" y="3025950"/>
              <a:ext cx="326100" cy="101750"/>
            </a:xfrm>
            <a:custGeom>
              <a:avLst/>
              <a:gdLst/>
              <a:ahLst/>
              <a:cxnLst/>
              <a:rect l="l" t="t" r="r" b="b"/>
              <a:pathLst>
                <a:path w="13044" h="4070" extrusionOk="0">
                  <a:moveTo>
                    <a:pt x="6506" y="0"/>
                  </a:moveTo>
                  <a:cubicBezTo>
                    <a:pt x="4437" y="0"/>
                    <a:pt x="2569" y="267"/>
                    <a:pt x="1402" y="734"/>
                  </a:cubicBezTo>
                  <a:lnTo>
                    <a:pt x="1" y="734"/>
                  </a:lnTo>
                  <a:lnTo>
                    <a:pt x="1" y="2202"/>
                  </a:lnTo>
                  <a:cubicBezTo>
                    <a:pt x="1" y="3236"/>
                    <a:pt x="2903" y="4070"/>
                    <a:pt x="6506" y="4070"/>
                  </a:cubicBezTo>
                  <a:cubicBezTo>
                    <a:pt x="10108" y="4070"/>
                    <a:pt x="13044" y="3236"/>
                    <a:pt x="13044" y="2202"/>
                  </a:cubicBezTo>
                  <a:lnTo>
                    <a:pt x="13044" y="734"/>
                  </a:lnTo>
                  <a:lnTo>
                    <a:pt x="11643" y="734"/>
                  </a:lnTo>
                  <a:cubicBezTo>
                    <a:pt x="10442" y="267"/>
                    <a:pt x="8607" y="0"/>
                    <a:pt x="6506"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4"/>
            <p:cNvSpPr/>
            <p:nvPr/>
          </p:nvSpPr>
          <p:spPr>
            <a:xfrm>
              <a:off x="3802875" y="2996750"/>
              <a:ext cx="326100" cy="94275"/>
            </a:xfrm>
            <a:custGeom>
              <a:avLst/>
              <a:gdLst/>
              <a:ahLst/>
              <a:cxnLst/>
              <a:rect l="l" t="t" r="r" b="b"/>
              <a:pathLst>
                <a:path w="13044" h="3771" extrusionOk="0">
                  <a:moveTo>
                    <a:pt x="6506" y="1"/>
                  </a:moveTo>
                  <a:cubicBezTo>
                    <a:pt x="2903" y="1"/>
                    <a:pt x="1" y="835"/>
                    <a:pt x="1" y="1902"/>
                  </a:cubicBezTo>
                  <a:cubicBezTo>
                    <a:pt x="1" y="2936"/>
                    <a:pt x="2903" y="3770"/>
                    <a:pt x="6506" y="3770"/>
                  </a:cubicBezTo>
                  <a:cubicBezTo>
                    <a:pt x="10108" y="3770"/>
                    <a:pt x="13044" y="2936"/>
                    <a:pt x="13044" y="1902"/>
                  </a:cubicBezTo>
                  <a:cubicBezTo>
                    <a:pt x="13044" y="835"/>
                    <a:pt x="10108" y="1"/>
                    <a:pt x="65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4"/>
            <p:cNvSpPr/>
            <p:nvPr/>
          </p:nvSpPr>
          <p:spPr>
            <a:xfrm>
              <a:off x="3847925" y="3019275"/>
              <a:ext cx="236025" cy="49225"/>
            </a:xfrm>
            <a:custGeom>
              <a:avLst/>
              <a:gdLst/>
              <a:ahLst/>
              <a:cxnLst/>
              <a:rect l="l" t="t" r="r" b="b"/>
              <a:pathLst>
                <a:path w="9441" h="1969" extrusionOk="0">
                  <a:moveTo>
                    <a:pt x="4704" y="0"/>
                  </a:moveTo>
                  <a:cubicBezTo>
                    <a:pt x="1835" y="0"/>
                    <a:pt x="0" y="634"/>
                    <a:pt x="0" y="1001"/>
                  </a:cubicBezTo>
                  <a:cubicBezTo>
                    <a:pt x="0" y="1335"/>
                    <a:pt x="1835" y="1968"/>
                    <a:pt x="4704" y="1968"/>
                  </a:cubicBezTo>
                  <a:cubicBezTo>
                    <a:pt x="7606" y="1968"/>
                    <a:pt x="9440" y="1335"/>
                    <a:pt x="9440" y="1001"/>
                  </a:cubicBezTo>
                  <a:cubicBezTo>
                    <a:pt x="9440" y="634"/>
                    <a:pt x="7606" y="0"/>
                    <a:pt x="4704" y="0"/>
                  </a:cubicBezTo>
                  <a:close/>
                </a:path>
              </a:pathLst>
            </a:custGeom>
            <a:solidFill>
              <a:srgbClr val="F6B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4"/>
            <p:cNvSpPr/>
            <p:nvPr/>
          </p:nvSpPr>
          <p:spPr>
            <a:xfrm>
              <a:off x="3757025" y="2983400"/>
              <a:ext cx="326075" cy="101775"/>
            </a:xfrm>
            <a:custGeom>
              <a:avLst/>
              <a:gdLst/>
              <a:ahLst/>
              <a:cxnLst/>
              <a:rect l="l" t="t" r="r" b="b"/>
              <a:pathLst>
                <a:path w="13043" h="4071" extrusionOk="0">
                  <a:moveTo>
                    <a:pt x="6505" y="1"/>
                  </a:moveTo>
                  <a:cubicBezTo>
                    <a:pt x="4437" y="1"/>
                    <a:pt x="2569" y="268"/>
                    <a:pt x="1401" y="701"/>
                  </a:cubicBezTo>
                  <a:lnTo>
                    <a:pt x="0" y="701"/>
                  </a:lnTo>
                  <a:lnTo>
                    <a:pt x="0" y="2169"/>
                  </a:lnTo>
                  <a:cubicBezTo>
                    <a:pt x="0" y="3237"/>
                    <a:pt x="2902" y="4071"/>
                    <a:pt x="6505" y="4071"/>
                  </a:cubicBezTo>
                  <a:cubicBezTo>
                    <a:pt x="10108" y="4071"/>
                    <a:pt x="13043" y="3237"/>
                    <a:pt x="13043" y="2169"/>
                  </a:cubicBezTo>
                  <a:lnTo>
                    <a:pt x="13043" y="701"/>
                  </a:lnTo>
                  <a:lnTo>
                    <a:pt x="11642" y="701"/>
                  </a:lnTo>
                  <a:cubicBezTo>
                    <a:pt x="10441" y="268"/>
                    <a:pt x="8606" y="1"/>
                    <a:pt x="6505"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4"/>
            <p:cNvSpPr/>
            <p:nvPr/>
          </p:nvSpPr>
          <p:spPr>
            <a:xfrm>
              <a:off x="3757025" y="2954225"/>
              <a:ext cx="326075" cy="94250"/>
            </a:xfrm>
            <a:custGeom>
              <a:avLst/>
              <a:gdLst/>
              <a:ahLst/>
              <a:cxnLst/>
              <a:rect l="l" t="t" r="r" b="b"/>
              <a:pathLst>
                <a:path w="13043" h="3770" extrusionOk="0">
                  <a:moveTo>
                    <a:pt x="6505" y="0"/>
                  </a:moveTo>
                  <a:cubicBezTo>
                    <a:pt x="2902" y="0"/>
                    <a:pt x="0" y="834"/>
                    <a:pt x="0" y="1868"/>
                  </a:cubicBezTo>
                  <a:cubicBezTo>
                    <a:pt x="0" y="2903"/>
                    <a:pt x="2902" y="3770"/>
                    <a:pt x="6505" y="3770"/>
                  </a:cubicBezTo>
                  <a:cubicBezTo>
                    <a:pt x="10108" y="3770"/>
                    <a:pt x="13043" y="2903"/>
                    <a:pt x="13043" y="1868"/>
                  </a:cubicBezTo>
                  <a:cubicBezTo>
                    <a:pt x="13043" y="834"/>
                    <a:pt x="10108" y="0"/>
                    <a:pt x="6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4"/>
            <p:cNvSpPr/>
            <p:nvPr/>
          </p:nvSpPr>
          <p:spPr>
            <a:xfrm>
              <a:off x="3802050" y="2976750"/>
              <a:ext cx="236025" cy="48375"/>
            </a:xfrm>
            <a:custGeom>
              <a:avLst/>
              <a:gdLst/>
              <a:ahLst/>
              <a:cxnLst/>
              <a:rect l="l" t="t" r="r" b="b"/>
              <a:pathLst>
                <a:path w="9441" h="1935" extrusionOk="0">
                  <a:moveTo>
                    <a:pt x="4704" y="0"/>
                  </a:moveTo>
                  <a:cubicBezTo>
                    <a:pt x="1835" y="0"/>
                    <a:pt x="1" y="634"/>
                    <a:pt x="1" y="967"/>
                  </a:cubicBezTo>
                  <a:cubicBezTo>
                    <a:pt x="1" y="1301"/>
                    <a:pt x="1835" y="1935"/>
                    <a:pt x="4704" y="1935"/>
                  </a:cubicBezTo>
                  <a:cubicBezTo>
                    <a:pt x="7606" y="1935"/>
                    <a:pt x="9441" y="1301"/>
                    <a:pt x="9441" y="967"/>
                  </a:cubicBezTo>
                  <a:cubicBezTo>
                    <a:pt x="9441" y="634"/>
                    <a:pt x="7606" y="0"/>
                    <a:pt x="4704"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4"/>
            <p:cNvSpPr/>
            <p:nvPr/>
          </p:nvSpPr>
          <p:spPr>
            <a:xfrm>
              <a:off x="3757025" y="2917525"/>
              <a:ext cx="326075" cy="101775"/>
            </a:xfrm>
            <a:custGeom>
              <a:avLst/>
              <a:gdLst/>
              <a:ahLst/>
              <a:cxnLst/>
              <a:rect l="l" t="t" r="r" b="b"/>
              <a:pathLst>
                <a:path w="13043" h="4071" extrusionOk="0">
                  <a:moveTo>
                    <a:pt x="6505" y="1"/>
                  </a:moveTo>
                  <a:cubicBezTo>
                    <a:pt x="4437" y="1"/>
                    <a:pt x="2569" y="268"/>
                    <a:pt x="1401" y="735"/>
                  </a:cubicBezTo>
                  <a:lnTo>
                    <a:pt x="0" y="735"/>
                  </a:lnTo>
                  <a:lnTo>
                    <a:pt x="0" y="2202"/>
                  </a:lnTo>
                  <a:cubicBezTo>
                    <a:pt x="0" y="3236"/>
                    <a:pt x="2902" y="4070"/>
                    <a:pt x="6505" y="4070"/>
                  </a:cubicBezTo>
                  <a:cubicBezTo>
                    <a:pt x="10108" y="4070"/>
                    <a:pt x="13043" y="3236"/>
                    <a:pt x="13043" y="2202"/>
                  </a:cubicBezTo>
                  <a:lnTo>
                    <a:pt x="13043" y="735"/>
                  </a:lnTo>
                  <a:lnTo>
                    <a:pt x="11642" y="735"/>
                  </a:lnTo>
                  <a:cubicBezTo>
                    <a:pt x="10441" y="268"/>
                    <a:pt x="8606" y="1"/>
                    <a:pt x="6505"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4"/>
            <p:cNvSpPr/>
            <p:nvPr/>
          </p:nvSpPr>
          <p:spPr>
            <a:xfrm>
              <a:off x="3757025" y="2888350"/>
              <a:ext cx="326075" cy="94250"/>
            </a:xfrm>
            <a:custGeom>
              <a:avLst/>
              <a:gdLst/>
              <a:ahLst/>
              <a:cxnLst/>
              <a:rect l="l" t="t" r="r" b="b"/>
              <a:pathLst>
                <a:path w="13043" h="3770" extrusionOk="0">
                  <a:moveTo>
                    <a:pt x="6505" y="0"/>
                  </a:moveTo>
                  <a:cubicBezTo>
                    <a:pt x="2902" y="0"/>
                    <a:pt x="0" y="834"/>
                    <a:pt x="0" y="1902"/>
                  </a:cubicBezTo>
                  <a:cubicBezTo>
                    <a:pt x="0" y="2936"/>
                    <a:pt x="2902" y="3770"/>
                    <a:pt x="6505" y="3770"/>
                  </a:cubicBezTo>
                  <a:cubicBezTo>
                    <a:pt x="10108" y="3770"/>
                    <a:pt x="13043" y="2936"/>
                    <a:pt x="13043" y="1902"/>
                  </a:cubicBezTo>
                  <a:cubicBezTo>
                    <a:pt x="13043" y="834"/>
                    <a:pt x="10108" y="0"/>
                    <a:pt x="6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4"/>
            <p:cNvSpPr/>
            <p:nvPr/>
          </p:nvSpPr>
          <p:spPr>
            <a:xfrm>
              <a:off x="3802050" y="2910850"/>
              <a:ext cx="236025" cy="49225"/>
            </a:xfrm>
            <a:custGeom>
              <a:avLst/>
              <a:gdLst/>
              <a:ahLst/>
              <a:cxnLst/>
              <a:rect l="l" t="t" r="r" b="b"/>
              <a:pathLst>
                <a:path w="9441" h="1969" extrusionOk="0">
                  <a:moveTo>
                    <a:pt x="4704" y="1"/>
                  </a:moveTo>
                  <a:cubicBezTo>
                    <a:pt x="1835" y="1"/>
                    <a:pt x="1" y="668"/>
                    <a:pt x="1" y="1002"/>
                  </a:cubicBezTo>
                  <a:cubicBezTo>
                    <a:pt x="1" y="1335"/>
                    <a:pt x="1835" y="1969"/>
                    <a:pt x="4704" y="1969"/>
                  </a:cubicBezTo>
                  <a:cubicBezTo>
                    <a:pt x="7606" y="1969"/>
                    <a:pt x="9441" y="1335"/>
                    <a:pt x="9441" y="1002"/>
                  </a:cubicBezTo>
                  <a:cubicBezTo>
                    <a:pt x="9441" y="668"/>
                    <a:pt x="7606" y="1"/>
                    <a:pt x="4704" y="1"/>
                  </a:cubicBezTo>
                  <a:close/>
                </a:path>
              </a:pathLst>
            </a:custGeom>
            <a:solidFill>
              <a:srgbClr val="F6B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4"/>
            <p:cNvSpPr/>
            <p:nvPr/>
          </p:nvSpPr>
          <p:spPr>
            <a:xfrm>
              <a:off x="3757025" y="2856650"/>
              <a:ext cx="326075" cy="101775"/>
            </a:xfrm>
            <a:custGeom>
              <a:avLst/>
              <a:gdLst/>
              <a:ahLst/>
              <a:cxnLst/>
              <a:rect l="l" t="t" r="r" b="b"/>
              <a:pathLst>
                <a:path w="13043" h="4071" extrusionOk="0">
                  <a:moveTo>
                    <a:pt x="6505" y="1"/>
                  </a:moveTo>
                  <a:cubicBezTo>
                    <a:pt x="4437" y="1"/>
                    <a:pt x="2569" y="268"/>
                    <a:pt x="1401" y="701"/>
                  </a:cubicBezTo>
                  <a:lnTo>
                    <a:pt x="0" y="701"/>
                  </a:lnTo>
                  <a:lnTo>
                    <a:pt x="0" y="2202"/>
                  </a:lnTo>
                  <a:cubicBezTo>
                    <a:pt x="0" y="3236"/>
                    <a:pt x="2902" y="4070"/>
                    <a:pt x="6505" y="4070"/>
                  </a:cubicBezTo>
                  <a:cubicBezTo>
                    <a:pt x="10108" y="4070"/>
                    <a:pt x="13043" y="3236"/>
                    <a:pt x="13043" y="2202"/>
                  </a:cubicBezTo>
                  <a:lnTo>
                    <a:pt x="13043" y="701"/>
                  </a:lnTo>
                  <a:lnTo>
                    <a:pt x="11642" y="701"/>
                  </a:lnTo>
                  <a:cubicBezTo>
                    <a:pt x="10441" y="268"/>
                    <a:pt x="8606" y="1"/>
                    <a:pt x="6505"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4"/>
            <p:cNvSpPr/>
            <p:nvPr/>
          </p:nvSpPr>
          <p:spPr>
            <a:xfrm>
              <a:off x="3757025" y="2827475"/>
              <a:ext cx="326075" cy="94250"/>
            </a:xfrm>
            <a:custGeom>
              <a:avLst/>
              <a:gdLst/>
              <a:ahLst/>
              <a:cxnLst/>
              <a:rect l="l" t="t" r="r" b="b"/>
              <a:pathLst>
                <a:path w="13043" h="3770" extrusionOk="0">
                  <a:moveTo>
                    <a:pt x="6505" y="0"/>
                  </a:moveTo>
                  <a:cubicBezTo>
                    <a:pt x="2902" y="0"/>
                    <a:pt x="0" y="834"/>
                    <a:pt x="0" y="1868"/>
                  </a:cubicBezTo>
                  <a:cubicBezTo>
                    <a:pt x="0" y="2936"/>
                    <a:pt x="2902" y="3770"/>
                    <a:pt x="6505" y="3770"/>
                  </a:cubicBezTo>
                  <a:cubicBezTo>
                    <a:pt x="10108" y="3770"/>
                    <a:pt x="13043" y="2936"/>
                    <a:pt x="13043" y="1868"/>
                  </a:cubicBezTo>
                  <a:cubicBezTo>
                    <a:pt x="13043" y="834"/>
                    <a:pt x="10108" y="0"/>
                    <a:pt x="6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4"/>
            <p:cNvSpPr/>
            <p:nvPr/>
          </p:nvSpPr>
          <p:spPr>
            <a:xfrm>
              <a:off x="3802050" y="2849975"/>
              <a:ext cx="236025" cy="49225"/>
            </a:xfrm>
            <a:custGeom>
              <a:avLst/>
              <a:gdLst/>
              <a:ahLst/>
              <a:cxnLst/>
              <a:rect l="l" t="t" r="r" b="b"/>
              <a:pathLst>
                <a:path w="9441" h="1969" extrusionOk="0">
                  <a:moveTo>
                    <a:pt x="4704" y="1"/>
                  </a:moveTo>
                  <a:cubicBezTo>
                    <a:pt x="1835" y="1"/>
                    <a:pt x="1" y="635"/>
                    <a:pt x="1" y="968"/>
                  </a:cubicBezTo>
                  <a:cubicBezTo>
                    <a:pt x="1" y="1302"/>
                    <a:pt x="1835" y="1969"/>
                    <a:pt x="4704" y="1969"/>
                  </a:cubicBezTo>
                  <a:cubicBezTo>
                    <a:pt x="7606" y="1969"/>
                    <a:pt x="9441" y="1302"/>
                    <a:pt x="9441" y="968"/>
                  </a:cubicBezTo>
                  <a:cubicBezTo>
                    <a:pt x="9441" y="635"/>
                    <a:pt x="7606" y="1"/>
                    <a:pt x="4704"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4"/>
            <p:cNvSpPr/>
            <p:nvPr/>
          </p:nvSpPr>
          <p:spPr>
            <a:xfrm>
              <a:off x="3717825" y="2790775"/>
              <a:ext cx="325250" cy="101750"/>
            </a:xfrm>
            <a:custGeom>
              <a:avLst/>
              <a:gdLst/>
              <a:ahLst/>
              <a:cxnLst/>
              <a:rect l="l" t="t" r="r" b="b"/>
              <a:pathLst>
                <a:path w="13010" h="4070" extrusionOk="0">
                  <a:moveTo>
                    <a:pt x="6505" y="0"/>
                  </a:moveTo>
                  <a:cubicBezTo>
                    <a:pt x="4437" y="0"/>
                    <a:pt x="2569" y="301"/>
                    <a:pt x="1368" y="734"/>
                  </a:cubicBezTo>
                  <a:lnTo>
                    <a:pt x="1" y="734"/>
                  </a:lnTo>
                  <a:lnTo>
                    <a:pt x="1" y="2202"/>
                  </a:lnTo>
                  <a:cubicBezTo>
                    <a:pt x="1" y="3236"/>
                    <a:pt x="2903" y="4070"/>
                    <a:pt x="6505" y="4070"/>
                  </a:cubicBezTo>
                  <a:cubicBezTo>
                    <a:pt x="10108" y="4070"/>
                    <a:pt x="13010" y="3236"/>
                    <a:pt x="13010" y="2202"/>
                  </a:cubicBezTo>
                  <a:lnTo>
                    <a:pt x="13010" y="734"/>
                  </a:lnTo>
                  <a:lnTo>
                    <a:pt x="11642" y="734"/>
                  </a:lnTo>
                  <a:cubicBezTo>
                    <a:pt x="10441" y="301"/>
                    <a:pt x="8607" y="0"/>
                    <a:pt x="650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4"/>
            <p:cNvSpPr/>
            <p:nvPr/>
          </p:nvSpPr>
          <p:spPr>
            <a:xfrm>
              <a:off x="3717825" y="2761575"/>
              <a:ext cx="325250" cy="94275"/>
            </a:xfrm>
            <a:custGeom>
              <a:avLst/>
              <a:gdLst/>
              <a:ahLst/>
              <a:cxnLst/>
              <a:rect l="l" t="t" r="r" b="b"/>
              <a:pathLst>
                <a:path w="13010" h="3771" extrusionOk="0">
                  <a:moveTo>
                    <a:pt x="6505" y="1"/>
                  </a:moveTo>
                  <a:cubicBezTo>
                    <a:pt x="2903" y="1"/>
                    <a:pt x="1" y="835"/>
                    <a:pt x="1" y="1902"/>
                  </a:cubicBezTo>
                  <a:cubicBezTo>
                    <a:pt x="1" y="2936"/>
                    <a:pt x="2903" y="3770"/>
                    <a:pt x="6505" y="3770"/>
                  </a:cubicBezTo>
                  <a:cubicBezTo>
                    <a:pt x="10108" y="3770"/>
                    <a:pt x="13010" y="2936"/>
                    <a:pt x="13010" y="1902"/>
                  </a:cubicBezTo>
                  <a:cubicBezTo>
                    <a:pt x="13010" y="835"/>
                    <a:pt x="10108" y="1"/>
                    <a:pt x="6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4"/>
            <p:cNvSpPr/>
            <p:nvPr/>
          </p:nvSpPr>
          <p:spPr>
            <a:xfrm>
              <a:off x="3762850" y="2784925"/>
              <a:ext cx="236025" cy="48400"/>
            </a:xfrm>
            <a:custGeom>
              <a:avLst/>
              <a:gdLst/>
              <a:ahLst/>
              <a:cxnLst/>
              <a:rect l="l" t="t" r="r" b="b"/>
              <a:pathLst>
                <a:path w="9441" h="1936" extrusionOk="0">
                  <a:moveTo>
                    <a:pt x="4704" y="1"/>
                  </a:moveTo>
                  <a:cubicBezTo>
                    <a:pt x="1835" y="1"/>
                    <a:pt x="1" y="635"/>
                    <a:pt x="1" y="968"/>
                  </a:cubicBezTo>
                  <a:cubicBezTo>
                    <a:pt x="1" y="1302"/>
                    <a:pt x="1835" y="1936"/>
                    <a:pt x="4704" y="1936"/>
                  </a:cubicBezTo>
                  <a:cubicBezTo>
                    <a:pt x="7606" y="1936"/>
                    <a:pt x="9441" y="1302"/>
                    <a:pt x="9441" y="968"/>
                  </a:cubicBezTo>
                  <a:cubicBezTo>
                    <a:pt x="9441" y="635"/>
                    <a:pt x="7606" y="1"/>
                    <a:pt x="4704"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4"/>
            <p:cNvSpPr/>
            <p:nvPr/>
          </p:nvSpPr>
          <p:spPr>
            <a:xfrm>
              <a:off x="4149800" y="3871550"/>
              <a:ext cx="326100" cy="102600"/>
            </a:xfrm>
            <a:custGeom>
              <a:avLst/>
              <a:gdLst/>
              <a:ahLst/>
              <a:cxnLst/>
              <a:rect l="l" t="t" r="r" b="b"/>
              <a:pathLst>
                <a:path w="13044" h="4104" extrusionOk="0">
                  <a:moveTo>
                    <a:pt x="6539" y="0"/>
                  </a:moveTo>
                  <a:cubicBezTo>
                    <a:pt x="4437" y="0"/>
                    <a:pt x="2602" y="301"/>
                    <a:pt x="1402" y="734"/>
                  </a:cubicBezTo>
                  <a:lnTo>
                    <a:pt x="1" y="734"/>
                  </a:lnTo>
                  <a:lnTo>
                    <a:pt x="1" y="2202"/>
                  </a:lnTo>
                  <a:cubicBezTo>
                    <a:pt x="1" y="3236"/>
                    <a:pt x="2936" y="4103"/>
                    <a:pt x="6539" y="4103"/>
                  </a:cubicBezTo>
                  <a:cubicBezTo>
                    <a:pt x="10141" y="4103"/>
                    <a:pt x="13043" y="3236"/>
                    <a:pt x="13043" y="2202"/>
                  </a:cubicBezTo>
                  <a:lnTo>
                    <a:pt x="13043" y="734"/>
                  </a:lnTo>
                  <a:lnTo>
                    <a:pt x="11642" y="734"/>
                  </a:lnTo>
                  <a:cubicBezTo>
                    <a:pt x="10475" y="301"/>
                    <a:pt x="8607" y="0"/>
                    <a:pt x="6539"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4"/>
            <p:cNvSpPr/>
            <p:nvPr/>
          </p:nvSpPr>
          <p:spPr>
            <a:xfrm>
              <a:off x="4149800" y="3842350"/>
              <a:ext cx="326100" cy="95100"/>
            </a:xfrm>
            <a:custGeom>
              <a:avLst/>
              <a:gdLst/>
              <a:ahLst/>
              <a:cxnLst/>
              <a:rect l="l" t="t" r="r" b="b"/>
              <a:pathLst>
                <a:path w="13044" h="3804" extrusionOk="0">
                  <a:moveTo>
                    <a:pt x="6539" y="1"/>
                  </a:moveTo>
                  <a:cubicBezTo>
                    <a:pt x="2936" y="1"/>
                    <a:pt x="1" y="868"/>
                    <a:pt x="1" y="1902"/>
                  </a:cubicBezTo>
                  <a:cubicBezTo>
                    <a:pt x="1" y="2936"/>
                    <a:pt x="2936" y="3804"/>
                    <a:pt x="6539" y="3804"/>
                  </a:cubicBezTo>
                  <a:cubicBezTo>
                    <a:pt x="10141" y="3804"/>
                    <a:pt x="13043" y="2936"/>
                    <a:pt x="13043" y="1902"/>
                  </a:cubicBezTo>
                  <a:cubicBezTo>
                    <a:pt x="13043" y="868"/>
                    <a:pt x="10141" y="1"/>
                    <a:pt x="6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4"/>
            <p:cNvSpPr/>
            <p:nvPr/>
          </p:nvSpPr>
          <p:spPr>
            <a:xfrm>
              <a:off x="4194825" y="3865700"/>
              <a:ext cx="236025" cy="48400"/>
            </a:xfrm>
            <a:custGeom>
              <a:avLst/>
              <a:gdLst/>
              <a:ahLst/>
              <a:cxnLst/>
              <a:rect l="l" t="t" r="r" b="b"/>
              <a:pathLst>
                <a:path w="9441" h="1936" extrusionOk="0">
                  <a:moveTo>
                    <a:pt x="4738" y="1"/>
                  </a:moveTo>
                  <a:cubicBezTo>
                    <a:pt x="1835" y="1"/>
                    <a:pt x="1" y="635"/>
                    <a:pt x="1" y="968"/>
                  </a:cubicBezTo>
                  <a:cubicBezTo>
                    <a:pt x="1" y="1302"/>
                    <a:pt x="1835" y="1936"/>
                    <a:pt x="4738" y="1936"/>
                  </a:cubicBezTo>
                  <a:cubicBezTo>
                    <a:pt x="7606" y="1936"/>
                    <a:pt x="9441" y="1302"/>
                    <a:pt x="9441" y="968"/>
                  </a:cubicBezTo>
                  <a:cubicBezTo>
                    <a:pt x="9441" y="635"/>
                    <a:pt x="7606" y="1"/>
                    <a:pt x="4738"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4"/>
            <p:cNvSpPr/>
            <p:nvPr/>
          </p:nvSpPr>
          <p:spPr>
            <a:xfrm>
              <a:off x="4149800" y="3798150"/>
              <a:ext cx="326100" cy="101775"/>
            </a:xfrm>
            <a:custGeom>
              <a:avLst/>
              <a:gdLst/>
              <a:ahLst/>
              <a:cxnLst/>
              <a:rect l="l" t="t" r="r" b="b"/>
              <a:pathLst>
                <a:path w="13044" h="4071" extrusionOk="0">
                  <a:moveTo>
                    <a:pt x="6539" y="1"/>
                  </a:moveTo>
                  <a:cubicBezTo>
                    <a:pt x="4437" y="1"/>
                    <a:pt x="2602" y="268"/>
                    <a:pt x="1402" y="701"/>
                  </a:cubicBezTo>
                  <a:lnTo>
                    <a:pt x="1" y="701"/>
                  </a:lnTo>
                  <a:lnTo>
                    <a:pt x="1" y="2203"/>
                  </a:lnTo>
                  <a:cubicBezTo>
                    <a:pt x="1" y="3237"/>
                    <a:pt x="2936" y="4071"/>
                    <a:pt x="6539" y="4071"/>
                  </a:cubicBezTo>
                  <a:cubicBezTo>
                    <a:pt x="10141" y="4071"/>
                    <a:pt x="13043" y="3237"/>
                    <a:pt x="13043" y="2203"/>
                  </a:cubicBezTo>
                  <a:lnTo>
                    <a:pt x="13043" y="701"/>
                  </a:lnTo>
                  <a:lnTo>
                    <a:pt x="11642" y="701"/>
                  </a:lnTo>
                  <a:cubicBezTo>
                    <a:pt x="10475" y="268"/>
                    <a:pt x="8607" y="1"/>
                    <a:pt x="6539"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4"/>
            <p:cNvSpPr/>
            <p:nvPr/>
          </p:nvSpPr>
          <p:spPr>
            <a:xfrm>
              <a:off x="4149800" y="3768975"/>
              <a:ext cx="326100" cy="94250"/>
            </a:xfrm>
            <a:custGeom>
              <a:avLst/>
              <a:gdLst/>
              <a:ahLst/>
              <a:cxnLst/>
              <a:rect l="l" t="t" r="r" b="b"/>
              <a:pathLst>
                <a:path w="13044" h="3770" extrusionOk="0">
                  <a:moveTo>
                    <a:pt x="6539" y="0"/>
                  </a:moveTo>
                  <a:cubicBezTo>
                    <a:pt x="2936" y="0"/>
                    <a:pt x="1" y="834"/>
                    <a:pt x="1" y="1868"/>
                  </a:cubicBezTo>
                  <a:cubicBezTo>
                    <a:pt x="1" y="2936"/>
                    <a:pt x="2936" y="3770"/>
                    <a:pt x="6539" y="3770"/>
                  </a:cubicBezTo>
                  <a:cubicBezTo>
                    <a:pt x="10141" y="3770"/>
                    <a:pt x="13043" y="2936"/>
                    <a:pt x="13043" y="1868"/>
                  </a:cubicBezTo>
                  <a:cubicBezTo>
                    <a:pt x="13043" y="834"/>
                    <a:pt x="10141" y="0"/>
                    <a:pt x="6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4"/>
            <p:cNvSpPr/>
            <p:nvPr/>
          </p:nvSpPr>
          <p:spPr>
            <a:xfrm>
              <a:off x="4194825" y="3791500"/>
              <a:ext cx="236025" cy="49225"/>
            </a:xfrm>
            <a:custGeom>
              <a:avLst/>
              <a:gdLst/>
              <a:ahLst/>
              <a:cxnLst/>
              <a:rect l="l" t="t" r="r" b="b"/>
              <a:pathLst>
                <a:path w="9441" h="1969" extrusionOk="0">
                  <a:moveTo>
                    <a:pt x="4738" y="0"/>
                  </a:moveTo>
                  <a:cubicBezTo>
                    <a:pt x="1835" y="0"/>
                    <a:pt x="1" y="634"/>
                    <a:pt x="1" y="967"/>
                  </a:cubicBezTo>
                  <a:cubicBezTo>
                    <a:pt x="1" y="1301"/>
                    <a:pt x="1835" y="1968"/>
                    <a:pt x="4738" y="1968"/>
                  </a:cubicBezTo>
                  <a:cubicBezTo>
                    <a:pt x="7606" y="1968"/>
                    <a:pt x="9441" y="1301"/>
                    <a:pt x="9441" y="967"/>
                  </a:cubicBezTo>
                  <a:cubicBezTo>
                    <a:pt x="9441" y="634"/>
                    <a:pt x="7606" y="0"/>
                    <a:pt x="4738"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4"/>
            <p:cNvSpPr/>
            <p:nvPr/>
          </p:nvSpPr>
          <p:spPr>
            <a:xfrm>
              <a:off x="4149800" y="3723950"/>
              <a:ext cx="326100" cy="102600"/>
            </a:xfrm>
            <a:custGeom>
              <a:avLst/>
              <a:gdLst/>
              <a:ahLst/>
              <a:cxnLst/>
              <a:rect l="l" t="t" r="r" b="b"/>
              <a:pathLst>
                <a:path w="13044" h="4104" extrusionOk="0">
                  <a:moveTo>
                    <a:pt x="6539" y="0"/>
                  </a:moveTo>
                  <a:cubicBezTo>
                    <a:pt x="4437" y="0"/>
                    <a:pt x="2602" y="300"/>
                    <a:pt x="1402" y="734"/>
                  </a:cubicBezTo>
                  <a:lnTo>
                    <a:pt x="1" y="734"/>
                  </a:lnTo>
                  <a:lnTo>
                    <a:pt x="1" y="2202"/>
                  </a:lnTo>
                  <a:cubicBezTo>
                    <a:pt x="1" y="3236"/>
                    <a:pt x="2936" y="4103"/>
                    <a:pt x="6539" y="4103"/>
                  </a:cubicBezTo>
                  <a:cubicBezTo>
                    <a:pt x="10141" y="4103"/>
                    <a:pt x="13043" y="3236"/>
                    <a:pt x="13043" y="2202"/>
                  </a:cubicBezTo>
                  <a:lnTo>
                    <a:pt x="13043" y="734"/>
                  </a:lnTo>
                  <a:lnTo>
                    <a:pt x="11642" y="734"/>
                  </a:lnTo>
                  <a:cubicBezTo>
                    <a:pt x="10475" y="300"/>
                    <a:pt x="8607" y="0"/>
                    <a:pt x="6539"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4"/>
            <p:cNvSpPr/>
            <p:nvPr/>
          </p:nvSpPr>
          <p:spPr>
            <a:xfrm>
              <a:off x="4149800" y="3694750"/>
              <a:ext cx="326100" cy="94250"/>
            </a:xfrm>
            <a:custGeom>
              <a:avLst/>
              <a:gdLst/>
              <a:ahLst/>
              <a:cxnLst/>
              <a:rect l="l" t="t" r="r" b="b"/>
              <a:pathLst>
                <a:path w="13044" h="3770" extrusionOk="0">
                  <a:moveTo>
                    <a:pt x="6539" y="1"/>
                  </a:moveTo>
                  <a:cubicBezTo>
                    <a:pt x="2936" y="1"/>
                    <a:pt x="1" y="868"/>
                    <a:pt x="1" y="1902"/>
                  </a:cubicBezTo>
                  <a:cubicBezTo>
                    <a:pt x="1" y="2936"/>
                    <a:pt x="2936" y="3770"/>
                    <a:pt x="6539" y="3770"/>
                  </a:cubicBezTo>
                  <a:cubicBezTo>
                    <a:pt x="10141" y="3770"/>
                    <a:pt x="13043" y="2936"/>
                    <a:pt x="13043" y="1902"/>
                  </a:cubicBezTo>
                  <a:cubicBezTo>
                    <a:pt x="13043" y="868"/>
                    <a:pt x="10141" y="1"/>
                    <a:pt x="6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4"/>
            <p:cNvSpPr/>
            <p:nvPr/>
          </p:nvSpPr>
          <p:spPr>
            <a:xfrm>
              <a:off x="4194825" y="3718100"/>
              <a:ext cx="236025" cy="48400"/>
            </a:xfrm>
            <a:custGeom>
              <a:avLst/>
              <a:gdLst/>
              <a:ahLst/>
              <a:cxnLst/>
              <a:rect l="l" t="t" r="r" b="b"/>
              <a:pathLst>
                <a:path w="9441" h="1936" extrusionOk="0">
                  <a:moveTo>
                    <a:pt x="4738" y="1"/>
                  </a:moveTo>
                  <a:cubicBezTo>
                    <a:pt x="1835" y="1"/>
                    <a:pt x="1" y="634"/>
                    <a:pt x="1" y="968"/>
                  </a:cubicBezTo>
                  <a:cubicBezTo>
                    <a:pt x="1" y="1302"/>
                    <a:pt x="1835" y="1935"/>
                    <a:pt x="4738" y="1935"/>
                  </a:cubicBezTo>
                  <a:cubicBezTo>
                    <a:pt x="7606" y="1935"/>
                    <a:pt x="9441" y="1302"/>
                    <a:pt x="9441" y="968"/>
                  </a:cubicBezTo>
                  <a:cubicBezTo>
                    <a:pt x="9441" y="634"/>
                    <a:pt x="7606" y="1"/>
                    <a:pt x="4738"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4"/>
            <p:cNvSpPr/>
            <p:nvPr/>
          </p:nvSpPr>
          <p:spPr>
            <a:xfrm>
              <a:off x="4149800" y="3650550"/>
              <a:ext cx="326100" cy="101775"/>
            </a:xfrm>
            <a:custGeom>
              <a:avLst/>
              <a:gdLst/>
              <a:ahLst/>
              <a:cxnLst/>
              <a:rect l="l" t="t" r="r" b="b"/>
              <a:pathLst>
                <a:path w="13044" h="4071" extrusionOk="0">
                  <a:moveTo>
                    <a:pt x="6539" y="1"/>
                  </a:moveTo>
                  <a:cubicBezTo>
                    <a:pt x="4437" y="1"/>
                    <a:pt x="2602" y="268"/>
                    <a:pt x="1402" y="701"/>
                  </a:cubicBezTo>
                  <a:lnTo>
                    <a:pt x="1" y="701"/>
                  </a:lnTo>
                  <a:lnTo>
                    <a:pt x="1" y="2169"/>
                  </a:lnTo>
                  <a:cubicBezTo>
                    <a:pt x="1" y="3236"/>
                    <a:pt x="2936" y="4070"/>
                    <a:pt x="6539" y="4070"/>
                  </a:cubicBezTo>
                  <a:cubicBezTo>
                    <a:pt x="10141" y="4070"/>
                    <a:pt x="13043" y="3236"/>
                    <a:pt x="13043" y="2169"/>
                  </a:cubicBezTo>
                  <a:lnTo>
                    <a:pt x="13043" y="701"/>
                  </a:lnTo>
                  <a:lnTo>
                    <a:pt x="11642" y="701"/>
                  </a:lnTo>
                  <a:cubicBezTo>
                    <a:pt x="10475" y="268"/>
                    <a:pt x="8607" y="1"/>
                    <a:pt x="6539"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4"/>
            <p:cNvSpPr/>
            <p:nvPr/>
          </p:nvSpPr>
          <p:spPr>
            <a:xfrm>
              <a:off x="4149800" y="3621375"/>
              <a:ext cx="326100" cy="94250"/>
            </a:xfrm>
            <a:custGeom>
              <a:avLst/>
              <a:gdLst/>
              <a:ahLst/>
              <a:cxnLst/>
              <a:rect l="l" t="t" r="r" b="b"/>
              <a:pathLst>
                <a:path w="13044" h="3770" extrusionOk="0">
                  <a:moveTo>
                    <a:pt x="6539" y="0"/>
                  </a:moveTo>
                  <a:cubicBezTo>
                    <a:pt x="2936" y="0"/>
                    <a:pt x="1" y="834"/>
                    <a:pt x="1" y="1868"/>
                  </a:cubicBezTo>
                  <a:cubicBezTo>
                    <a:pt x="1" y="2902"/>
                    <a:pt x="2936" y="3770"/>
                    <a:pt x="6539" y="3770"/>
                  </a:cubicBezTo>
                  <a:cubicBezTo>
                    <a:pt x="10141" y="3770"/>
                    <a:pt x="13043" y="2902"/>
                    <a:pt x="13043" y="1868"/>
                  </a:cubicBezTo>
                  <a:cubicBezTo>
                    <a:pt x="13043" y="834"/>
                    <a:pt x="10141" y="0"/>
                    <a:pt x="6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4"/>
            <p:cNvSpPr/>
            <p:nvPr/>
          </p:nvSpPr>
          <p:spPr>
            <a:xfrm>
              <a:off x="4194825" y="3643875"/>
              <a:ext cx="236025" cy="48400"/>
            </a:xfrm>
            <a:custGeom>
              <a:avLst/>
              <a:gdLst/>
              <a:ahLst/>
              <a:cxnLst/>
              <a:rect l="l" t="t" r="r" b="b"/>
              <a:pathLst>
                <a:path w="9441" h="1936" extrusionOk="0">
                  <a:moveTo>
                    <a:pt x="4738" y="1"/>
                  </a:moveTo>
                  <a:cubicBezTo>
                    <a:pt x="1835" y="1"/>
                    <a:pt x="1" y="635"/>
                    <a:pt x="1" y="968"/>
                  </a:cubicBezTo>
                  <a:cubicBezTo>
                    <a:pt x="1" y="1302"/>
                    <a:pt x="1835" y="1936"/>
                    <a:pt x="4738" y="1936"/>
                  </a:cubicBezTo>
                  <a:cubicBezTo>
                    <a:pt x="7606" y="1936"/>
                    <a:pt x="9441" y="1302"/>
                    <a:pt x="9441" y="968"/>
                  </a:cubicBezTo>
                  <a:cubicBezTo>
                    <a:pt x="9441" y="635"/>
                    <a:pt x="7606" y="1"/>
                    <a:pt x="4738" y="1"/>
                  </a:cubicBezTo>
                  <a:close/>
                </a:path>
              </a:pathLst>
            </a:custGeom>
            <a:solidFill>
              <a:srgbClr val="F6B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4"/>
            <p:cNvSpPr/>
            <p:nvPr/>
          </p:nvSpPr>
          <p:spPr>
            <a:xfrm>
              <a:off x="4149800" y="3576325"/>
              <a:ext cx="326100" cy="101775"/>
            </a:xfrm>
            <a:custGeom>
              <a:avLst/>
              <a:gdLst/>
              <a:ahLst/>
              <a:cxnLst/>
              <a:rect l="l" t="t" r="r" b="b"/>
              <a:pathLst>
                <a:path w="13044" h="4071" extrusionOk="0">
                  <a:moveTo>
                    <a:pt x="6539" y="1"/>
                  </a:moveTo>
                  <a:cubicBezTo>
                    <a:pt x="4437" y="1"/>
                    <a:pt x="2602" y="268"/>
                    <a:pt x="1402" y="735"/>
                  </a:cubicBezTo>
                  <a:lnTo>
                    <a:pt x="1" y="735"/>
                  </a:lnTo>
                  <a:lnTo>
                    <a:pt x="1" y="2202"/>
                  </a:lnTo>
                  <a:cubicBezTo>
                    <a:pt x="1" y="3237"/>
                    <a:pt x="2936" y="4071"/>
                    <a:pt x="6539" y="4071"/>
                  </a:cubicBezTo>
                  <a:cubicBezTo>
                    <a:pt x="10141" y="4071"/>
                    <a:pt x="13043" y="3237"/>
                    <a:pt x="13043" y="2202"/>
                  </a:cubicBezTo>
                  <a:lnTo>
                    <a:pt x="13043" y="735"/>
                  </a:lnTo>
                  <a:lnTo>
                    <a:pt x="11642" y="735"/>
                  </a:lnTo>
                  <a:cubicBezTo>
                    <a:pt x="10475" y="268"/>
                    <a:pt x="8607" y="1"/>
                    <a:pt x="6539" y="1"/>
                  </a:cubicBezTo>
                  <a:close/>
                </a:path>
              </a:pathLst>
            </a:custGeom>
            <a:solidFill>
              <a:srgbClr val="FE8F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4"/>
            <p:cNvSpPr/>
            <p:nvPr/>
          </p:nvSpPr>
          <p:spPr>
            <a:xfrm>
              <a:off x="4149800" y="3547150"/>
              <a:ext cx="326100" cy="94250"/>
            </a:xfrm>
            <a:custGeom>
              <a:avLst/>
              <a:gdLst/>
              <a:ahLst/>
              <a:cxnLst/>
              <a:rect l="l" t="t" r="r" b="b"/>
              <a:pathLst>
                <a:path w="13044" h="3770" extrusionOk="0">
                  <a:moveTo>
                    <a:pt x="6539" y="0"/>
                  </a:moveTo>
                  <a:cubicBezTo>
                    <a:pt x="2936" y="0"/>
                    <a:pt x="1" y="834"/>
                    <a:pt x="1" y="1902"/>
                  </a:cubicBezTo>
                  <a:cubicBezTo>
                    <a:pt x="1" y="2936"/>
                    <a:pt x="2936" y="3770"/>
                    <a:pt x="6539" y="3770"/>
                  </a:cubicBezTo>
                  <a:cubicBezTo>
                    <a:pt x="10141" y="3770"/>
                    <a:pt x="13043" y="2936"/>
                    <a:pt x="13043" y="1902"/>
                  </a:cubicBezTo>
                  <a:cubicBezTo>
                    <a:pt x="13043" y="834"/>
                    <a:pt x="10141" y="0"/>
                    <a:pt x="6539" y="0"/>
                  </a:cubicBezTo>
                  <a:close/>
                </a:path>
              </a:pathLst>
            </a:custGeom>
            <a:solidFill>
              <a:srgbClr val="F6D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4"/>
            <p:cNvSpPr/>
            <p:nvPr/>
          </p:nvSpPr>
          <p:spPr>
            <a:xfrm>
              <a:off x="4194825" y="3569675"/>
              <a:ext cx="236025" cy="49225"/>
            </a:xfrm>
            <a:custGeom>
              <a:avLst/>
              <a:gdLst/>
              <a:ahLst/>
              <a:cxnLst/>
              <a:rect l="l" t="t" r="r" b="b"/>
              <a:pathLst>
                <a:path w="9441" h="1969" extrusionOk="0">
                  <a:moveTo>
                    <a:pt x="4738" y="0"/>
                  </a:moveTo>
                  <a:cubicBezTo>
                    <a:pt x="1835" y="0"/>
                    <a:pt x="1" y="667"/>
                    <a:pt x="1" y="1001"/>
                  </a:cubicBezTo>
                  <a:cubicBezTo>
                    <a:pt x="1" y="1334"/>
                    <a:pt x="1835" y="1968"/>
                    <a:pt x="4738" y="1968"/>
                  </a:cubicBezTo>
                  <a:cubicBezTo>
                    <a:pt x="7606" y="1968"/>
                    <a:pt x="9441" y="1334"/>
                    <a:pt x="9441" y="1001"/>
                  </a:cubicBezTo>
                  <a:cubicBezTo>
                    <a:pt x="9441" y="667"/>
                    <a:pt x="7606" y="0"/>
                    <a:pt x="4738" y="0"/>
                  </a:cubicBezTo>
                  <a:close/>
                </a:path>
              </a:pathLst>
            </a:custGeom>
            <a:solidFill>
              <a:srgbClr val="F6B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4"/>
            <p:cNvSpPr/>
            <p:nvPr/>
          </p:nvSpPr>
          <p:spPr>
            <a:xfrm>
              <a:off x="4149800" y="3502125"/>
              <a:ext cx="326100" cy="102600"/>
            </a:xfrm>
            <a:custGeom>
              <a:avLst/>
              <a:gdLst/>
              <a:ahLst/>
              <a:cxnLst/>
              <a:rect l="l" t="t" r="r" b="b"/>
              <a:pathLst>
                <a:path w="13044" h="4104" extrusionOk="0">
                  <a:moveTo>
                    <a:pt x="6539" y="0"/>
                  </a:moveTo>
                  <a:cubicBezTo>
                    <a:pt x="4437" y="0"/>
                    <a:pt x="2602" y="300"/>
                    <a:pt x="1402" y="734"/>
                  </a:cubicBezTo>
                  <a:lnTo>
                    <a:pt x="1" y="734"/>
                  </a:lnTo>
                  <a:lnTo>
                    <a:pt x="1" y="2202"/>
                  </a:lnTo>
                  <a:cubicBezTo>
                    <a:pt x="1" y="3236"/>
                    <a:pt x="2936" y="4103"/>
                    <a:pt x="6539" y="4103"/>
                  </a:cubicBezTo>
                  <a:cubicBezTo>
                    <a:pt x="10141" y="4103"/>
                    <a:pt x="13043" y="3236"/>
                    <a:pt x="13043" y="2202"/>
                  </a:cubicBezTo>
                  <a:lnTo>
                    <a:pt x="13043" y="734"/>
                  </a:lnTo>
                  <a:lnTo>
                    <a:pt x="11642" y="734"/>
                  </a:lnTo>
                  <a:cubicBezTo>
                    <a:pt x="10475" y="300"/>
                    <a:pt x="8607" y="0"/>
                    <a:pt x="6539" y="0"/>
                  </a:cubicBezTo>
                  <a:close/>
                </a:path>
              </a:pathLst>
            </a:custGeom>
            <a:solidFill>
              <a:srgbClr val="FE8F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4"/>
            <p:cNvSpPr/>
            <p:nvPr/>
          </p:nvSpPr>
          <p:spPr>
            <a:xfrm>
              <a:off x="4149800" y="3472925"/>
              <a:ext cx="326100" cy="95100"/>
            </a:xfrm>
            <a:custGeom>
              <a:avLst/>
              <a:gdLst/>
              <a:ahLst/>
              <a:cxnLst/>
              <a:rect l="l" t="t" r="r" b="b"/>
              <a:pathLst>
                <a:path w="13044" h="3804" extrusionOk="0">
                  <a:moveTo>
                    <a:pt x="6539" y="1"/>
                  </a:moveTo>
                  <a:cubicBezTo>
                    <a:pt x="2936" y="1"/>
                    <a:pt x="1" y="868"/>
                    <a:pt x="1" y="1902"/>
                  </a:cubicBezTo>
                  <a:cubicBezTo>
                    <a:pt x="1" y="2936"/>
                    <a:pt x="2936" y="3803"/>
                    <a:pt x="6539" y="3803"/>
                  </a:cubicBezTo>
                  <a:cubicBezTo>
                    <a:pt x="10141" y="3803"/>
                    <a:pt x="13043" y="2936"/>
                    <a:pt x="13043" y="1902"/>
                  </a:cubicBezTo>
                  <a:cubicBezTo>
                    <a:pt x="13043" y="868"/>
                    <a:pt x="10141" y="1"/>
                    <a:pt x="6539" y="1"/>
                  </a:cubicBezTo>
                  <a:close/>
                </a:path>
              </a:pathLst>
            </a:custGeom>
            <a:solidFill>
              <a:srgbClr val="F6D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4"/>
            <p:cNvSpPr/>
            <p:nvPr/>
          </p:nvSpPr>
          <p:spPr>
            <a:xfrm>
              <a:off x="4194825" y="3496275"/>
              <a:ext cx="236025" cy="48400"/>
            </a:xfrm>
            <a:custGeom>
              <a:avLst/>
              <a:gdLst/>
              <a:ahLst/>
              <a:cxnLst/>
              <a:rect l="l" t="t" r="r" b="b"/>
              <a:pathLst>
                <a:path w="9441" h="1936" extrusionOk="0">
                  <a:moveTo>
                    <a:pt x="4738" y="1"/>
                  </a:moveTo>
                  <a:cubicBezTo>
                    <a:pt x="1835" y="1"/>
                    <a:pt x="1" y="634"/>
                    <a:pt x="1" y="968"/>
                  </a:cubicBezTo>
                  <a:cubicBezTo>
                    <a:pt x="1" y="1302"/>
                    <a:pt x="1835" y="1935"/>
                    <a:pt x="4738" y="1935"/>
                  </a:cubicBezTo>
                  <a:cubicBezTo>
                    <a:pt x="7606" y="1935"/>
                    <a:pt x="9441" y="1302"/>
                    <a:pt x="9441" y="968"/>
                  </a:cubicBezTo>
                  <a:cubicBezTo>
                    <a:pt x="9441" y="634"/>
                    <a:pt x="7606" y="1"/>
                    <a:pt x="4738" y="1"/>
                  </a:cubicBezTo>
                  <a:close/>
                </a:path>
              </a:pathLst>
            </a:custGeom>
            <a:solidFill>
              <a:srgbClr val="F6B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4"/>
            <p:cNvSpPr/>
            <p:nvPr/>
          </p:nvSpPr>
          <p:spPr>
            <a:xfrm>
              <a:off x="4149800" y="3428725"/>
              <a:ext cx="326100" cy="101775"/>
            </a:xfrm>
            <a:custGeom>
              <a:avLst/>
              <a:gdLst/>
              <a:ahLst/>
              <a:cxnLst/>
              <a:rect l="l" t="t" r="r" b="b"/>
              <a:pathLst>
                <a:path w="13044" h="4071" extrusionOk="0">
                  <a:moveTo>
                    <a:pt x="6539" y="1"/>
                  </a:moveTo>
                  <a:cubicBezTo>
                    <a:pt x="4437" y="1"/>
                    <a:pt x="2602" y="268"/>
                    <a:pt x="1402" y="701"/>
                  </a:cubicBezTo>
                  <a:lnTo>
                    <a:pt x="1" y="701"/>
                  </a:lnTo>
                  <a:lnTo>
                    <a:pt x="1" y="2202"/>
                  </a:lnTo>
                  <a:cubicBezTo>
                    <a:pt x="1" y="3236"/>
                    <a:pt x="2936" y="4070"/>
                    <a:pt x="6539" y="4070"/>
                  </a:cubicBezTo>
                  <a:cubicBezTo>
                    <a:pt x="10141" y="4070"/>
                    <a:pt x="13043" y="3236"/>
                    <a:pt x="13043" y="2202"/>
                  </a:cubicBezTo>
                  <a:lnTo>
                    <a:pt x="13043" y="701"/>
                  </a:lnTo>
                  <a:lnTo>
                    <a:pt x="11642" y="701"/>
                  </a:lnTo>
                  <a:cubicBezTo>
                    <a:pt x="10475" y="268"/>
                    <a:pt x="8607" y="1"/>
                    <a:pt x="6539"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4"/>
            <p:cNvSpPr/>
            <p:nvPr/>
          </p:nvSpPr>
          <p:spPr>
            <a:xfrm>
              <a:off x="4149800" y="3399550"/>
              <a:ext cx="326100" cy="94250"/>
            </a:xfrm>
            <a:custGeom>
              <a:avLst/>
              <a:gdLst/>
              <a:ahLst/>
              <a:cxnLst/>
              <a:rect l="l" t="t" r="r" b="b"/>
              <a:pathLst>
                <a:path w="13044" h="3770" extrusionOk="0">
                  <a:moveTo>
                    <a:pt x="6539" y="0"/>
                  </a:moveTo>
                  <a:cubicBezTo>
                    <a:pt x="2936" y="0"/>
                    <a:pt x="1" y="834"/>
                    <a:pt x="1" y="1868"/>
                  </a:cubicBezTo>
                  <a:cubicBezTo>
                    <a:pt x="1" y="2936"/>
                    <a:pt x="2936" y="3770"/>
                    <a:pt x="6539" y="3770"/>
                  </a:cubicBezTo>
                  <a:cubicBezTo>
                    <a:pt x="10141" y="3770"/>
                    <a:pt x="13043" y="2936"/>
                    <a:pt x="13043" y="1868"/>
                  </a:cubicBezTo>
                  <a:cubicBezTo>
                    <a:pt x="13043" y="834"/>
                    <a:pt x="10141" y="0"/>
                    <a:pt x="6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64"/>
            <p:cNvSpPr/>
            <p:nvPr/>
          </p:nvSpPr>
          <p:spPr>
            <a:xfrm>
              <a:off x="4194825" y="3422050"/>
              <a:ext cx="236025" cy="49225"/>
            </a:xfrm>
            <a:custGeom>
              <a:avLst/>
              <a:gdLst/>
              <a:ahLst/>
              <a:cxnLst/>
              <a:rect l="l" t="t" r="r" b="b"/>
              <a:pathLst>
                <a:path w="9441" h="1969" extrusionOk="0">
                  <a:moveTo>
                    <a:pt x="4738" y="1"/>
                  </a:moveTo>
                  <a:cubicBezTo>
                    <a:pt x="1835" y="1"/>
                    <a:pt x="1" y="635"/>
                    <a:pt x="1" y="968"/>
                  </a:cubicBezTo>
                  <a:cubicBezTo>
                    <a:pt x="1" y="1302"/>
                    <a:pt x="1835" y="1969"/>
                    <a:pt x="4738" y="1969"/>
                  </a:cubicBezTo>
                  <a:cubicBezTo>
                    <a:pt x="7606" y="1969"/>
                    <a:pt x="9441" y="1302"/>
                    <a:pt x="9441" y="968"/>
                  </a:cubicBezTo>
                  <a:cubicBezTo>
                    <a:pt x="9441" y="635"/>
                    <a:pt x="7606" y="1"/>
                    <a:pt x="4738"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4"/>
            <p:cNvSpPr/>
            <p:nvPr/>
          </p:nvSpPr>
          <p:spPr>
            <a:xfrm>
              <a:off x="4149800" y="3354500"/>
              <a:ext cx="326100" cy="102600"/>
            </a:xfrm>
            <a:custGeom>
              <a:avLst/>
              <a:gdLst/>
              <a:ahLst/>
              <a:cxnLst/>
              <a:rect l="l" t="t" r="r" b="b"/>
              <a:pathLst>
                <a:path w="13044" h="4104" extrusionOk="0">
                  <a:moveTo>
                    <a:pt x="6539" y="1"/>
                  </a:moveTo>
                  <a:cubicBezTo>
                    <a:pt x="4437" y="1"/>
                    <a:pt x="2602" y="301"/>
                    <a:pt x="1402" y="735"/>
                  </a:cubicBezTo>
                  <a:lnTo>
                    <a:pt x="1" y="735"/>
                  </a:lnTo>
                  <a:lnTo>
                    <a:pt x="1" y="2202"/>
                  </a:lnTo>
                  <a:cubicBezTo>
                    <a:pt x="1" y="3237"/>
                    <a:pt x="2936" y="4104"/>
                    <a:pt x="6539" y="4104"/>
                  </a:cubicBezTo>
                  <a:cubicBezTo>
                    <a:pt x="10141" y="4104"/>
                    <a:pt x="13043" y="3237"/>
                    <a:pt x="13043" y="2202"/>
                  </a:cubicBezTo>
                  <a:lnTo>
                    <a:pt x="13043" y="735"/>
                  </a:lnTo>
                  <a:lnTo>
                    <a:pt x="11642" y="735"/>
                  </a:lnTo>
                  <a:cubicBezTo>
                    <a:pt x="10475" y="301"/>
                    <a:pt x="8607" y="1"/>
                    <a:pt x="6539"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4"/>
            <p:cNvSpPr/>
            <p:nvPr/>
          </p:nvSpPr>
          <p:spPr>
            <a:xfrm>
              <a:off x="4149800" y="3325325"/>
              <a:ext cx="326100" cy="94250"/>
            </a:xfrm>
            <a:custGeom>
              <a:avLst/>
              <a:gdLst/>
              <a:ahLst/>
              <a:cxnLst/>
              <a:rect l="l" t="t" r="r" b="b"/>
              <a:pathLst>
                <a:path w="13044" h="3770" extrusionOk="0">
                  <a:moveTo>
                    <a:pt x="6539" y="0"/>
                  </a:moveTo>
                  <a:cubicBezTo>
                    <a:pt x="2936" y="0"/>
                    <a:pt x="1" y="868"/>
                    <a:pt x="1" y="1902"/>
                  </a:cubicBezTo>
                  <a:cubicBezTo>
                    <a:pt x="1" y="2936"/>
                    <a:pt x="2936" y="3770"/>
                    <a:pt x="6539" y="3770"/>
                  </a:cubicBezTo>
                  <a:cubicBezTo>
                    <a:pt x="10141" y="3770"/>
                    <a:pt x="13043" y="2936"/>
                    <a:pt x="13043" y="1902"/>
                  </a:cubicBezTo>
                  <a:cubicBezTo>
                    <a:pt x="13043" y="868"/>
                    <a:pt x="10141" y="0"/>
                    <a:pt x="6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4"/>
            <p:cNvSpPr/>
            <p:nvPr/>
          </p:nvSpPr>
          <p:spPr>
            <a:xfrm>
              <a:off x="4194825" y="3348675"/>
              <a:ext cx="236025" cy="48400"/>
            </a:xfrm>
            <a:custGeom>
              <a:avLst/>
              <a:gdLst/>
              <a:ahLst/>
              <a:cxnLst/>
              <a:rect l="l" t="t" r="r" b="b"/>
              <a:pathLst>
                <a:path w="9441" h="1936" extrusionOk="0">
                  <a:moveTo>
                    <a:pt x="4738" y="0"/>
                  </a:moveTo>
                  <a:cubicBezTo>
                    <a:pt x="1835" y="0"/>
                    <a:pt x="1" y="634"/>
                    <a:pt x="1" y="968"/>
                  </a:cubicBezTo>
                  <a:cubicBezTo>
                    <a:pt x="1" y="1301"/>
                    <a:pt x="1835" y="1935"/>
                    <a:pt x="4738" y="1935"/>
                  </a:cubicBezTo>
                  <a:cubicBezTo>
                    <a:pt x="7606" y="1935"/>
                    <a:pt x="9441" y="1301"/>
                    <a:pt x="9441" y="968"/>
                  </a:cubicBezTo>
                  <a:cubicBezTo>
                    <a:pt x="9441" y="634"/>
                    <a:pt x="7606" y="0"/>
                    <a:pt x="4738"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4"/>
            <p:cNvSpPr/>
            <p:nvPr/>
          </p:nvSpPr>
          <p:spPr>
            <a:xfrm>
              <a:off x="3375075" y="3359100"/>
              <a:ext cx="1216725" cy="754375"/>
            </a:xfrm>
            <a:custGeom>
              <a:avLst/>
              <a:gdLst/>
              <a:ahLst/>
              <a:cxnLst/>
              <a:rect l="l" t="t" r="r" b="b"/>
              <a:pathLst>
                <a:path w="48669" h="30175" extrusionOk="0">
                  <a:moveTo>
                    <a:pt x="33742" y="0"/>
                  </a:moveTo>
                  <a:cubicBezTo>
                    <a:pt x="33660" y="0"/>
                    <a:pt x="33576" y="6"/>
                    <a:pt x="33491" y="17"/>
                  </a:cubicBezTo>
                  <a:cubicBezTo>
                    <a:pt x="29188" y="751"/>
                    <a:pt x="14311" y="5221"/>
                    <a:pt x="968" y="15762"/>
                  </a:cubicBezTo>
                  <a:cubicBezTo>
                    <a:pt x="67" y="16496"/>
                    <a:pt x="1" y="17897"/>
                    <a:pt x="935" y="18630"/>
                  </a:cubicBezTo>
                  <a:lnTo>
                    <a:pt x="15545" y="29805"/>
                  </a:lnTo>
                  <a:cubicBezTo>
                    <a:pt x="15853" y="30054"/>
                    <a:pt x="16219" y="30175"/>
                    <a:pt x="16583" y="30175"/>
                  </a:cubicBezTo>
                  <a:cubicBezTo>
                    <a:pt x="17048" y="30175"/>
                    <a:pt x="17510" y="29979"/>
                    <a:pt x="17847" y="29605"/>
                  </a:cubicBezTo>
                  <a:cubicBezTo>
                    <a:pt x="20949" y="26102"/>
                    <a:pt x="30889" y="16062"/>
                    <a:pt x="46934" y="11759"/>
                  </a:cubicBezTo>
                  <a:cubicBezTo>
                    <a:pt x="48302" y="11359"/>
                    <a:pt x="48669" y="9557"/>
                    <a:pt x="47568" y="8657"/>
                  </a:cubicBezTo>
                  <a:lnTo>
                    <a:pt x="34859" y="384"/>
                  </a:lnTo>
                  <a:cubicBezTo>
                    <a:pt x="34526" y="135"/>
                    <a:pt x="34148" y="0"/>
                    <a:pt x="33742"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4"/>
            <p:cNvSpPr/>
            <p:nvPr/>
          </p:nvSpPr>
          <p:spPr>
            <a:xfrm>
              <a:off x="3433450" y="3408725"/>
              <a:ext cx="1090800" cy="653825"/>
            </a:xfrm>
            <a:custGeom>
              <a:avLst/>
              <a:gdLst/>
              <a:ahLst/>
              <a:cxnLst/>
              <a:rect l="l" t="t" r="r" b="b"/>
              <a:pathLst>
                <a:path w="43632" h="26153" extrusionOk="0">
                  <a:moveTo>
                    <a:pt x="31390" y="0"/>
                  </a:moveTo>
                  <a:cubicBezTo>
                    <a:pt x="27287" y="701"/>
                    <a:pt x="13077" y="4937"/>
                    <a:pt x="1" y="15211"/>
                  </a:cubicBezTo>
                  <a:lnTo>
                    <a:pt x="14211" y="26152"/>
                  </a:lnTo>
                  <a:cubicBezTo>
                    <a:pt x="17880" y="22016"/>
                    <a:pt x="27821" y="12376"/>
                    <a:pt x="43632" y="7972"/>
                  </a:cubicBezTo>
                  <a:lnTo>
                    <a:pt x="31390" y="33"/>
                  </a:lnTo>
                  <a:lnTo>
                    <a:pt x="313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4"/>
            <p:cNvSpPr/>
            <p:nvPr/>
          </p:nvSpPr>
          <p:spPr>
            <a:xfrm>
              <a:off x="4083925" y="3382025"/>
              <a:ext cx="233525" cy="90900"/>
            </a:xfrm>
            <a:custGeom>
              <a:avLst/>
              <a:gdLst/>
              <a:ahLst/>
              <a:cxnLst/>
              <a:rect l="l" t="t" r="r" b="b"/>
              <a:pathLst>
                <a:path w="9341" h="3636" extrusionOk="0">
                  <a:moveTo>
                    <a:pt x="5137" y="1"/>
                  </a:moveTo>
                  <a:lnTo>
                    <a:pt x="0" y="1635"/>
                  </a:lnTo>
                  <a:cubicBezTo>
                    <a:pt x="0" y="1635"/>
                    <a:pt x="1873" y="3635"/>
                    <a:pt x="5229" y="3635"/>
                  </a:cubicBezTo>
                  <a:cubicBezTo>
                    <a:pt x="6419" y="3635"/>
                    <a:pt x="7795" y="3384"/>
                    <a:pt x="9340" y="2703"/>
                  </a:cubicBezTo>
                  <a:lnTo>
                    <a:pt x="5137" y="1"/>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4"/>
            <p:cNvSpPr/>
            <p:nvPr/>
          </p:nvSpPr>
          <p:spPr>
            <a:xfrm>
              <a:off x="4369950" y="3540475"/>
              <a:ext cx="173500" cy="136800"/>
            </a:xfrm>
            <a:custGeom>
              <a:avLst/>
              <a:gdLst/>
              <a:ahLst/>
              <a:cxnLst/>
              <a:rect l="l" t="t" r="r" b="b"/>
              <a:pathLst>
                <a:path w="6940" h="5472" extrusionOk="0">
                  <a:moveTo>
                    <a:pt x="3270" y="1"/>
                  </a:moveTo>
                  <a:cubicBezTo>
                    <a:pt x="3270" y="1"/>
                    <a:pt x="1" y="1935"/>
                    <a:pt x="1202" y="5471"/>
                  </a:cubicBezTo>
                  <a:lnTo>
                    <a:pt x="6939" y="2836"/>
                  </a:lnTo>
                  <a:lnTo>
                    <a:pt x="3270" y="1"/>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4"/>
            <p:cNvSpPr/>
            <p:nvPr/>
          </p:nvSpPr>
          <p:spPr>
            <a:xfrm>
              <a:off x="3631925" y="3946325"/>
              <a:ext cx="269400" cy="145400"/>
            </a:xfrm>
            <a:custGeom>
              <a:avLst/>
              <a:gdLst/>
              <a:ahLst/>
              <a:cxnLst/>
              <a:rect l="l" t="t" r="r" b="b"/>
              <a:pathLst>
                <a:path w="10776" h="5816" extrusionOk="0">
                  <a:moveTo>
                    <a:pt x="6129" y="1"/>
                  </a:moveTo>
                  <a:cubicBezTo>
                    <a:pt x="2881" y="1"/>
                    <a:pt x="1" y="1479"/>
                    <a:pt x="1" y="1479"/>
                  </a:cubicBezTo>
                  <a:lnTo>
                    <a:pt x="6639" y="5816"/>
                  </a:lnTo>
                  <a:lnTo>
                    <a:pt x="10775" y="1346"/>
                  </a:lnTo>
                  <a:cubicBezTo>
                    <a:pt x="9327" y="341"/>
                    <a:pt x="7686" y="1"/>
                    <a:pt x="6129" y="1"/>
                  </a:cubicBezTo>
                  <a:close/>
                </a:path>
              </a:pathLst>
            </a:custGeom>
            <a:solidFill>
              <a:srgbClr val="447B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4"/>
            <p:cNvSpPr/>
            <p:nvPr/>
          </p:nvSpPr>
          <p:spPr>
            <a:xfrm>
              <a:off x="3413450" y="3674750"/>
              <a:ext cx="190150" cy="227675"/>
            </a:xfrm>
            <a:custGeom>
              <a:avLst/>
              <a:gdLst/>
              <a:ahLst/>
              <a:cxnLst/>
              <a:rect l="l" t="t" r="r" b="b"/>
              <a:pathLst>
                <a:path w="7606" h="9107" extrusionOk="0">
                  <a:moveTo>
                    <a:pt x="3936" y="0"/>
                  </a:moveTo>
                  <a:lnTo>
                    <a:pt x="0" y="5004"/>
                  </a:lnTo>
                  <a:lnTo>
                    <a:pt x="4804" y="9107"/>
                  </a:lnTo>
                  <a:cubicBezTo>
                    <a:pt x="7606" y="4437"/>
                    <a:pt x="3936" y="0"/>
                    <a:pt x="3936" y="0"/>
                  </a:cubicBezTo>
                  <a:close/>
                </a:path>
              </a:pathLst>
            </a:custGeom>
            <a:solidFill>
              <a:srgbClr val="447B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4"/>
            <p:cNvSpPr/>
            <p:nvPr/>
          </p:nvSpPr>
          <p:spPr>
            <a:xfrm>
              <a:off x="3774050" y="3550050"/>
              <a:ext cx="430475" cy="237300"/>
            </a:xfrm>
            <a:custGeom>
              <a:avLst/>
              <a:gdLst/>
              <a:ahLst/>
              <a:cxnLst/>
              <a:rect l="l" t="t" r="r" b="b"/>
              <a:pathLst>
                <a:path w="17219" h="9492" extrusionOk="0">
                  <a:moveTo>
                    <a:pt x="5979" y="0"/>
                  </a:moveTo>
                  <a:cubicBezTo>
                    <a:pt x="5251" y="0"/>
                    <a:pt x="4575" y="237"/>
                    <a:pt x="4023" y="785"/>
                  </a:cubicBezTo>
                  <a:cubicBezTo>
                    <a:pt x="1" y="4807"/>
                    <a:pt x="5385" y="9491"/>
                    <a:pt x="8064" y="9491"/>
                  </a:cubicBezTo>
                  <a:cubicBezTo>
                    <a:pt x="8073" y="9491"/>
                    <a:pt x="8083" y="9491"/>
                    <a:pt x="8092" y="9491"/>
                  </a:cubicBezTo>
                  <a:cubicBezTo>
                    <a:pt x="17219" y="9405"/>
                    <a:pt x="10566" y="0"/>
                    <a:pt x="5979" y="0"/>
                  </a:cubicBezTo>
                  <a:close/>
                </a:path>
              </a:pathLst>
            </a:custGeom>
            <a:solidFill>
              <a:srgbClr val="447B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4"/>
            <p:cNvSpPr/>
            <p:nvPr/>
          </p:nvSpPr>
          <p:spPr>
            <a:xfrm>
              <a:off x="3121050" y="3122200"/>
              <a:ext cx="986275" cy="789475"/>
            </a:xfrm>
            <a:custGeom>
              <a:avLst/>
              <a:gdLst/>
              <a:ahLst/>
              <a:cxnLst/>
              <a:rect l="l" t="t" r="r" b="b"/>
              <a:pathLst>
                <a:path w="39451" h="31579" extrusionOk="0">
                  <a:moveTo>
                    <a:pt x="1919" y="0"/>
                  </a:moveTo>
                  <a:cubicBezTo>
                    <a:pt x="868" y="0"/>
                    <a:pt x="1" y="881"/>
                    <a:pt x="155" y="1988"/>
                  </a:cubicBezTo>
                  <a:lnTo>
                    <a:pt x="2289" y="20534"/>
                  </a:lnTo>
                  <a:cubicBezTo>
                    <a:pt x="2423" y="21435"/>
                    <a:pt x="3157" y="22102"/>
                    <a:pt x="4057" y="22102"/>
                  </a:cubicBezTo>
                  <a:cubicBezTo>
                    <a:pt x="4402" y="22092"/>
                    <a:pt x="4798" y="22085"/>
                    <a:pt x="5243" y="22085"/>
                  </a:cubicBezTo>
                  <a:cubicBezTo>
                    <a:pt x="10747" y="22085"/>
                    <a:pt x="23661" y="23099"/>
                    <a:pt x="36747" y="31309"/>
                  </a:cubicBezTo>
                  <a:cubicBezTo>
                    <a:pt x="37038" y="31494"/>
                    <a:pt x="37348" y="31578"/>
                    <a:pt x="37649" y="31578"/>
                  </a:cubicBezTo>
                  <a:cubicBezTo>
                    <a:pt x="38593" y="31578"/>
                    <a:pt x="39450" y="30753"/>
                    <a:pt x="39349" y="29641"/>
                  </a:cubicBezTo>
                  <a:lnTo>
                    <a:pt x="36414" y="14530"/>
                  </a:lnTo>
                  <a:cubicBezTo>
                    <a:pt x="36380" y="14030"/>
                    <a:pt x="36147" y="13563"/>
                    <a:pt x="35747" y="13262"/>
                  </a:cubicBezTo>
                  <a:cubicBezTo>
                    <a:pt x="32244" y="10560"/>
                    <a:pt x="18835" y="2621"/>
                    <a:pt x="2189" y="20"/>
                  </a:cubicBezTo>
                  <a:cubicBezTo>
                    <a:pt x="2098" y="7"/>
                    <a:pt x="2008" y="0"/>
                    <a:pt x="1919"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4"/>
            <p:cNvSpPr/>
            <p:nvPr/>
          </p:nvSpPr>
          <p:spPr>
            <a:xfrm>
              <a:off x="3173275" y="3172725"/>
              <a:ext cx="881475" cy="683825"/>
            </a:xfrm>
            <a:custGeom>
              <a:avLst/>
              <a:gdLst/>
              <a:ahLst/>
              <a:cxnLst/>
              <a:rect l="l" t="t" r="r" b="b"/>
              <a:pathLst>
                <a:path w="35259" h="27353" extrusionOk="0">
                  <a:moveTo>
                    <a:pt x="0" y="0"/>
                  </a:moveTo>
                  <a:lnTo>
                    <a:pt x="2102" y="18080"/>
                  </a:lnTo>
                  <a:cubicBezTo>
                    <a:pt x="2438" y="18071"/>
                    <a:pt x="2806" y="18067"/>
                    <a:pt x="3202" y="18067"/>
                  </a:cubicBezTo>
                  <a:cubicBezTo>
                    <a:pt x="9252" y="18067"/>
                    <a:pt x="22079" y="19213"/>
                    <a:pt x="35259" y="27353"/>
                  </a:cubicBezTo>
                  <a:lnTo>
                    <a:pt x="32423" y="12776"/>
                  </a:lnTo>
                  <a:cubicBezTo>
                    <a:pt x="29088" y="10207"/>
                    <a:pt x="16312" y="260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4"/>
            <p:cNvSpPr/>
            <p:nvPr/>
          </p:nvSpPr>
          <p:spPr>
            <a:xfrm>
              <a:off x="3876275" y="3402050"/>
              <a:ext cx="147625" cy="191825"/>
            </a:xfrm>
            <a:custGeom>
              <a:avLst/>
              <a:gdLst/>
              <a:ahLst/>
              <a:cxnLst/>
              <a:rect l="l" t="t" r="r" b="b"/>
              <a:pathLst>
                <a:path w="5905" h="7673" extrusionOk="0">
                  <a:moveTo>
                    <a:pt x="201" y="0"/>
                  </a:moveTo>
                  <a:cubicBezTo>
                    <a:pt x="201" y="1"/>
                    <a:pt x="1" y="5104"/>
                    <a:pt x="5905" y="7672"/>
                  </a:cubicBezTo>
                  <a:lnTo>
                    <a:pt x="4904" y="2669"/>
                  </a:lnTo>
                  <a:lnTo>
                    <a:pt x="201" y="0"/>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4"/>
            <p:cNvSpPr/>
            <p:nvPr/>
          </p:nvSpPr>
          <p:spPr>
            <a:xfrm>
              <a:off x="3919625" y="3751575"/>
              <a:ext cx="145975" cy="121675"/>
            </a:xfrm>
            <a:custGeom>
              <a:avLst/>
              <a:gdLst/>
              <a:ahLst/>
              <a:cxnLst/>
              <a:rect l="l" t="t" r="r" b="b"/>
              <a:pathLst>
                <a:path w="5839" h="4867" extrusionOk="0">
                  <a:moveTo>
                    <a:pt x="3977" y="0"/>
                  </a:moveTo>
                  <a:cubicBezTo>
                    <a:pt x="2767" y="0"/>
                    <a:pt x="1018" y="397"/>
                    <a:pt x="1" y="2431"/>
                  </a:cubicBezTo>
                  <a:lnTo>
                    <a:pt x="5838" y="4866"/>
                  </a:lnTo>
                  <a:lnTo>
                    <a:pt x="5305" y="163"/>
                  </a:lnTo>
                  <a:cubicBezTo>
                    <a:pt x="5305" y="163"/>
                    <a:pt x="4751" y="0"/>
                    <a:pt x="3977" y="0"/>
                  </a:cubicBezTo>
                  <a:close/>
                </a:path>
              </a:pathLst>
            </a:custGeom>
            <a:solidFill>
              <a:srgbClr val="447B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4"/>
            <p:cNvSpPr/>
            <p:nvPr/>
          </p:nvSpPr>
          <p:spPr>
            <a:xfrm>
              <a:off x="3174100" y="3453750"/>
              <a:ext cx="187675" cy="198500"/>
            </a:xfrm>
            <a:custGeom>
              <a:avLst/>
              <a:gdLst/>
              <a:ahLst/>
              <a:cxnLst/>
              <a:rect l="l" t="t" r="r" b="b"/>
              <a:pathLst>
                <a:path w="7507" h="7940" extrusionOk="0">
                  <a:moveTo>
                    <a:pt x="1" y="0"/>
                  </a:moveTo>
                  <a:lnTo>
                    <a:pt x="1468" y="7939"/>
                  </a:lnTo>
                  <a:lnTo>
                    <a:pt x="7506" y="7906"/>
                  </a:lnTo>
                  <a:cubicBezTo>
                    <a:pt x="6605" y="2436"/>
                    <a:pt x="1" y="1"/>
                    <a:pt x="1"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4"/>
            <p:cNvSpPr/>
            <p:nvPr/>
          </p:nvSpPr>
          <p:spPr>
            <a:xfrm>
              <a:off x="3151600" y="3151875"/>
              <a:ext cx="156800" cy="173475"/>
            </a:xfrm>
            <a:custGeom>
              <a:avLst/>
              <a:gdLst/>
              <a:ahLst/>
              <a:cxnLst/>
              <a:rect l="l" t="t" r="r" b="b"/>
              <a:pathLst>
                <a:path w="6272" h="6939" extrusionOk="0">
                  <a:moveTo>
                    <a:pt x="6271" y="0"/>
                  </a:moveTo>
                  <a:lnTo>
                    <a:pt x="0" y="534"/>
                  </a:lnTo>
                  <a:lnTo>
                    <a:pt x="434" y="6938"/>
                  </a:lnTo>
                  <a:cubicBezTo>
                    <a:pt x="5704" y="5804"/>
                    <a:pt x="6271" y="0"/>
                    <a:pt x="6271"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4"/>
            <p:cNvSpPr/>
            <p:nvPr/>
          </p:nvSpPr>
          <p:spPr>
            <a:xfrm>
              <a:off x="3492175" y="3348525"/>
              <a:ext cx="254725" cy="277525"/>
            </a:xfrm>
            <a:custGeom>
              <a:avLst/>
              <a:gdLst/>
              <a:ahLst/>
              <a:cxnLst/>
              <a:rect l="l" t="t" r="r" b="b"/>
              <a:pathLst>
                <a:path w="10189" h="11101" extrusionOk="0">
                  <a:moveTo>
                    <a:pt x="5363" y="1"/>
                  </a:moveTo>
                  <a:cubicBezTo>
                    <a:pt x="1" y="1"/>
                    <a:pt x="450" y="7109"/>
                    <a:pt x="2288" y="9013"/>
                  </a:cubicBezTo>
                  <a:cubicBezTo>
                    <a:pt x="3691" y="10498"/>
                    <a:pt x="4885" y="11101"/>
                    <a:pt x="5860" y="11101"/>
                  </a:cubicBezTo>
                  <a:cubicBezTo>
                    <a:pt x="10008" y="11101"/>
                    <a:pt x="10189" y="195"/>
                    <a:pt x="5624" y="6"/>
                  </a:cubicBezTo>
                  <a:cubicBezTo>
                    <a:pt x="5536" y="3"/>
                    <a:pt x="5449" y="1"/>
                    <a:pt x="5363" y="1"/>
                  </a:cubicBezTo>
                  <a:close/>
                </a:path>
              </a:pathLst>
            </a:custGeom>
            <a:solidFill>
              <a:srgbClr val="447B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4"/>
            <p:cNvSpPr/>
            <p:nvPr/>
          </p:nvSpPr>
          <p:spPr>
            <a:xfrm>
              <a:off x="3403425" y="4078350"/>
              <a:ext cx="326100" cy="102600"/>
            </a:xfrm>
            <a:custGeom>
              <a:avLst/>
              <a:gdLst/>
              <a:ahLst/>
              <a:cxnLst/>
              <a:rect l="l" t="t" r="r" b="b"/>
              <a:pathLst>
                <a:path w="13044" h="4104" extrusionOk="0">
                  <a:moveTo>
                    <a:pt x="6539" y="1"/>
                  </a:moveTo>
                  <a:cubicBezTo>
                    <a:pt x="4437" y="1"/>
                    <a:pt x="2603" y="301"/>
                    <a:pt x="1402" y="735"/>
                  </a:cubicBezTo>
                  <a:lnTo>
                    <a:pt x="1" y="735"/>
                  </a:lnTo>
                  <a:lnTo>
                    <a:pt x="1" y="2203"/>
                  </a:lnTo>
                  <a:cubicBezTo>
                    <a:pt x="1" y="3270"/>
                    <a:pt x="2936" y="4104"/>
                    <a:pt x="6539" y="4104"/>
                  </a:cubicBezTo>
                  <a:cubicBezTo>
                    <a:pt x="10141" y="4104"/>
                    <a:pt x="13044" y="3270"/>
                    <a:pt x="13044" y="2203"/>
                  </a:cubicBezTo>
                  <a:lnTo>
                    <a:pt x="13044" y="735"/>
                  </a:lnTo>
                  <a:lnTo>
                    <a:pt x="11676" y="735"/>
                  </a:lnTo>
                  <a:cubicBezTo>
                    <a:pt x="10475" y="301"/>
                    <a:pt x="8607" y="1"/>
                    <a:pt x="6539"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4"/>
            <p:cNvSpPr/>
            <p:nvPr/>
          </p:nvSpPr>
          <p:spPr>
            <a:xfrm>
              <a:off x="3403425" y="4050000"/>
              <a:ext cx="326100" cy="94275"/>
            </a:xfrm>
            <a:custGeom>
              <a:avLst/>
              <a:gdLst/>
              <a:ahLst/>
              <a:cxnLst/>
              <a:rect l="l" t="t" r="r" b="b"/>
              <a:pathLst>
                <a:path w="13044" h="3771" extrusionOk="0">
                  <a:moveTo>
                    <a:pt x="6539" y="1"/>
                  </a:moveTo>
                  <a:cubicBezTo>
                    <a:pt x="2936" y="1"/>
                    <a:pt x="1" y="835"/>
                    <a:pt x="1" y="1869"/>
                  </a:cubicBezTo>
                  <a:cubicBezTo>
                    <a:pt x="1" y="2903"/>
                    <a:pt x="2936" y="3770"/>
                    <a:pt x="6539" y="3770"/>
                  </a:cubicBezTo>
                  <a:cubicBezTo>
                    <a:pt x="10141" y="3770"/>
                    <a:pt x="13044" y="2903"/>
                    <a:pt x="13044" y="1869"/>
                  </a:cubicBezTo>
                  <a:cubicBezTo>
                    <a:pt x="13044" y="835"/>
                    <a:pt x="10141" y="1"/>
                    <a:pt x="6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4"/>
            <p:cNvSpPr/>
            <p:nvPr/>
          </p:nvSpPr>
          <p:spPr>
            <a:xfrm>
              <a:off x="3448475" y="4072525"/>
              <a:ext cx="236025" cy="48400"/>
            </a:xfrm>
            <a:custGeom>
              <a:avLst/>
              <a:gdLst/>
              <a:ahLst/>
              <a:cxnLst/>
              <a:rect l="l" t="t" r="r" b="b"/>
              <a:pathLst>
                <a:path w="9441" h="1936" extrusionOk="0">
                  <a:moveTo>
                    <a:pt x="4737" y="0"/>
                  </a:moveTo>
                  <a:cubicBezTo>
                    <a:pt x="1835" y="0"/>
                    <a:pt x="0" y="634"/>
                    <a:pt x="0" y="968"/>
                  </a:cubicBezTo>
                  <a:cubicBezTo>
                    <a:pt x="0" y="1301"/>
                    <a:pt x="1835" y="1935"/>
                    <a:pt x="4737" y="1935"/>
                  </a:cubicBezTo>
                  <a:cubicBezTo>
                    <a:pt x="7606" y="1935"/>
                    <a:pt x="9440" y="1301"/>
                    <a:pt x="9440" y="968"/>
                  </a:cubicBezTo>
                  <a:cubicBezTo>
                    <a:pt x="9440" y="634"/>
                    <a:pt x="7606" y="0"/>
                    <a:pt x="473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4"/>
            <p:cNvSpPr/>
            <p:nvPr/>
          </p:nvSpPr>
          <p:spPr>
            <a:xfrm>
              <a:off x="3403425" y="4013325"/>
              <a:ext cx="326100" cy="101750"/>
            </a:xfrm>
            <a:custGeom>
              <a:avLst/>
              <a:gdLst/>
              <a:ahLst/>
              <a:cxnLst/>
              <a:rect l="l" t="t" r="r" b="b"/>
              <a:pathLst>
                <a:path w="13044" h="4070" extrusionOk="0">
                  <a:moveTo>
                    <a:pt x="6539" y="0"/>
                  </a:moveTo>
                  <a:cubicBezTo>
                    <a:pt x="4437" y="0"/>
                    <a:pt x="2603" y="267"/>
                    <a:pt x="1402" y="701"/>
                  </a:cubicBezTo>
                  <a:lnTo>
                    <a:pt x="1" y="701"/>
                  </a:lnTo>
                  <a:lnTo>
                    <a:pt x="1" y="2202"/>
                  </a:lnTo>
                  <a:cubicBezTo>
                    <a:pt x="1" y="3236"/>
                    <a:pt x="2936" y="4070"/>
                    <a:pt x="6539" y="4070"/>
                  </a:cubicBezTo>
                  <a:cubicBezTo>
                    <a:pt x="10141" y="4070"/>
                    <a:pt x="13044" y="3236"/>
                    <a:pt x="13044" y="2202"/>
                  </a:cubicBezTo>
                  <a:lnTo>
                    <a:pt x="13044" y="701"/>
                  </a:lnTo>
                  <a:lnTo>
                    <a:pt x="11676" y="701"/>
                  </a:lnTo>
                  <a:cubicBezTo>
                    <a:pt x="10475" y="267"/>
                    <a:pt x="8607" y="0"/>
                    <a:pt x="6539"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4"/>
            <p:cNvSpPr/>
            <p:nvPr/>
          </p:nvSpPr>
          <p:spPr>
            <a:xfrm>
              <a:off x="3403425" y="3984125"/>
              <a:ext cx="326100" cy="94250"/>
            </a:xfrm>
            <a:custGeom>
              <a:avLst/>
              <a:gdLst/>
              <a:ahLst/>
              <a:cxnLst/>
              <a:rect l="l" t="t" r="r" b="b"/>
              <a:pathLst>
                <a:path w="13044" h="3770" extrusionOk="0">
                  <a:moveTo>
                    <a:pt x="6539" y="1"/>
                  </a:moveTo>
                  <a:cubicBezTo>
                    <a:pt x="2936" y="1"/>
                    <a:pt x="1" y="835"/>
                    <a:pt x="1" y="1869"/>
                  </a:cubicBezTo>
                  <a:cubicBezTo>
                    <a:pt x="1" y="2936"/>
                    <a:pt x="2936" y="3770"/>
                    <a:pt x="6539" y="3770"/>
                  </a:cubicBezTo>
                  <a:cubicBezTo>
                    <a:pt x="10141" y="3770"/>
                    <a:pt x="13044" y="2936"/>
                    <a:pt x="13044" y="1869"/>
                  </a:cubicBezTo>
                  <a:cubicBezTo>
                    <a:pt x="13044" y="835"/>
                    <a:pt x="10141" y="1"/>
                    <a:pt x="6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4"/>
            <p:cNvSpPr/>
            <p:nvPr/>
          </p:nvSpPr>
          <p:spPr>
            <a:xfrm>
              <a:off x="3448475" y="4006650"/>
              <a:ext cx="236025" cy="49225"/>
            </a:xfrm>
            <a:custGeom>
              <a:avLst/>
              <a:gdLst/>
              <a:ahLst/>
              <a:cxnLst/>
              <a:rect l="l" t="t" r="r" b="b"/>
              <a:pathLst>
                <a:path w="9441" h="1969" extrusionOk="0">
                  <a:moveTo>
                    <a:pt x="4737" y="0"/>
                  </a:moveTo>
                  <a:cubicBezTo>
                    <a:pt x="1835" y="0"/>
                    <a:pt x="0" y="634"/>
                    <a:pt x="0" y="968"/>
                  </a:cubicBezTo>
                  <a:cubicBezTo>
                    <a:pt x="0" y="1335"/>
                    <a:pt x="1835" y="1968"/>
                    <a:pt x="4737" y="1968"/>
                  </a:cubicBezTo>
                  <a:cubicBezTo>
                    <a:pt x="7606" y="1968"/>
                    <a:pt x="9440" y="1335"/>
                    <a:pt x="9440" y="968"/>
                  </a:cubicBezTo>
                  <a:cubicBezTo>
                    <a:pt x="9440" y="634"/>
                    <a:pt x="7606" y="0"/>
                    <a:pt x="473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4"/>
            <p:cNvSpPr/>
            <p:nvPr/>
          </p:nvSpPr>
          <p:spPr>
            <a:xfrm>
              <a:off x="3403425" y="3947425"/>
              <a:ext cx="326100" cy="102600"/>
            </a:xfrm>
            <a:custGeom>
              <a:avLst/>
              <a:gdLst/>
              <a:ahLst/>
              <a:cxnLst/>
              <a:rect l="l" t="t" r="r" b="b"/>
              <a:pathLst>
                <a:path w="13044" h="4104" extrusionOk="0">
                  <a:moveTo>
                    <a:pt x="6539" y="1"/>
                  </a:moveTo>
                  <a:cubicBezTo>
                    <a:pt x="4437" y="1"/>
                    <a:pt x="2603" y="301"/>
                    <a:pt x="1402" y="735"/>
                  </a:cubicBezTo>
                  <a:lnTo>
                    <a:pt x="1" y="735"/>
                  </a:lnTo>
                  <a:lnTo>
                    <a:pt x="1" y="2202"/>
                  </a:lnTo>
                  <a:cubicBezTo>
                    <a:pt x="1" y="3237"/>
                    <a:pt x="2936" y="4104"/>
                    <a:pt x="6539" y="4104"/>
                  </a:cubicBezTo>
                  <a:cubicBezTo>
                    <a:pt x="10141" y="4104"/>
                    <a:pt x="13044" y="3237"/>
                    <a:pt x="13044" y="2202"/>
                  </a:cubicBezTo>
                  <a:lnTo>
                    <a:pt x="13044" y="735"/>
                  </a:lnTo>
                  <a:lnTo>
                    <a:pt x="11676" y="735"/>
                  </a:lnTo>
                  <a:cubicBezTo>
                    <a:pt x="10475" y="301"/>
                    <a:pt x="8607" y="1"/>
                    <a:pt x="6539"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4"/>
            <p:cNvSpPr/>
            <p:nvPr/>
          </p:nvSpPr>
          <p:spPr>
            <a:xfrm>
              <a:off x="3403425" y="3918250"/>
              <a:ext cx="326100" cy="94250"/>
            </a:xfrm>
            <a:custGeom>
              <a:avLst/>
              <a:gdLst/>
              <a:ahLst/>
              <a:cxnLst/>
              <a:rect l="l" t="t" r="r" b="b"/>
              <a:pathLst>
                <a:path w="13044" h="3770" extrusionOk="0">
                  <a:moveTo>
                    <a:pt x="6539" y="0"/>
                  </a:moveTo>
                  <a:cubicBezTo>
                    <a:pt x="2936" y="0"/>
                    <a:pt x="1" y="868"/>
                    <a:pt x="1" y="1902"/>
                  </a:cubicBezTo>
                  <a:cubicBezTo>
                    <a:pt x="1" y="2936"/>
                    <a:pt x="2936" y="3770"/>
                    <a:pt x="6539" y="3770"/>
                  </a:cubicBezTo>
                  <a:cubicBezTo>
                    <a:pt x="10141" y="3770"/>
                    <a:pt x="13044" y="2936"/>
                    <a:pt x="13044" y="1902"/>
                  </a:cubicBezTo>
                  <a:cubicBezTo>
                    <a:pt x="13044" y="868"/>
                    <a:pt x="10141" y="0"/>
                    <a:pt x="6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4"/>
            <p:cNvSpPr/>
            <p:nvPr/>
          </p:nvSpPr>
          <p:spPr>
            <a:xfrm>
              <a:off x="3448475" y="3941600"/>
              <a:ext cx="236025" cy="48400"/>
            </a:xfrm>
            <a:custGeom>
              <a:avLst/>
              <a:gdLst/>
              <a:ahLst/>
              <a:cxnLst/>
              <a:rect l="l" t="t" r="r" b="b"/>
              <a:pathLst>
                <a:path w="9441" h="1936" extrusionOk="0">
                  <a:moveTo>
                    <a:pt x="4737" y="0"/>
                  </a:moveTo>
                  <a:cubicBezTo>
                    <a:pt x="1835" y="0"/>
                    <a:pt x="0" y="634"/>
                    <a:pt x="0" y="968"/>
                  </a:cubicBezTo>
                  <a:cubicBezTo>
                    <a:pt x="0" y="1301"/>
                    <a:pt x="1835" y="1935"/>
                    <a:pt x="4737" y="1935"/>
                  </a:cubicBezTo>
                  <a:cubicBezTo>
                    <a:pt x="7606" y="1935"/>
                    <a:pt x="9440" y="1301"/>
                    <a:pt x="9440" y="968"/>
                  </a:cubicBezTo>
                  <a:cubicBezTo>
                    <a:pt x="9440" y="634"/>
                    <a:pt x="7606" y="0"/>
                    <a:pt x="473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4"/>
            <p:cNvSpPr/>
            <p:nvPr/>
          </p:nvSpPr>
          <p:spPr>
            <a:xfrm>
              <a:off x="3403425" y="3881550"/>
              <a:ext cx="326100" cy="102600"/>
            </a:xfrm>
            <a:custGeom>
              <a:avLst/>
              <a:gdLst/>
              <a:ahLst/>
              <a:cxnLst/>
              <a:rect l="l" t="t" r="r" b="b"/>
              <a:pathLst>
                <a:path w="13044" h="4104" extrusionOk="0">
                  <a:moveTo>
                    <a:pt x="6539" y="1"/>
                  </a:moveTo>
                  <a:cubicBezTo>
                    <a:pt x="4437" y="1"/>
                    <a:pt x="2603" y="301"/>
                    <a:pt x="1402" y="735"/>
                  </a:cubicBezTo>
                  <a:lnTo>
                    <a:pt x="1" y="735"/>
                  </a:lnTo>
                  <a:lnTo>
                    <a:pt x="1" y="2202"/>
                  </a:lnTo>
                  <a:cubicBezTo>
                    <a:pt x="1" y="3270"/>
                    <a:pt x="2936" y="4104"/>
                    <a:pt x="6539" y="4104"/>
                  </a:cubicBezTo>
                  <a:cubicBezTo>
                    <a:pt x="10141" y="4104"/>
                    <a:pt x="13044" y="3270"/>
                    <a:pt x="13044" y="2202"/>
                  </a:cubicBezTo>
                  <a:lnTo>
                    <a:pt x="13044" y="735"/>
                  </a:lnTo>
                  <a:lnTo>
                    <a:pt x="11676" y="735"/>
                  </a:lnTo>
                  <a:cubicBezTo>
                    <a:pt x="10475" y="301"/>
                    <a:pt x="8607" y="1"/>
                    <a:pt x="6539"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4"/>
            <p:cNvSpPr/>
            <p:nvPr/>
          </p:nvSpPr>
          <p:spPr>
            <a:xfrm>
              <a:off x="3403425" y="3853200"/>
              <a:ext cx="326100" cy="94250"/>
            </a:xfrm>
            <a:custGeom>
              <a:avLst/>
              <a:gdLst/>
              <a:ahLst/>
              <a:cxnLst/>
              <a:rect l="l" t="t" r="r" b="b"/>
              <a:pathLst>
                <a:path w="13044" h="3770" extrusionOk="0">
                  <a:moveTo>
                    <a:pt x="6539" y="1"/>
                  </a:moveTo>
                  <a:cubicBezTo>
                    <a:pt x="2936" y="1"/>
                    <a:pt x="1" y="834"/>
                    <a:pt x="1" y="1869"/>
                  </a:cubicBezTo>
                  <a:cubicBezTo>
                    <a:pt x="1" y="2903"/>
                    <a:pt x="2936" y="3770"/>
                    <a:pt x="6539" y="3770"/>
                  </a:cubicBezTo>
                  <a:cubicBezTo>
                    <a:pt x="10141" y="3770"/>
                    <a:pt x="13044" y="2903"/>
                    <a:pt x="13044" y="1869"/>
                  </a:cubicBezTo>
                  <a:cubicBezTo>
                    <a:pt x="13044" y="834"/>
                    <a:pt x="10141" y="1"/>
                    <a:pt x="6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4"/>
            <p:cNvSpPr/>
            <p:nvPr/>
          </p:nvSpPr>
          <p:spPr>
            <a:xfrm>
              <a:off x="3448475" y="3875725"/>
              <a:ext cx="236025" cy="48375"/>
            </a:xfrm>
            <a:custGeom>
              <a:avLst/>
              <a:gdLst/>
              <a:ahLst/>
              <a:cxnLst/>
              <a:rect l="l" t="t" r="r" b="b"/>
              <a:pathLst>
                <a:path w="9441" h="1935" extrusionOk="0">
                  <a:moveTo>
                    <a:pt x="4737" y="0"/>
                  </a:moveTo>
                  <a:cubicBezTo>
                    <a:pt x="1835" y="0"/>
                    <a:pt x="0" y="634"/>
                    <a:pt x="0" y="968"/>
                  </a:cubicBezTo>
                  <a:cubicBezTo>
                    <a:pt x="0" y="1301"/>
                    <a:pt x="1835" y="1935"/>
                    <a:pt x="4737" y="1935"/>
                  </a:cubicBezTo>
                  <a:cubicBezTo>
                    <a:pt x="7606" y="1935"/>
                    <a:pt x="9440" y="1301"/>
                    <a:pt x="9440" y="968"/>
                  </a:cubicBezTo>
                  <a:cubicBezTo>
                    <a:pt x="9440" y="634"/>
                    <a:pt x="7606" y="0"/>
                    <a:pt x="473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4"/>
            <p:cNvSpPr/>
            <p:nvPr/>
          </p:nvSpPr>
          <p:spPr>
            <a:xfrm>
              <a:off x="3403425" y="3816500"/>
              <a:ext cx="326100" cy="101775"/>
            </a:xfrm>
            <a:custGeom>
              <a:avLst/>
              <a:gdLst/>
              <a:ahLst/>
              <a:cxnLst/>
              <a:rect l="l" t="t" r="r" b="b"/>
              <a:pathLst>
                <a:path w="13044" h="4071" extrusionOk="0">
                  <a:moveTo>
                    <a:pt x="6539" y="1"/>
                  </a:moveTo>
                  <a:cubicBezTo>
                    <a:pt x="4437" y="1"/>
                    <a:pt x="2603" y="268"/>
                    <a:pt x="1402" y="735"/>
                  </a:cubicBezTo>
                  <a:lnTo>
                    <a:pt x="1" y="735"/>
                  </a:lnTo>
                  <a:lnTo>
                    <a:pt x="1" y="2202"/>
                  </a:lnTo>
                  <a:cubicBezTo>
                    <a:pt x="1" y="3236"/>
                    <a:pt x="2936" y="4070"/>
                    <a:pt x="6539" y="4070"/>
                  </a:cubicBezTo>
                  <a:cubicBezTo>
                    <a:pt x="10141" y="4070"/>
                    <a:pt x="13044" y="3236"/>
                    <a:pt x="13044" y="2202"/>
                  </a:cubicBezTo>
                  <a:lnTo>
                    <a:pt x="13044" y="735"/>
                  </a:lnTo>
                  <a:lnTo>
                    <a:pt x="11676" y="735"/>
                  </a:lnTo>
                  <a:cubicBezTo>
                    <a:pt x="10475" y="268"/>
                    <a:pt x="8607" y="1"/>
                    <a:pt x="6539"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4"/>
            <p:cNvSpPr/>
            <p:nvPr/>
          </p:nvSpPr>
          <p:spPr>
            <a:xfrm>
              <a:off x="3403425" y="3787325"/>
              <a:ext cx="326100" cy="94250"/>
            </a:xfrm>
            <a:custGeom>
              <a:avLst/>
              <a:gdLst/>
              <a:ahLst/>
              <a:cxnLst/>
              <a:rect l="l" t="t" r="r" b="b"/>
              <a:pathLst>
                <a:path w="13044" h="3770" extrusionOk="0">
                  <a:moveTo>
                    <a:pt x="6539" y="0"/>
                  </a:moveTo>
                  <a:cubicBezTo>
                    <a:pt x="2936" y="0"/>
                    <a:pt x="1" y="834"/>
                    <a:pt x="1" y="1902"/>
                  </a:cubicBezTo>
                  <a:cubicBezTo>
                    <a:pt x="1" y="2936"/>
                    <a:pt x="2936" y="3770"/>
                    <a:pt x="6539" y="3770"/>
                  </a:cubicBezTo>
                  <a:cubicBezTo>
                    <a:pt x="10141" y="3770"/>
                    <a:pt x="13044" y="2936"/>
                    <a:pt x="13044" y="1902"/>
                  </a:cubicBezTo>
                  <a:cubicBezTo>
                    <a:pt x="13044" y="834"/>
                    <a:pt x="10141" y="0"/>
                    <a:pt x="6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4"/>
            <p:cNvSpPr/>
            <p:nvPr/>
          </p:nvSpPr>
          <p:spPr>
            <a:xfrm>
              <a:off x="3448475" y="3809825"/>
              <a:ext cx="236025" cy="49250"/>
            </a:xfrm>
            <a:custGeom>
              <a:avLst/>
              <a:gdLst/>
              <a:ahLst/>
              <a:cxnLst/>
              <a:rect l="l" t="t" r="r" b="b"/>
              <a:pathLst>
                <a:path w="9441" h="1970" extrusionOk="0">
                  <a:moveTo>
                    <a:pt x="4737" y="1"/>
                  </a:moveTo>
                  <a:cubicBezTo>
                    <a:pt x="1835" y="1"/>
                    <a:pt x="0" y="635"/>
                    <a:pt x="0" y="1002"/>
                  </a:cubicBezTo>
                  <a:cubicBezTo>
                    <a:pt x="0" y="1335"/>
                    <a:pt x="1835" y="1969"/>
                    <a:pt x="4737" y="1969"/>
                  </a:cubicBezTo>
                  <a:cubicBezTo>
                    <a:pt x="7606" y="1969"/>
                    <a:pt x="9440" y="1335"/>
                    <a:pt x="9440" y="1002"/>
                  </a:cubicBezTo>
                  <a:cubicBezTo>
                    <a:pt x="9440" y="635"/>
                    <a:pt x="7606" y="1"/>
                    <a:pt x="4737"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4"/>
            <p:cNvSpPr/>
            <p:nvPr/>
          </p:nvSpPr>
          <p:spPr>
            <a:xfrm>
              <a:off x="3403425" y="3750625"/>
              <a:ext cx="326100" cy="102600"/>
            </a:xfrm>
            <a:custGeom>
              <a:avLst/>
              <a:gdLst/>
              <a:ahLst/>
              <a:cxnLst/>
              <a:rect l="l" t="t" r="r" b="b"/>
              <a:pathLst>
                <a:path w="13044" h="4104" extrusionOk="0">
                  <a:moveTo>
                    <a:pt x="6539" y="1"/>
                  </a:moveTo>
                  <a:cubicBezTo>
                    <a:pt x="4437" y="1"/>
                    <a:pt x="2603" y="301"/>
                    <a:pt x="1402" y="734"/>
                  </a:cubicBezTo>
                  <a:lnTo>
                    <a:pt x="1" y="734"/>
                  </a:lnTo>
                  <a:lnTo>
                    <a:pt x="1" y="2202"/>
                  </a:lnTo>
                  <a:cubicBezTo>
                    <a:pt x="1" y="3236"/>
                    <a:pt x="2936" y="4104"/>
                    <a:pt x="6539" y="4104"/>
                  </a:cubicBezTo>
                  <a:cubicBezTo>
                    <a:pt x="10141" y="4104"/>
                    <a:pt x="13044" y="3236"/>
                    <a:pt x="13044" y="2202"/>
                  </a:cubicBezTo>
                  <a:lnTo>
                    <a:pt x="13044" y="734"/>
                  </a:lnTo>
                  <a:lnTo>
                    <a:pt x="11676" y="734"/>
                  </a:lnTo>
                  <a:cubicBezTo>
                    <a:pt x="10475" y="301"/>
                    <a:pt x="8607" y="1"/>
                    <a:pt x="6539"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4"/>
            <p:cNvSpPr/>
            <p:nvPr/>
          </p:nvSpPr>
          <p:spPr>
            <a:xfrm>
              <a:off x="3403425" y="3721450"/>
              <a:ext cx="326100" cy="94250"/>
            </a:xfrm>
            <a:custGeom>
              <a:avLst/>
              <a:gdLst/>
              <a:ahLst/>
              <a:cxnLst/>
              <a:rect l="l" t="t" r="r" b="b"/>
              <a:pathLst>
                <a:path w="13044" h="3770" extrusionOk="0">
                  <a:moveTo>
                    <a:pt x="6539" y="0"/>
                  </a:moveTo>
                  <a:cubicBezTo>
                    <a:pt x="2936" y="0"/>
                    <a:pt x="1" y="867"/>
                    <a:pt x="1" y="1901"/>
                  </a:cubicBezTo>
                  <a:cubicBezTo>
                    <a:pt x="1" y="2936"/>
                    <a:pt x="2936" y="3769"/>
                    <a:pt x="6539" y="3769"/>
                  </a:cubicBezTo>
                  <a:cubicBezTo>
                    <a:pt x="10141" y="3769"/>
                    <a:pt x="13044" y="2936"/>
                    <a:pt x="13044" y="1901"/>
                  </a:cubicBezTo>
                  <a:cubicBezTo>
                    <a:pt x="13044" y="867"/>
                    <a:pt x="10141" y="0"/>
                    <a:pt x="6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4"/>
            <p:cNvSpPr/>
            <p:nvPr/>
          </p:nvSpPr>
          <p:spPr>
            <a:xfrm>
              <a:off x="3448475" y="3744800"/>
              <a:ext cx="236025" cy="48375"/>
            </a:xfrm>
            <a:custGeom>
              <a:avLst/>
              <a:gdLst/>
              <a:ahLst/>
              <a:cxnLst/>
              <a:rect l="l" t="t" r="r" b="b"/>
              <a:pathLst>
                <a:path w="9441" h="1935" extrusionOk="0">
                  <a:moveTo>
                    <a:pt x="4737" y="0"/>
                  </a:moveTo>
                  <a:cubicBezTo>
                    <a:pt x="1835" y="0"/>
                    <a:pt x="0" y="634"/>
                    <a:pt x="0" y="967"/>
                  </a:cubicBezTo>
                  <a:cubicBezTo>
                    <a:pt x="0" y="1301"/>
                    <a:pt x="1835" y="1935"/>
                    <a:pt x="4737" y="1935"/>
                  </a:cubicBezTo>
                  <a:cubicBezTo>
                    <a:pt x="7606" y="1935"/>
                    <a:pt x="9440" y="1301"/>
                    <a:pt x="9440" y="967"/>
                  </a:cubicBezTo>
                  <a:cubicBezTo>
                    <a:pt x="9440" y="634"/>
                    <a:pt x="7606" y="0"/>
                    <a:pt x="473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4"/>
            <p:cNvSpPr/>
            <p:nvPr/>
          </p:nvSpPr>
          <p:spPr>
            <a:xfrm>
              <a:off x="3376750" y="3685575"/>
              <a:ext cx="326100" cy="101775"/>
            </a:xfrm>
            <a:custGeom>
              <a:avLst/>
              <a:gdLst/>
              <a:ahLst/>
              <a:cxnLst/>
              <a:rect l="l" t="t" r="r" b="b"/>
              <a:pathLst>
                <a:path w="13044" h="4071" extrusionOk="0">
                  <a:moveTo>
                    <a:pt x="6505" y="1"/>
                  </a:moveTo>
                  <a:cubicBezTo>
                    <a:pt x="4437" y="1"/>
                    <a:pt x="2569" y="268"/>
                    <a:pt x="1401" y="701"/>
                  </a:cubicBezTo>
                  <a:lnTo>
                    <a:pt x="0" y="701"/>
                  </a:lnTo>
                  <a:lnTo>
                    <a:pt x="0" y="2169"/>
                  </a:lnTo>
                  <a:cubicBezTo>
                    <a:pt x="0" y="3236"/>
                    <a:pt x="2903" y="4070"/>
                    <a:pt x="6505" y="4070"/>
                  </a:cubicBezTo>
                  <a:cubicBezTo>
                    <a:pt x="10108" y="4070"/>
                    <a:pt x="13043" y="3236"/>
                    <a:pt x="13043" y="2169"/>
                  </a:cubicBezTo>
                  <a:lnTo>
                    <a:pt x="13043" y="701"/>
                  </a:lnTo>
                  <a:lnTo>
                    <a:pt x="11642" y="701"/>
                  </a:lnTo>
                  <a:cubicBezTo>
                    <a:pt x="10441" y="268"/>
                    <a:pt x="8607" y="1"/>
                    <a:pt x="6505"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4"/>
            <p:cNvSpPr/>
            <p:nvPr/>
          </p:nvSpPr>
          <p:spPr>
            <a:xfrm>
              <a:off x="3376750" y="3656400"/>
              <a:ext cx="326100" cy="94250"/>
            </a:xfrm>
            <a:custGeom>
              <a:avLst/>
              <a:gdLst/>
              <a:ahLst/>
              <a:cxnLst/>
              <a:rect l="l" t="t" r="r" b="b"/>
              <a:pathLst>
                <a:path w="13044" h="3770" extrusionOk="0">
                  <a:moveTo>
                    <a:pt x="6505" y="0"/>
                  </a:moveTo>
                  <a:cubicBezTo>
                    <a:pt x="2903" y="0"/>
                    <a:pt x="0" y="834"/>
                    <a:pt x="0" y="1868"/>
                  </a:cubicBezTo>
                  <a:cubicBezTo>
                    <a:pt x="0" y="2902"/>
                    <a:pt x="2903" y="3770"/>
                    <a:pt x="6505" y="3770"/>
                  </a:cubicBezTo>
                  <a:cubicBezTo>
                    <a:pt x="10108" y="3770"/>
                    <a:pt x="13043" y="2902"/>
                    <a:pt x="13043" y="1868"/>
                  </a:cubicBezTo>
                  <a:cubicBezTo>
                    <a:pt x="13043" y="834"/>
                    <a:pt x="10108" y="0"/>
                    <a:pt x="6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4"/>
            <p:cNvSpPr/>
            <p:nvPr/>
          </p:nvSpPr>
          <p:spPr>
            <a:xfrm>
              <a:off x="3421775" y="3678900"/>
              <a:ext cx="236025" cy="48400"/>
            </a:xfrm>
            <a:custGeom>
              <a:avLst/>
              <a:gdLst/>
              <a:ahLst/>
              <a:cxnLst/>
              <a:rect l="l" t="t" r="r" b="b"/>
              <a:pathLst>
                <a:path w="9441" h="1936" extrusionOk="0">
                  <a:moveTo>
                    <a:pt x="4704" y="1"/>
                  </a:moveTo>
                  <a:cubicBezTo>
                    <a:pt x="1835" y="1"/>
                    <a:pt x="1" y="635"/>
                    <a:pt x="1" y="968"/>
                  </a:cubicBezTo>
                  <a:cubicBezTo>
                    <a:pt x="1" y="1302"/>
                    <a:pt x="1835" y="1936"/>
                    <a:pt x="4704" y="1936"/>
                  </a:cubicBezTo>
                  <a:cubicBezTo>
                    <a:pt x="7606" y="1936"/>
                    <a:pt x="9441" y="1302"/>
                    <a:pt x="9441" y="968"/>
                  </a:cubicBezTo>
                  <a:cubicBezTo>
                    <a:pt x="9441" y="635"/>
                    <a:pt x="7606" y="1"/>
                    <a:pt x="4704"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4"/>
            <p:cNvSpPr/>
            <p:nvPr/>
          </p:nvSpPr>
          <p:spPr>
            <a:xfrm>
              <a:off x="3403425" y="3619700"/>
              <a:ext cx="326100" cy="101775"/>
            </a:xfrm>
            <a:custGeom>
              <a:avLst/>
              <a:gdLst/>
              <a:ahLst/>
              <a:cxnLst/>
              <a:rect l="l" t="t" r="r" b="b"/>
              <a:pathLst>
                <a:path w="13044" h="4071" extrusionOk="0">
                  <a:moveTo>
                    <a:pt x="6539" y="0"/>
                  </a:moveTo>
                  <a:cubicBezTo>
                    <a:pt x="4437" y="0"/>
                    <a:pt x="2603" y="267"/>
                    <a:pt x="1402" y="734"/>
                  </a:cubicBezTo>
                  <a:lnTo>
                    <a:pt x="1" y="734"/>
                  </a:lnTo>
                  <a:lnTo>
                    <a:pt x="1" y="2202"/>
                  </a:lnTo>
                  <a:cubicBezTo>
                    <a:pt x="1" y="3236"/>
                    <a:pt x="2936" y="4070"/>
                    <a:pt x="6539" y="4070"/>
                  </a:cubicBezTo>
                  <a:cubicBezTo>
                    <a:pt x="10141" y="4070"/>
                    <a:pt x="13044" y="3236"/>
                    <a:pt x="13044" y="2202"/>
                  </a:cubicBezTo>
                  <a:lnTo>
                    <a:pt x="13044" y="734"/>
                  </a:lnTo>
                  <a:lnTo>
                    <a:pt x="11676" y="734"/>
                  </a:lnTo>
                  <a:cubicBezTo>
                    <a:pt x="10475" y="267"/>
                    <a:pt x="8607" y="0"/>
                    <a:pt x="6539"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4"/>
            <p:cNvSpPr/>
            <p:nvPr/>
          </p:nvSpPr>
          <p:spPr>
            <a:xfrm>
              <a:off x="3403425" y="3590500"/>
              <a:ext cx="326100" cy="94275"/>
            </a:xfrm>
            <a:custGeom>
              <a:avLst/>
              <a:gdLst/>
              <a:ahLst/>
              <a:cxnLst/>
              <a:rect l="l" t="t" r="r" b="b"/>
              <a:pathLst>
                <a:path w="13044" h="3771" extrusionOk="0">
                  <a:moveTo>
                    <a:pt x="6539" y="1"/>
                  </a:moveTo>
                  <a:cubicBezTo>
                    <a:pt x="2936" y="1"/>
                    <a:pt x="1" y="835"/>
                    <a:pt x="1" y="1902"/>
                  </a:cubicBezTo>
                  <a:cubicBezTo>
                    <a:pt x="1" y="2936"/>
                    <a:pt x="2936" y="3770"/>
                    <a:pt x="6539" y="3770"/>
                  </a:cubicBezTo>
                  <a:cubicBezTo>
                    <a:pt x="10141" y="3770"/>
                    <a:pt x="13044" y="2936"/>
                    <a:pt x="13044" y="1902"/>
                  </a:cubicBezTo>
                  <a:cubicBezTo>
                    <a:pt x="13044" y="835"/>
                    <a:pt x="10141" y="1"/>
                    <a:pt x="6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4"/>
            <p:cNvSpPr/>
            <p:nvPr/>
          </p:nvSpPr>
          <p:spPr>
            <a:xfrm>
              <a:off x="3448475" y="3613025"/>
              <a:ext cx="236025" cy="49225"/>
            </a:xfrm>
            <a:custGeom>
              <a:avLst/>
              <a:gdLst/>
              <a:ahLst/>
              <a:cxnLst/>
              <a:rect l="l" t="t" r="r" b="b"/>
              <a:pathLst>
                <a:path w="9441" h="1969" extrusionOk="0">
                  <a:moveTo>
                    <a:pt x="4737" y="1"/>
                  </a:moveTo>
                  <a:cubicBezTo>
                    <a:pt x="1835" y="1"/>
                    <a:pt x="0" y="668"/>
                    <a:pt x="0" y="1001"/>
                  </a:cubicBezTo>
                  <a:cubicBezTo>
                    <a:pt x="0" y="1335"/>
                    <a:pt x="1835" y="1969"/>
                    <a:pt x="4737" y="1969"/>
                  </a:cubicBezTo>
                  <a:cubicBezTo>
                    <a:pt x="7606" y="1969"/>
                    <a:pt x="9440" y="1335"/>
                    <a:pt x="9440" y="1001"/>
                  </a:cubicBezTo>
                  <a:cubicBezTo>
                    <a:pt x="9440" y="668"/>
                    <a:pt x="7606" y="1"/>
                    <a:pt x="4737"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4"/>
            <p:cNvSpPr/>
            <p:nvPr/>
          </p:nvSpPr>
          <p:spPr>
            <a:xfrm>
              <a:off x="3450975" y="3553825"/>
              <a:ext cx="326075" cy="102600"/>
            </a:xfrm>
            <a:custGeom>
              <a:avLst/>
              <a:gdLst/>
              <a:ahLst/>
              <a:cxnLst/>
              <a:rect l="l" t="t" r="r" b="b"/>
              <a:pathLst>
                <a:path w="13043" h="4104" extrusionOk="0">
                  <a:moveTo>
                    <a:pt x="6505" y="0"/>
                  </a:moveTo>
                  <a:cubicBezTo>
                    <a:pt x="4437" y="0"/>
                    <a:pt x="2569" y="300"/>
                    <a:pt x="1401" y="734"/>
                  </a:cubicBezTo>
                  <a:lnTo>
                    <a:pt x="0" y="734"/>
                  </a:lnTo>
                  <a:lnTo>
                    <a:pt x="0" y="2202"/>
                  </a:lnTo>
                  <a:cubicBezTo>
                    <a:pt x="0" y="3236"/>
                    <a:pt x="2936" y="4103"/>
                    <a:pt x="6505" y="4103"/>
                  </a:cubicBezTo>
                  <a:cubicBezTo>
                    <a:pt x="10107" y="4103"/>
                    <a:pt x="13043" y="3236"/>
                    <a:pt x="13043" y="2202"/>
                  </a:cubicBezTo>
                  <a:lnTo>
                    <a:pt x="13043" y="734"/>
                  </a:lnTo>
                  <a:lnTo>
                    <a:pt x="11642" y="734"/>
                  </a:lnTo>
                  <a:cubicBezTo>
                    <a:pt x="10441" y="300"/>
                    <a:pt x="8606" y="0"/>
                    <a:pt x="650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4"/>
            <p:cNvSpPr/>
            <p:nvPr/>
          </p:nvSpPr>
          <p:spPr>
            <a:xfrm>
              <a:off x="3450975" y="3524625"/>
              <a:ext cx="326075" cy="94275"/>
            </a:xfrm>
            <a:custGeom>
              <a:avLst/>
              <a:gdLst/>
              <a:ahLst/>
              <a:cxnLst/>
              <a:rect l="l" t="t" r="r" b="b"/>
              <a:pathLst>
                <a:path w="13043" h="3771" extrusionOk="0">
                  <a:moveTo>
                    <a:pt x="6505" y="1"/>
                  </a:moveTo>
                  <a:cubicBezTo>
                    <a:pt x="2936" y="1"/>
                    <a:pt x="0" y="868"/>
                    <a:pt x="0" y="1902"/>
                  </a:cubicBezTo>
                  <a:cubicBezTo>
                    <a:pt x="0" y="2936"/>
                    <a:pt x="2936" y="3770"/>
                    <a:pt x="6505" y="3770"/>
                  </a:cubicBezTo>
                  <a:cubicBezTo>
                    <a:pt x="10107" y="3770"/>
                    <a:pt x="13043" y="2936"/>
                    <a:pt x="13043" y="1902"/>
                  </a:cubicBezTo>
                  <a:cubicBezTo>
                    <a:pt x="13043" y="868"/>
                    <a:pt x="10107" y="1"/>
                    <a:pt x="6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4"/>
            <p:cNvSpPr/>
            <p:nvPr/>
          </p:nvSpPr>
          <p:spPr>
            <a:xfrm>
              <a:off x="3496000" y="3547975"/>
              <a:ext cx="236025" cy="48400"/>
            </a:xfrm>
            <a:custGeom>
              <a:avLst/>
              <a:gdLst/>
              <a:ahLst/>
              <a:cxnLst/>
              <a:rect l="l" t="t" r="r" b="b"/>
              <a:pathLst>
                <a:path w="9441" h="1936" extrusionOk="0">
                  <a:moveTo>
                    <a:pt x="4704" y="1"/>
                  </a:moveTo>
                  <a:cubicBezTo>
                    <a:pt x="1835" y="1"/>
                    <a:pt x="1" y="635"/>
                    <a:pt x="1" y="968"/>
                  </a:cubicBezTo>
                  <a:cubicBezTo>
                    <a:pt x="1" y="1302"/>
                    <a:pt x="1835" y="1935"/>
                    <a:pt x="4704" y="1935"/>
                  </a:cubicBezTo>
                  <a:cubicBezTo>
                    <a:pt x="7606" y="1935"/>
                    <a:pt x="9441" y="1302"/>
                    <a:pt x="9441" y="968"/>
                  </a:cubicBezTo>
                  <a:cubicBezTo>
                    <a:pt x="9441" y="635"/>
                    <a:pt x="7606" y="1"/>
                    <a:pt x="4704"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4"/>
            <p:cNvSpPr/>
            <p:nvPr/>
          </p:nvSpPr>
          <p:spPr>
            <a:xfrm>
              <a:off x="3450975" y="3488775"/>
              <a:ext cx="326075" cy="101750"/>
            </a:xfrm>
            <a:custGeom>
              <a:avLst/>
              <a:gdLst/>
              <a:ahLst/>
              <a:cxnLst/>
              <a:rect l="l" t="t" r="r" b="b"/>
              <a:pathLst>
                <a:path w="13043" h="4070" extrusionOk="0">
                  <a:moveTo>
                    <a:pt x="6505" y="0"/>
                  </a:moveTo>
                  <a:cubicBezTo>
                    <a:pt x="4437" y="0"/>
                    <a:pt x="2569" y="267"/>
                    <a:pt x="1401" y="701"/>
                  </a:cubicBezTo>
                  <a:lnTo>
                    <a:pt x="0" y="701"/>
                  </a:lnTo>
                  <a:lnTo>
                    <a:pt x="0" y="2169"/>
                  </a:lnTo>
                  <a:cubicBezTo>
                    <a:pt x="0" y="3236"/>
                    <a:pt x="2936" y="4070"/>
                    <a:pt x="6505" y="4070"/>
                  </a:cubicBezTo>
                  <a:cubicBezTo>
                    <a:pt x="10107" y="4070"/>
                    <a:pt x="13043" y="3236"/>
                    <a:pt x="13043" y="2169"/>
                  </a:cubicBezTo>
                  <a:lnTo>
                    <a:pt x="13043" y="701"/>
                  </a:lnTo>
                  <a:lnTo>
                    <a:pt x="11642" y="701"/>
                  </a:lnTo>
                  <a:cubicBezTo>
                    <a:pt x="10441" y="267"/>
                    <a:pt x="8606" y="0"/>
                    <a:pt x="650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4"/>
            <p:cNvSpPr/>
            <p:nvPr/>
          </p:nvSpPr>
          <p:spPr>
            <a:xfrm>
              <a:off x="3450975" y="3459575"/>
              <a:ext cx="326075" cy="94275"/>
            </a:xfrm>
            <a:custGeom>
              <a:avLst/>
              <a:gdLst/>
              <a:ahLst/>
              <a:cxnLst/>
              <a:rect l="l" t="t" r="r" b="b"/>
              <a:pathLst>
                <a:path w="13043" h="3771" extrusionOk="0">
                  <a:moveTo>
                    <a:pt x="6505" y="1"/>
                  </a:moveTo>
                  <a:cubicBezTo>
                    <a:pt x="2936" y="1"/>
                    <a:pt x="0" y="835"/>
                    <a:pt x="0" y="1869"/>
                  </a:cubicBezTo>
                  <a:cubicBezTo>
                    <a:pt x="0" y="2903"/>
                    <a:pt x="2936" y="3770"/>
                    <a:pt x="6505" y="3770"/>
                  </a:cubicBezTo>
                  <a:cubicBezTo>
                    <a:pt x="10107" y="3770"/>
                    <a:pt x="13043" y="2903"/>
                    <a:pt x="13043" y="1869"/>
                  </a:cubicBezTo>
                  <a:cubicBezTo>
                    <a:pt x="13043" y="835"/>
                    <a:pt x="10107" y="1"/>
                    <a:pt x="6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4"/>
            <p:cNvSpPr/>
            <p:nvPr/>
          </p:nvSpPr>
          <p:spPr>
            <a:xfrm>
              <a:off x="3496000" y="3482100"/>
              <a:ext cx="236025" cy="48400"/>
            </a:xfrm>
            <a:custGeom>
              <a:avLst/>
              <a:gdLst/>
              <a:ahLst/>
              <a:cxnLst/>
              <a:rect l="l" t="t" r="r" b="b"/>
              <a:pathLst>
                <a:path w="9441" h="1936" extrusionOk="0">
                  <a:moveTo>
                    <a:pt x="4704" y="1"/>
                  </a:moveTo>
                  <a:cubicBezTo>
                    <a:pt x="1835" y="1"/>
                    <a:pt x="1" y="634"/>
                    <a:pt x="1" y="968"/>
                  </a:cubicBezTo>
                  <a:cubicBezTo>
                    <a:pt x="1" y="1301"/>
                    <a:pt x="1835" y="1935"/>
                    <a:pt x="4704" y="1935"/>
                  </a:cubicBezTo>
                  <a:cubicBezTo>
                    <a:pt x="7606" y="1935"/>
                    <a:pt x="9441" y="1301"/>
                    <a:pt x="9441" y="968"/>
                  </a:cubicBezTo>
                  <a:cubicBezTo>
                    <a:pt x="9441" y="634"/>
                    <a:pt x="7606" y="1"/>
                    <a:pt x="4704"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4"/>
            <p:cNvSpPr/>
            <p:nvPr/>
          </p:nvSpPr>
          <p:spPr>
            <a:xfrm>
              <a:off x="3450975" y="3422900"/>
              <a:ext cx="326075" cy="101750"/>
            </a:xfrm>
            <a:custGeom>
              <a:avLst/>
              <a:gdLst/>
              <a:ahLst/>
              <a:cxnLst/>
              <a:rect l="l" t="t" r="r" b="b"/>
              <a:pathLst>
                <a:path w="13043" h="4070" extrusionOk="0">
                  <a:moveTo>
                    <a:pt x="6505" y="0"/>
                  </a:moveTo>
                  <a:cubicBezTo>
                    <a:pt x="4437" y="0"/>
                    <a:pt x="2569" y="267"/>
                    <a:pt x="1401" y="734"/>
                  </a:cubicBezTo>
                  <a:lnTo>
                    <a:pt x="0" y="734"/>
                  </a:lnTo>
                  <a:lnTo>
                    <a:pt x="0" y="2202"/>
                  </a:lnTo>
                  <a:cubicBezTo>
                    <a:pt x="0" y="3236"/>
                    <a:pt x="2936" y="4070"/>
                    <a:pt x="6505" y="4070"/>
                  </a:cubicBezTo>
                  <a:cubicBezTo>
                    <a:pt x="10107" y="4070"/>
                    <a:pt x="13043" y="3236"/>
                    <a:pt x="13043" y="2202"/>
                  </a:cubicBezTo>
                  <a:lnTo>
                    <a:pt x="13043" y="734"/>
                  </a:lnTo>
                  <a:lnTo>
                    <a:pt x="11642" y="734"/>
                  </a:lnTo>
                  <a:cubicBezTo>
                    <a:pt x="10441" y="267"/>
                    <a:pt x="8606" y="0"/>
                    <a:pt x="650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4"/>
            <p:cNvSpPr/>
            <p:nvPr/>
          </p:nvSpPr>
          <p:spPr>
            <a:xfrm>
              <a:off x="3450975" y="3393700"/>
              <a:ext cx="326075" cy="94275"/>
            </a:xfrm>
            <a:custGeom>
              <a:avLst/>
              <a:gdLst/>
              <a:ahLst/>
              <a:cxnLst/>
              <a:rect l="l" t="t" r="r" b="b"/>
              <a:pathLst>
                <a:path w="13043" h="3771" extrusionOk="0">
                  <a:moveTo>
                    <a:pt x="6505" y="1"/>
                  </a:moveTo>
                  <a:cubicBezTo>
                    <a:pt x="2936" y="1"/>
                    <a:pt x="0" y="835"/>
                    <a:pt x="0" y="1902"/>
                  </a:cubicBezTo>
                  <a:cubicBezTo>
                    <a:pt x="0" y="2936"/>
                    <a:pt x="2936" y="3770"/>
                    <a:pt x="6505" y="3770"/>
                  </a:cubicBezTo>
                  <a:cubicBezTo>
                    <a:pt x="10107" y="3770"/>
                    <a:pt x="13043" y="2936"/>
                    <a:pt x="13043" y="1902"/>
                  </a:cubicBezTo>
                  <a:cubicBezTo>
                    <a:pt x="13043" y="835"/>
                    <a:pt x="10107" y="1"/>
                    <a:pt x="6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4"/>
            <p:cNvSpPr/>
            <p:nvPr/>
          </p:nvSpPr>
          <p:spPr>
            <a:xfrm>
              <a:off x="3496000" y="3416225"/>
              <a:ext cx="236025" cy="49225"/>
            </a:xfrm>
            <a:custGeom>
              <a:avLst/>
              <a:gdLst/>
              <a:ahLst/>
              <a:cxnLst/>
              <a:rect l="l" t="t" r="r" b="b"/>
              <a:pathLst>
                <a:path w="9441" h="1969" extrusionOk="0">
                  <a:moveTo>
                    <a:pt x="4704" y="0"/>
                  </a:moveTo>
                  <a:cubicBezTo>
                    <a:pt x="1835" y="0"/>
                    <a:pt x="1" y="667"/>
                    <a:pt x="1" y="1001"/>
                  </a:cubicBezTo>
                  <a:cubicBezTo>
                    <a:pt x="1" y="1335"/>
                    <a:pt x="1835" y="1968"/>
                    <a:pt x="4704" y="1968"/>
                  </a:cubicBezTo>
                  <a:cubicBezTo>
                    <a:pt x="7606" y="1968"/>
                    <a:pt x="9441" y="1335"/>
                    <a:pt x="9441" y="1001"/>
                  </a:cubicBezTo>
                  <a:cubicBezTo>
                    <a:pt x="9441" y="667"/>
                    <a:pt x="7606" y="0"/>
                    <a:pt x="4704"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4"/>
            <p:cNvSpPr/>
            <p:nvPr/>
          </p:nvSpPr>
          <p:spPr>
            <a:xfrm>
              <a:off x="3403425" y="3357000"/>
              <a:ext cx="326100" cy="102600"/>
            </a:xfrm>
            <a:custGeom>
              <a:avLst/>
              <a:gdLst/>
              <a:ahLst/>
              <a:cxnLst/>
              <a:rect l="l" t="t" r="r" b="b"/>
              <a:pathLst>
                <a:path w="13044" h="4104" extrusionOk="0">
                  <a:moveTo>
                    <a:pt x="6539" y="1"/>
                  </a:moveTo>
                  <a:cubicBezTo>
                    <a:pt x="4437" y="1"/>
                    <a:pt x="2603" y="301"/>
                    <a:pt x="1402" y="735"/>
                  </a:cubicBezTo>
                  <a:lnTo>
                    <a:pt x="1" y="735"/>
                  </a:lnTo>
                  <a:lnTo>
                    <a:pt x="1" y="2203"/>
                  </a:lnTo>
                  <a:cubicBezTo>
                    <a:pt x="1" y="3237"/>
                    <a:pt x="2936" y="4104"/>
                    <a:pt x="6539" y="4104"/>
                  </a:cubicBezTo>
                  <a:cubicBezTo>
                    <a:pt x="10141" y="4104"/>
                    <a:pt x="13044" y="3237"/>
                    <a:pt x="13044" y="2203"/>
                  </a:cubicBezTo>
                  <a:lnTo>
                    <a:pt x="13044" y="735"/>
                  </a:lnTo>
                  <a:lnTo>
                    <a:pt x="11676" y="735"/>
                  </a:lnTo>
                  <a:cubicBezTo>
                    <a:pt x="10475" y="301"/>
                    <a:pt x="8607" y="1"/>
                    <a:pt x="6539"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4"/>
            <p:cNvSpPr/>
            <p:nvPr/>
          </p:nvSpPr>
          <p:spPr>
            <a:xfrm>
              <a:off x="3403425" y="3327825"/>
              <a:ext cx="326100" cy="95100"/>
            </a:xfrm>
            <a:custGeom>
              <a:avLst/>
              <a:gdLst/>
              <a:ahLst/>
              <a:cxnLst/>
              <a:rect l="l" t="t" r="r" b="b"/>
              <a:pathLst>
                <a:path w="13044" h="3804" extrusionOk="0">
                  <a:moveTo>
                    <a:pt x="6539" y="0"/>
                  </a:moveTo>
                  <a:cubicBezTo>
                    <a:pt x="2936" y="0"/>
                    <a:pt x="1" y="868"/>
                    <a:pt x="1" y="1902"/>
                  </a:cubicBezTo>
                  <a:cubicBezTo>
                    <a:pt x="1" y="2936"/>
                    <a:pt x="2936" y="3803"/>
                    <a:pt x="6539" y="3803"/>
                  </a:cubicBezTo>
                  <a:cubicBezTo>
                    <a:pt x="10141" y="3803"/>
                    <a:pt x="13044" y="2936"/>
                    <a:pt x="13044" y="1902"/>
                  </a:cubicBezTo>
                  <a:cubicBezTo>
                    <a:pt x="13044" y="868"/>
                    <a:pt x="10141" y="0"/>
                    <a:pt x="6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4"/>
            <p:cNvSpPr/>
            <p:nvPr/>
          </p:nvSpPr>
          <p:spPr>
            <a:xfrm>
              <a:off x="3448475" y="3351175"/>
              <a:ext cx="236025" cy="48400"/>
            </a:xfrm>
            <a:custGeom>
              <a:avLst/>
              <a:gdLst/>
              <a:ahLst/>
              <a:cxnLst/>
              <a:rect l="l" t="t" r="r" b="b"/>
              <a:pathLst>
                <a:path w="9441" h="1936" extrusionOk="0">
                  <a:moveTo>
                    <a:pt x="4737" y="0"/>
                  </a:moveTo>
                  <a:cubicBezTo>
                    <a:pt x="1835" y="0"/>
                    <a:pt x="0" y="634"/>
                    <a:pt x="0" y="968"/>
                  </a:cubicBezTo>
                  <a:cubicBezTo>
                    <a:pt x="0" y="1301"/>
                    <a:pt x="1835" y="1935"/>
                    <a:pt x="4737" y="1935"/>
                  </a:cubicBezTo>
                  <a:cubicBezTo>
                    <a:pt x="7606" y="1935"/>
                    <a:pt x="9440" y="1301"/>
                    <a:pt x="9440" y="968"/>
                  </a:cubicBezTo>
                  <a:cubicBezTo>
                    <a:pt x="9440" y="634"/>
                    <a:pt x="7606" y="0"/>
                    <a:pt x="473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4"/>
            <p:cNvSpPr/>
            <p:nvPr/>
          </p:nvSpPr>
          <p:spPr>
            <a:xfrm>
              <a:off x="3403425" y="3291975"/>
              <a:ext cx="326100" cy="101750"/>
            </a:xfrm>
            <a:custGeom>
              <a:avLst/>
              <a:gdLst/>
              <a:ahLst/>
              <a:cxnLst/>
              <a:rect l="l" t="t" r="r" b="b"/>
              <a:pathLst>
                <a:path w="13044" h="4070" extrusionOk="0">
                  <a:moveTo>
                    <a:pt x="6539" y="0"/>
                  </a:moveTo>
                  <a:cubicBezTo>
                    <a:pt x="4437" y="0"/>
                    <a:pt x="2603" y="267"/>
                    <a:pt x="1402" y="701"/>
                  </a:cubicBezTo>
                  <a:lnTo>
                    <a:pt x="1" y="701"/>
                  </a:lnTo>
                  <a:lnTo>
                    <a:pt x="1" y="2168"/>
                  </a:lnTo>
                  <a:cubicBezTo>
                    <a:pt x="1" y="3236"/>
                    <a:pt x="2936" y="4070"/>
                    <a:pt x="6539" y="4070"/>
                  </a:cubicBezTo>
                  <a:cubicBezTo>
                    <a:pt x="10141" y="4070"/>
                    <a:pt x="13044" y="3236"/>
                    <a:pt x="13044" y="2168"/>
                  </a:cubicBezTo>
                  <a:lnTo>
                    <a:pt x="13044" y="701"/>
                  </a:lnTo>
                  <a:lnTo>
                    <a:pt x="11676" y="701"/>
                  </a:lnTo>
                  <a:cubicBezTo>
                    <a:pt x="10475" y="267"/>
                    <a:pt x="8607" y="0"/>
                    <a:pt x="6539"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4"/>
            <p:cNvSpPr/>
            <p:nvPr/>
          </p:nvSpPr>
          <p:spPr>
            <a:xfrm>
              <a:off x="3403425" y="3262775"/>
              <a:ext cx="326100" cy="94250"/>
            </a:xfrm>
            <a:custGeom>
              <a:avLst/>
              <a:gdLst/>
              <a:ahLst/>
              <a:cxnLst/>
              <a:rect l="l" t="t" r="r" b="b"/>
              <a:pathLst>
                <a:path w="13044" h="3770" extrusionOk="0">
                  <a:moveTo>
                    <a:pt x="6539" y="1"/>
                  </a:moveTo>
                  <a:cubicBezTo>
                    <a:pt x="2936" y="1"/>
                    <a:pt x="1" y="835"/>
                    <a:pt x="1" y="1869"/>
                  </a:cubicBezTo>
                  <a:cubicBezTo>
                    <a:pt x="1" y="2936"/>
                    <a:pt x="2936" y="3770"/>
                    <a:pt x="6539" y="3770"/>
                  </a:cubicBezTo>
                  <a:cubicBezTo>
                    <a:pt x="10141" y="3770"/>
                    <a:pt x="13044" y="2936"/>
                    <a:pt x="13044" y="1869"/>
                  </a:cubicBezTo>
                  <a:cubicBezTo>
                    <a:pt x="13044" y="835"/>
                    <a:pt x="10141" y="1"/>
                    <a:pt x="6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4"/>
            <p:cNvSpPr/>
            <p:nvPr/>
          </p:nvSpPr>
          <p:spPr>
            <a:xfrm>
              <a:off x="3448475" y="3285300"/>
              <a:ext cx="236025" cy="49225"/>
            </a:xfrm>
            <a:custGeom>
              <a:avLst/>
              <a:gdLst/>
              <a:ahLst/>
              <a:cxnLst/>
              <a:rect l="l" t="t" r="r" b="b"/>
              <a:pathLst>
                <a:path w="9441" h="1969" extrusionOk="0">
                  <a:moveTo>
                    <a:pt x="4737" y="0"/>
                  </a:moveTo>
                  <a:cubicBezTo>
                    <a:pt x="1835" y="0"/>
                    <a:pt x="0" y="634"/>
                    <a:pt x="0" y="968"/>
                  </a:cubicBezTo>
                  <a:cubicBezTo>
                    <a:pt x="0" y="1301"/>
                    <a:pt x="1835" y="1968"/>
                    <a:pt x="4737" y="1968"/>
                  </a:cubicBezTo>
                  <a:cubicBezTo>
                    <a:pt x="7606" y="1968"/>
                    <a:pt x="9440" y="1301"/>
                    <a:pt x="9440" y="968"/>
                  </a:cubicBezTo>
                  <a:cubicBezTo>
                    <a:pt x="9440" y="634"/>
                    <a:pt x="7606" y="0"/>
                    <a:pt x="473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4"/>
            <p:cNvSpPr/>
            <p:nvPr/>
          </p:nvSpPr>
          <p:spPr>
            <a:xfrm>
              <a:off x="3434300" y="3226075"/>
              <a:ext cx="326075" cy="101775"/>
            </a:xfrm>
            <a:custGeom>
              <a:avLst/>
              <a:gdLst/>
              <a:ahLst/>
              <a:cxnLst/>
              <a:rect l="l" t="t" r="r" b="b"/>
              <a:pathLst>
                <a:path w="13043" h="4071" extrusionOk="0">
                  <a:moveTo>
                    <a:pt x="6538" y="1"/>
                  </a:moveTo>
                  <a:cubicBezTo>
                    <a:pt x="4437" y="1"/>
                    <a:pt x="2602" y="268"/>
                    <a:pt x="1401" y="735"/>
                  </a:cubicBezTo>
                  <a:lnTo>
                    <a:pt x="0" y="735"/>
                  </a:lnTo>
                  <a:lnTo>
                    <a:pt x="0" y="2202"/>
                  </a:lnTo>
                  <a:cubicBezTo>
                    <a:pt x="0" y="3237"/>
                    <a:pt x="2936" y="4070"/>
                    <a:pt x="6538" y="4070"/>
                  </a:cubicBezTo>
                  <a:cubicBezTo>
                    <a:pt x="10107" y="4070"/>
                    <a:pt x="13043" y="3237"/>
                    <a:pt x="13043" y="2202"/>
                  </a:cubicBezTo>
                  <a:lnTo>
                    <a:pt x="13043" y="735"/>
                  </a:lnTo>
                  <a:lnTo>
                    <a:pt x="11642" y="735"/>
                  </a:lnTo>
                  <a:cubicBezTo>
                    <a:pt x="10474" y="268"/>
                    <a:pt x="8606" y="1"/>
                    <a:pt x="6538"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4"/>
            <p:cNvSpPr/>
            <p:nvPr/>
          </p:nvSpPr>
          <p:spPr>
            <a:xfrm>
              <a:off x="3434300" y="3196900"/>
              <a:ext cx="326075" cy="94250"/>
            </a:xfrm>
            <a:custGeom>
              <a:avLst/>
              <a:gdLst/>
              <a:ahLst/>
              <a:cxnLst/>
              <a:rect l="l" t="t" r="r" b="b"/>
              <a:pathLst>
                <a:path w="13043" h="3770" extrusionOk="0">
                  <a:moveTo>
                    <a:pt x="6538" y="0"/>
                  </a:moveTo>
                  <a:cubicBezTo>
                    <a:pt x="2936" y="0"/>
                    <a:pt x="0" y="834"/>
                    <a:pt x="0" y="1902"/>
                  </a:cubicBezTo>
                  <a:cubicBezTo>
                    <a:pt x="0" y="2936"/>
                    <a:pt x="2936" y="3770"/>
                    <a:pt x="6538" y="3770"/>
                  </a:cubicBezTo>
                  <a:cubicBezTo>
                    <a:pt x="10107" y="3770"/>
                    <a:pt x="13043" y="2936"/>
                    <a:pt x="13043" y="1902"/>
                  </a:cubicBezTo>
                  <a:cubicBezTo>
                    <a:pt x="13043" y="834"/>
                    <a:pt x="10107" y="0"/>
                    <a:pt x="6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4"/>
            <p:cNvSpPr/>
            <p:nvPr/>
          </p:nvSpPr>
          <p:spPr>
            <a:xfrm>
              <a:off x="3479325" y="3219425"/>
              <a:ext cx="236025" cy="49225"/>
            </a:xfrm>
            <a:custGeom>
              <a:avLst/>
              <a:gdLst/>
              <a:ahLst/>
              <a:cxnLst/>
              <a:rect l="l" t="t" r="r" b="b"/>
              <a:pathLst>
                <a:path w="9441" h="1969" extrusionOk="0">
                  <a:moveTo>
                    <a:pt x="4737" y="0"/>
                  </a:moveTo>
                  <a:cubicBezTo>
                    <a:pt x="1835" y="0"/>
                    <a:pt x="0" y="667"/>
                    <a:pt x="0" y="1001"/>
                  </a:cubicBezTo>
                  <a:cubicBezTo>
                    <a:pt x="0" y="1334"/>
                    <a:pt x="1835" y="1968"/>
                    <a:pt x="4737" y="1968"/>
                  </a:cubicBezTo>
                  <a:cubicBezTo>
                    <a:pt x="7606" y="1968"/>
                    <a:pt x="9440" y="1334"/>
                    <a:pt x="9440" y="1001"/>
                  </a:cubicBezTo>
                  <a:cubicBezTo>
                    <a:pt x="9440" y="667"/>
                    <a:pt x="7606" y="0"/>
                    <a:pt x="473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4"/>
            <p:cNvSpPr/>
            <p:nvPr/>
          </p:nvSpPr>
          <p:spPr>
            <a:xfrm>
              <a:off x="3403425" y="3160200"/>
              <a:ext cx="326100" cy="102600"/>
            </a:xfrm>
            <a:custGeom>
              <a:avLst/>
              <a:gdLst/>
              <a:ahLst/>
              <a:cxnLst/>
              <a:rect l="l" t="t" r="r" b="b"/>
              <a:pathLst>
                <a:path w="13044" h="4104" extrusionOk="0">
                  <a:moveTo>
                    <a:pt x="6539" y="1"/>
                  </a:moveTo>
                  <a:cubicBezTo>
                    <a:pt x="4437" y="1"/>
                    <a:pt x="2603" y="301"/>
                    <a:pt x="1402" y="735"/>
                  </a:cubicBezTo>
                  <a:lnTo>
                    <a:pt x="1" y="735"/>
                  </a:lnTo>
                  <a:lnTo>
                    <a:pt x="1" y="2202"/>
                  </a:lnTo>
                  <a:cubicBezTo>
                    <a:pt x="1" y="3236"/>
                    <a:pt x="2936" y="4104"/>
                    <a:pt x="6539" y="4104"/>
                  </a:cubicBezTo>
                  <a:cubicBezTo>
                    <a:pt x="10141" y="4104"/>
                    <a:pt x="13044" y="3236"/>
                    <a:pt x="13044" y="2202"/>
                  </a:cubicBezTo>
                  <a:lnTo>
                    <a:pt x="13044" y="735"/>
                  </a:lnTo>
                  <a:lnTo>
                    <a:pt x="11676" y="735"/>
                  </a:lnTo>
                  <a:cubicBezTo>
                    <a:pt x="10475" y="301"/>
                    <a:pt x="8607" y="1"/>
                    <a:pt x="6539"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4"/>
            <p:cNvSpPr/>
            <p:nvPr/>
          </p:nvSpPr>
          <p:spPr>
            <a:xfrm>
              <a:off x="3403425" y="3131025"/>
              <a:ext cx="326100" cy="95075"/>
            </a:xfrm>
            <a:custGeom>
              <a:avLst/>
              <a:gdLst/>
              <a:ahLst/>
              <a:cxnLst/>
              <a:rect l="l" t="t" r="r" b="b"/>
              <a:pathLst>
                <a:path w="13044" h="3803" extrusionOk="0">
                  <a:moveTo>
                    <a:pt x="6539" y="0"/>
                  </a:moveTo>
                  <a:cubicBezTo>
                    <a:pt x="2936" y="0"/>
                    <a:pt x="1" y="867"/>
                    <a:pt x="1" y="1902"/>
                  </a:cubicBezTo>
                  <a:cubicBezTo>
                    <a:pt x="1" y="2936"/>
                    <a:pt x="2936" y="3803"/>
                    <a:pt x="6539" y="3803"/>
                  </a:cubicBezTo>
                  <a:cubicBezTo>
                    <a:pt x="10141" y="3803"/>
                    <a:pt x="13044" y="2936"/>
                    <a:pt x="13044" y="1902"/>
                  </a:cubicBezTo>
                  <a:cubicBezTo>
                    <a:pt x="13044" y="867"/>
                    <a:pt x="10141" y="0"/>
                    <a:pt x="6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4"/>
            <p:cNvSpPr/>
            <p:nvPr/>
          </p:nvSpPr>
          <p:spPr>
            <a:xfrm>
              <a:off x="3448475" y="3154375"/>
              <a:ext cx="236025" cy="48375"/>
            </a:xfrm>
            <a:custGeom>
              <a:avLst/>
              <a:gdLst/>
              <a:ahLst/>
              <a:cxnLst/>
              <a:rect l="l" t="t" r="r" b="b"/>
              <a:pathLst>
                <a:path w="9441" h="1935" extrusionOk="0">
                  <a:moveTo>
                    <a:pt x="4737" y="0"/>
                  </a:moveTo>
                  <a:cubicBezTo>
                    <a:pt x="1835" y="0"/>
                    <a:pt x="0" y="634"/>
                    <a:pt x="0" y="968"/>
                  </a:cubicBezTo>
                  <a:cubicBezTo>
                    <a:pt x="0" y="1301"/>
                    <a:pt x="1835" y="1935"/>
                    <a:pt x="4737" y="1935"/>
                  </a:cubicBezTo>
                  <a:cubicBezTo>
                    <a:pt x="7606" y="1935"/>
                    <a:pt x="9440" y="1301"/>
                    <a:pt x="9440" y="968"/>
                  </a:cubicBezTo>
                  <a:cubicBezTo>
                    <a:pt x="9440" y="634"/>
                    <a:pt x="7606" y="0"/>
                    <a:pt x="473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4"/>
            <p:cNvSpPr/>
            <p:nvPr/>
          </p:nvSpPr>
          <p:spPr>
            <a:xfrm>
              <a:off x="3896275" y="4090875"/>
              <a:ext cx="326100" cy="101750"/>
            </a:xfrm>
            <a:custGeom>
              <a:avLst/>
              <a:gdLst/>
              <a:ahLst/>
              <a:cxnLst/>
              <a:rect l="l" t="t" r="r" b="b"/>
              <a:pathLst>
                <a:path w="13044" h="4070" extrusionOk="0">
                  <a:moveTo>
                    <a:pt x="6539" y="0"/>
                  </a:moveTo>
                  <a:cubicBezTo>
                    <a:pt x="4437" y="0"/>
                    <a:pt x="2603" y="301"/>
                    <a:pt x="1402" y="734"/>
                  </a:cubicBezTo>
                  <a:lnTo>
                    <a:pt x="1" y="734"/>
                  </a:lnTo>
                  <a:lnTo>
                    <a:pt x="1" y="2202"/>
                  </a:lnTo>
                  <a:cubicBezTo>
                    <a:pt x="1" y="3236"/>
                    <a:pt x="2936" y="4070"/>
                    <a:pt x="6506" y="4070"/>
                  </a:cubicBezTo>
                  <a:cubicBezTo>
                    <a:pt x="10108" y="4070"/>
                    <a:pt x="13044" y="3236"/>
                    <a:pt x="13044" y="2202"/>
                  </a:cubicBezTo>
                  <a:lnTo>
                    <a:pt x="13044" y="734"/>
                  </a:lnTo>
                  <a:lnTo>
                    <a:pt x="11643" y="734"/>
                  </a:lnTo>
                  <a:cubicBezTo>
                    <a:pt x="10442" y="301"/>
                    <a:pt x="8607" y="0"/>
                    <a:pt x="6539"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4"/>
            <p:cNvSpPr/>
            <p:nvPr/>
          </p:nvSpPr>
          <p:spPr>
            <a:xfrm>
              <a:off x="3896275" y="4061675"/>
              <a:ext cx="326100" cy="94275"/>
            </a:xfrm>
            <a:custGeom>
              <a:avLst/>
              <a:gdLst/>
              <a:ahLst/>
              <a:cxnLst/>
              <a:rect l="l" t="t" r="r" b="b"/>
              <a:pathLst>
                <a:path w="13044" h="3771" extrusionOk="0">
                  <a:moveTo>
                    <a:pt x="6539" y="1"/>
                  </a:moveTo>
                  <a:cubicBezTo>
                    <a:pt x="2936" y="1"/>
                    <a:pt x="1" y="835"/>
                    <a:pt x="1" y="1902"/>
                  </a:cubicBezTo>
                  <a:cubicBezTo>
                    <a:pt x="1" y="2936"/>
                    <a:pt x="2936" y="3770"/>
                    <a:pt x="6539" y="3770"/>
                  </a:cubicBezTo>
                  <a:cubicBezTo>
                    <a:pt x="10108" y="3770"/>
                    <a:pt x="13044" y="2936"/>
                    <a:pt x="13044" y="1902"/>
                  </a:cubicBezTo>
                  <a:cubicBezTo>
                    <a:pt x="13044" y="835"/>
                    <a:pt x="10108" y="1"/>
                    <a:pt x="6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4"/>
            <p:cNvSpPr/>
            <p:nvPr/>
          </p:nvSpPr>
          <p:spPr>
            <a:xfrm>
              <a:off x="3941325" y="4085025"/>
              <a:ext cx="236025" cy="48400"/>
            </a:xfrm>
            <a:custGeom>
              <a:avLst/>
              <a:gdLst/>
              <a:ahLst/>
              <a:cxnLst/>
              <a:rect l="l" t="t" r="r" b="b"/>
              <a:pathLst>
                <a:path w="9441" h="1936" extrusionOk="0">
                  <a:moveTo>
                    <a:pt x="4737" y="1"/>
                  </a:moveTo>
                  <a:cubicBezTo>
                    <a:pt x="1835" y="1"/>
                    <a:pt x="0" y="635"/>
                    <a:pt x="0" y="968"/>
                  </a:cubicBezTo>
                  <a:cubicBezTo>
                    <a:pt x="0" y="1302"/>
                    <a:pt x="1835" y="1936"/>
                    <a:pt x="4737" y="1936"/>
                  </a:cubicBezTo>
                  <a:cubicBezTo>
                    <a:pt x="7606" y="1936"/>
                    <a:pt x="9440" y="1302"/>
                    <a:pt x="9440" y="968"/>
                  </a:cubicBezTo>
                  <a:cubicBezTo>
                    <a:pt x="9440" y="635"/>
                    <a:pt x="7606" y="1"/>
                    <a:pt x="4737"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4"/>
            <p:cNvSpPr/>
            <p:nvPr/>
          </p:nvSpPr>
          <p:spPr>
            <a:xfrm>
              <a:off x="3896275" y="4025000"/>
              <a:ext cx="326100" cy="102600"/>
            </a:xfrm>
            <a:custGeom>
              <a:avLst/>
              <a:gdLst/>
              <a:ahLst/>
              <a:cxnLst/>
              <a:rect l="l" t="t" r="r" b="b"/>
              <a:pathLst>
                <a:path w="13044" h="4104" extrusionOk="0">
                  <a:moveTo>
                    <a:pt x="6539" y="0"/>
                  </a:moveTo>
                  <a:cubicBezTo>
                    <a:pt x="4437" y="0"/>
                    <a:pt x="2603" y="300"/>
                    <a:pt x="1402" y="734"/>
                  </a:cubicBezTo>
                  <a:lnTo>
                    <a:pt x="1" y="734"/>
                  </a:lnTo>
                  <a:lnTo>
                    <a:pt x="1" y="2202"/>
                  </a:lnTo>
                  <a:cubicBezTo>
                    <a:pt x="1" y="3236"/>
                    <a:pt x="2936" y="4103"/>
                    <a:pt x="6506" y="4103"/>
                  </a:cubicBezTo>
                  <a:cubicBezTo>
                    <a:pt x="10108" y="4103"/>
                    <a:pt x="13044" y="3236"/>
                    <a:pt x="13044" y="2202"/>
                  </a:cubicBezTo>
                  <a:lnTo>
                    <a:pt x="13044" y="734"/>
                  </a:lnTo>
                  <a:lnTo>
                    <a:pt x="11643" y="734"/>
                  </a:lnTo>
                  <a:cubicBezTo>
                    <a:pt x="10442" y="300"/>
                    <a:pt x="8607" y="0"/>
                    <a:pt x="6539"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4"/>
            <p:cNvSpPr/>
            <p:nvPr/>
          </p:nvSpPr>
          <p:spPr>
            <a:xfrm>
              <a:off x="3896275" y="3996625"/>
              <a:ext cx="326100" cy="94275"/>
            </a:xfrm>
            <a:custGeom>
              <a:avLst/>
              <a:gdLst/>
              <a:ahLst/>
              <a:cxnLst/>
              <a:rect l="l" t="t" r="r" b="b"/>
              <a:pathLst>
                <a:path w="13044" h="3771" extrusionOk="0">
                  <a:moveTo>
                    <a:pt x="6539" y="1"/>
                  </a:moveTo>
                  <a:cubicBezTo>
                    <a:pt x="2936" y="1"/>
                    <a:pt x="1" y="835"/>
                    <a:pt x="1" y="1869"/>
                  </a:cubicBezTo>
                  <a:cubicBezTo>
                    <a:pt x="1" y="2903"/>
                    <a:pt x="2936" y="3770"/>
                    <a:pt x="6539" y="3770"/>
                  </a:cubicBezTo>
                  <a:cubicBezTo>
                    <a:pt x="10108" y="3770"/>
                    <a:pt x="13044" y="2903"/>
                    <a:pt x="13044" y="1869"/>
                  </a:cubicBezTo>
                  <a:cubicBezTo>
                    <a:pt x="13044" y="835"/>
                    <a:pt x="10108" y="1"/>
                    <a:pt x="6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4"/>
            <p:cNvSpPr/>
            <p:nvPr/>
          </p:nvSpPr>
          <p:spPr>
            <a:xfrm>
              <a:off x="3941325" y="4019150"/>
              <a:ext cx="236025" cy="48400"/>
            </a:xfrm>
            <a:custGeom>
              <a:avLst/>
              <a:gdLst/>
              <a:ahLst/>
              <a:cxnLst/>
              <a:rect l="l" t="t" r="r" b="b"/>
              <a:pathLst>
                <a:path w="9441" h="1936" extrusionOk="0">
                  <a:moveTo>
                    <a:pt x="4737" y="1"/>
                  </a:moveTo>
                  <a:cubicBezTo>
                    <a:pt x="1835" y="1"/>
                    <a:pt x="0" y="634"/>
                    <a:pt x="0" y="968"/>
                  </a:cubicBezTo>
                  <a:cubicBezTo>
                    <a:pt x="0" y="1302"/>
                    <a:pt x="1835" y="1935"/>
                    <a:pt x="4737" y="1935"/>
                  </a:cubicBezTo>
                  <a:cubicBezTo>
                    <a:pt x="7606" y="1935"/>
                    <a:pt x="9440" y="1302"/>
                    <a:pt x="9440" y="968"/>
                  </a:cubicBezTo>
                  <a:cubicBezTo>
                    <a:pt x="9440" y="634"/>
                    <a:pt x="7606" y="1"/>
                    <a:pt x="4737"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4"/>
            <p:cNvSpPr/>
            <p:nvPr/>
          </p:nvSpPr>
          <p:spPr>
            <a:xfrm>
              <a:off x="3896275" y="3959950"/>
              <a:ext cx="326100" cy="101750"/>
            </a:xfrm>
            <a:custGeom>
              <a:avLst/>
              <a:gdLst/>
              <a:ahLst/>
              <a:cxnLst/>
              <a:rect l="l" t="t" r="r" b="b"/>
              <a:pathLst>
                <a:path w="13044" h="4070" extrusionOk="0">
                  <a:moveTo>
                    <a:pt x="6539" y="0"/>
                  </a:moveTo>
                  <a:cubicBezTo>
                    <a:pt x="4437" y="0"/>
                    <a:pt x="2603" y="267"/>
                    <a:pt x="1402" y="701"/>
                  </a:cubicBezTo>
                  <a:lnTo>
                    <a:pt x="1" y="701"/>
                  </a:lnTo>
                  <a:lnTo>
                    <a:pt x="1" y="2202"/>
                  </a:lnTo>
                  <a:cubicBezTo>
                    <a:pt x="1" y="3236"/>
                    <a:pt x="2936" y="4070"/>
                    <a:pt x="6506" y="4070"/>
                  </a:cubicBezTo>
                  <a:cubicBezTo>
                    <a:pt x="10108" y="4070"/>
                    <a:pt x="13044" y="3236"/>
                    <a:pt x="13044" y="2202"/>
                  </a:cubicBezTo>
                  <a:lnTo>
                    <a:pt x="13044" y="701"/>
                  </a:lnTo>
                  <a:lnTo>
                    <a:pt x="11643" y="701"/>
                  </a:lnTo>
                  <a:cubicBezTo>
                    <a:pt x="10442" y="267"/>
                    <a:pt x="8607" y="0"/>
                    <a:pt x="6539"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4"/>
            <p:cNvSpPr/>
            <p:nvPr/>
          </p:nvSpPr>
          <p:spPr>
            <a:xfrm>
              <a:off x="3896275" y="3930750"/>
              <a:ext cx="326100" cy="94275"/>
            </a:xfrm>
            <a:custGeom>
              <a:avLst/>
              <a:gdLst/>
              <a:ahLst/>
              <a:cxnLst/>
              <a:rect l="l" t="t" r="r" b="b"/>
              <a:pathLst>
                <a:path w="13044" h="3771" extrusionOk="0">
                  <a:moveTo>
                    <a:pt x="6539" y="1"/>
                  </a:moveTo>
                  <a:cubicBezTo>
                    <a:pt x="2936" y="1"/>
                    <a:pt x="1" y="835"/>
                    <a:pt x="1" y="1869"/>
                  </a:cubicBezTo>
                  <a:cubicBezTo>
                    <a:pt x="1" y="2936"/>
                    <a:pt x="2936" y="3770"/>
                    <a:pt x="6539" y="3770"/>
                  </a:cubicBezTo>
                  <a:cubicBezTo>
                    <a:pt x="10108" y="3770"/>
                    <a:pt x="13044" y="2936"/>
                    <a:pt x="13044" y="1869"/>
                  </a:cubicBezTo>
                  <a:cubicBezTo>
                    <a:pt x="13044" y="835"/>
                    <a:pt x="10108" y="1"/>
                    <a:pt x="6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4"/>
            <p:cNvSpPr/>
            <p:nvPr/>
          </p:nvSpPr>
          <p:spPr>
            <a:xfrm>
              <a:off x="3941325" y="3953275"/>
              <a:ext cx="236025" cy="49225"/>
            </a:xfrm>
            <a:custGeom>
              <a:avLst/>
              <a:gdLst/>
              <a:ahLst/>
              <a:cxnLst/>
              <a:rect l="l" t="t" r="r" b="b"/>
              <a:pathLst>
                <a:path w="9441" h="1969" extrusionOk="0">
                  <a:moveTo>
                    <a:pt x="4737" y="0"/>
                  </a:moveTo>
                  <a:cubicBezTo>
                    <a:pt x="1835" y="0"/>
                    <a:pt x="0" y="634"/>
                    <a:pt x="0" y="968"/>
                  </a:cubicBezTo>
                  <a:cubicBezTo>
                    <a:pt x="0" y="1301"/>
                    <a:pt x="1835" y="1968"/>
                    <a:pt x="4737" y="1968"/>
                  </a:cubicBezTo>
                  <a:cubicBezTo>
                    <a:pt x="7606" y="1968"/>
                    <a:pt x="9440" y="1301"/>
                    <a:pt x="9440" y="968"/>
                  </a:cubicBezTo>
                  <a:cubicBezTo>
                    <a:pt x="9440" y="634"/>
                    <a:pt x="7606" y="0"/>
                    <a:pt x="473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4"/>
            <p:cNvSpPr/>
            <p:nvPr/>
          </p:nvSpPr>
          <p:spPr>
            <a:xfrm>
              <a:off x="3896275" y="3894075"/>
              <a:ext cx="326100" cy="102575"/>
            </a:xfrm>
            <a:custGeom>
              <a:avLst/>
              <a:gdLst/>
              <a:ahLst/>
              <a:cxnLst/>
              <a:rect l="l" t="t" r="r" b="b"/>
              <a:pathLst>
                <a:path w="13044" h="4103" extrusionOk="0">
                  <a:moveTo>
                    <a:pt x="6539" y="0"/>
                  </a:moveTo>
                  <a:cubicBezTo>
                    <a:pt x="4437" y="0"/>
                    <a:pt x="2603" y="300"/>
                    <a:pt x="1402" y="734"/>
                  </a:cubicBezTo>
                  <a:lnTo>
                    <a:pt x="1" y="734"/>
                  </a:lnTo>
                  <a:lnTo>
                    <a:pt x="1" y="2202"/>
                  </a:lnTo>
                  <a:cubicBezTo>
                    <a:pt x="1" y="3236"/>
                    <a:pt x="2936" y="4103"/>
                    <a:pt x="6506" y="4103"/>
                  </a:cubicBezTo>
                  <a:cubicBezTo>
                    <a:pt x="10108" y="4103"/>
                    <a:pt x="13044" y="3236"/>
                    <a:pt x="13044" y="2202"/>
                  </a:cubicBezTo>
                  <a:lnTo>
                    <a:pt x="13044" y="734"/>
                  </a:lnTo>
                  <a:lnTo>
                    <a:pt x="11643" y="734"/>
                  </a:lnTo>
                  <a:cubicBezTo>
                    <a:pt x="10442" y="300"/>
                    <a:pt x="8607" y="0"/>
                    <a:pt x="6539"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4"/>
            <p:cNvSpPr/>
            <p:nvPr/>
          </p:nvSpPr>
          <p:spPr>
            <a:xfrm>
              <a:off x="3896275" y="3864875"/>
              <a:ext cx="326100" cy="94250"/>
            </a:xfrm>
            <a:custGeom>
              <a:avLst/>
              <a:gdLst/>
              <a:ahLst/>
              <a:cxnLst/>
              <a:rect l="l" t="t" r="r" b="b"/>
              <a:pathLst>
                <a:path w="13044" h="3770" extrusionOk="0">
                  <a:moveTo>
                    <a:pt x="6539" y="1"/>
                  </a:moveTo>
                  <a:cubicBezTo>
                    <a:pt x="2936" y="1"/>
                    <a:pt x="1" y="868"/>
                    <a:pt x="1" y="1902"/>
                  </a:cubicBezTo>
                  <a:cubicBezTo>
                    <a:pt x="1" y="2936"/>
                    <a:pt x="2936" y="3770"/>
                    <a:pt x="6539" y="3770"/>
                  </a:cubicBezTo>
                  <a:cubicBezTo>
                    <a:pt x="10108" y="3770"/>
                    <a:pt x="13044" y="2936"/>
                    <a:pt x="13044" y="1902"/>
                  </a:cubicBezTo>
                  <a:cubicBezTo>
                    <a:pt x="13044" y="868"/>
                    <a:pt x="10108" y="1"/>
                    <a:pt x="6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4"/>
            <p:cNvSpPr/>
            <p:nvPr/>
          </p:nvSpPr>
          <p:spPr>
            <a:xfrm>
              <a:off x="3941325" y="3888225"/>
              <a:ext cx="236025" cy="48400"/>
            </a:xfrm>
            <a:custGeom>
              <a:avLst/>
              <a:gdLst/>
              <a:ahLst/>
              <a:cxnLst/>
              <a:rect l="l" t="t" r="r" b="b"/>
              <a:pathLst>
                <a:path w="9441" h="1936" extrusionOk="0">
                  <a:moveTo>
                    <a:pt x="4737" y="1"/>
                  </a:moveTo>
                  <a:cubicBezTo>
                    <a:pt x="1835" y="1"/>
                    <a:pt x="0" y="634"/>
                    <a:pt x="0" y="968"/>
                  </a:cubicBezTo>
                  <a:cubicBezTo>
                    <a:pt x="0" y="1301"/>
                    <a:pt x="1835" y="1935"/>
                    <a:pt x="4737" y="1935"/>
                  </a:cubicBezTo>
                  <a:cubicBezTo>
                    <a:pt x="7606" y="1935"/>
                    <a:pt x="9440" y="1301"/>
                    <a:pt x="9440" y="968"/>
                  </a:cubicBezTo>
                  <a:cubicBezTo>
                    <a:pt x="9440" y="634"/>
                    <a:pt x="7606" y="1"/>
                    <a:pt x="4737"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4"/>
            <p:cNvSpPr/>
            <p:nvPr/>
          </p:nvSpPr>
          <p:spPr>
            <a:xfrm>
              <a:off x="3896275" y="3828175"/>
              <a:ext cx="326100" cy="102600"/>
            </a:xfrm>
            <a:custGeom>
              <a:avLst/>
              <a:gdLst/>
              <a:ahLst/>
              <a:cxnLst/>
              <a:rect l="l" t="t" r="r" b="b"/>
              <a:pathLst>
                <a:path w="13044" h="4104" extrusionOk="0">
                  <a:moveTo>
                    <a:pt x="6539" y="1"/>
                  </a:moveTo>
                  <a:cubicBezTo>
                    <a:pt x="4437" y="1"/>
                    <a:pt x="2603" y="301"/>
                    <a:pt x="1402" y="735"/>
                  </a:cubicBezTo>
                  <a:lnTo>
                    <a:pt x="1" y="735"/>
                  </a:lnTo>
                  <a:lnTo>
                    <a:pt x="1" y="2202"/>
                  </a:lnTo>
                  <a:cubicBezTo>
                    <a:pt x="1" y="3270"/>
                    <a:pt x="2936" y="4104"/>
                    <a:pt x="6506" y="4104"/>
                  </a:cubicBezTo>
                  <a:cubicBezTo>
                    <a:pt x="10108" y="4104"/>
                    <a:pt x="13044" y="3270"/>
                    <a:pt x="13044" y="2202"/>
                  </a:cubicBezTo>
                  <a:lnTo>
                    <a:pt x="13044" y="735"/>
                  </a:lnTo>
                  <a:lnTo>
                    <a:pt x="11643" y="735"/>
                  </a:lnTo>
                  <a:cubicBezTo>
                    <a:pt x="10442" y="301"/>
                    <a:pt x="8607" y="1"/>
                    <a:pt x="6539"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4"/>
            <p:cNvSpPr/>
            <p:nvPr/>
          </p:nvSpPr>
          <p:spPr>
            <a:xfrm>
              <a:off x="3896275" y="3799825"/>
              <a:ext cx="326100" cy="94275"/>
            </a:xfrm>
            <a:custGeom>
              <a:avLst/>
              <a:gdLst/>
              <a:ahLst/>
              <a:cxnLst/>
              <a:rect l="l" t="t" r="r" b="b"/>
              <a:pathLst>
                <a:path w="13044" h="3771" extrusionOk="0">
                  <a:moveTo>
                    <a:pt x="6539" y="1"/>
                  </a:moveTo>
                  <a:cubicBezTo>
                    <a:pt x="2936" y="1"/>
                    <a:pt x="1" y="835"/>
                    <a:pt x="1" y="1869"/>
                  </a:cubicBezTo>
                  <a:cubicBezTo>
                    <a:pt x="1" y="2903"/>
                    <a:pt x="2936" y="3770"/>
                    <a:pt x="6539" y="3770"/>
                  </a:cubicBezTo>
                  <a:cubicBezTo>
                    <a:pt x="10108" y="3770"/>
                    <a:pt x="13044" y="2903"/>
                    <a:pt x="13044" y="1869"/>
                  </a:cubicBezTo>
                  <a:cubicBezTo>
                    <a:pt x="13044" y="835"/>
                    <a:pt x="10108" y="1"/>
                    <a:pt x="6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4"/>
            <p:cNvSpPr/>
            <p:nvPr/>
          </p:nvSpPr>
          <p:spPr>
            <a:xfrm>
              <a:off x="3941325" y="3822350"/>
              <a:ext cx="236025" cy="48400"/>
            </a:xfrm>
            <a:custGeom>
              <a:avLst/>
              <a:gdLst/>
              <a:ahLst/>
              <a:cxnLst/>
              <a:rect l="l" t="t" r="r" b="b"/>
              <a:pathLst>
                <a:path w="9441" h="1936" extrusionOk="0">
                  <a:moveTo>
                    <a:pt x="4737" y="0"/>
                  </a:moveTo>
                  <a:cubicBezTo>
                    <a:pt x="1835" y="0"/>
                    <a:pt x="0" y="634"/>
                    <a:pt x="0" y="968"/>
                  </a:cubicBezTo>
                  <a:cubicBezTo>
                    <a:pt x="0" y="1301"/>
                    <a:pt x="1835" y="1935"/>
                    <a:pt x="4737" y="1935"/>
                  </a:cubicBezTo>
                  <a:cubicBezTo>
                    <a:pt x="7606" y="1935"/>
                    <a:pt x="9440" y="1301"/>
                    <a:pt x="9440" y="968"/>
                  </a:cubicBezTo>
                  <a:cubicBezTo>
                    <a:pt x="9440" y="634"/>
                    <a:pt x="7606" y="0"/>
                    <a:pt x="473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4"/>
            <p:cNvSpPr/>
            <p:nvPr/>
          </p:nvSpPr>
          <p:spPr>
            <a:xfrm>
              <a:off x="4149800" y="4096700"/>
              <a:ext cx="326100" cy="102600"/>
            </a:xfrm>
            <a:custGeom>
              <a:avLst/>
              <a:gdLst/>
              <a:ahLst/>
              <a:cxnLst/>
              <a:rect l="l" t="t" r="r" b="b"/>
              <a:pathLst>
                <a:path w="13044" h="4104" extrusionOk="0">
                  <a:moveTo>
                    <a:pt x="6539" y="1"/>
                  </a:moveTo>
                  <a:cubicBezTo>
                    <a:pt x="4437" y="1"/>
                    <a:pt x="2602" y="301"/>
                    <a:pt x="1402" y="735"/>
                  </a:cubicBezTo>
                  <a:lnTo>
                    <a:pt x="1" y="735"/>
                  </a:lnTo>
                  <a:lnTo>
                    <a:pt x="1" y="2202"/>
                  </a:lnTo>
                  <a:cubicBezTo>
                    <a:pt x="1" y="3236"/>
                    <a:pt x="2936" y="4104"/>
                    <a:pt x="6539" y="4104"/>
                  </a:cubicBezTo>
                  <a:cubicBezTo>
                    <a:pt x="10141" y="4104"/>
                    <a:pt x="13043" y="3236"/>
                    <a:pt x="13043" y="2202"/>
                  </a:cubicBezTo>
                  <a:lnTo>
                    <a:pt x="13043" y="735"/>
                  </a:lnTo>
                  <a:lnTo>
                    <a:pt x="11642" y="735"/>
                  </a:lnTo>
                  <a:cubicBezTo>
                    <a:pt x="10475" y="301"/>
                    <a:pt x="8607" y="1"/>
                    <a:pt x="6539"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4"/>
            <p:cNvSpPr/>
            <p:nvPr/>
          </p:nvSpPr>
          <p:spPr>
            <a:xfrm>
              <a:off x="4149800" y="4067525"/>
              <a:ext cx="326100" cy="94250"/>
            </a:xfrm>
            <a:custGeom>
              <a:avLst/>
              <a:gdLst/>
              <a:ahLst/>
              <a:cxnLst/>
              <a:rect l="l" t="t" r="r" b="b"/>
              <a:pathLst>
                <a:path w="13044" h="3770" extrusionOk="0">
                  <a:moveTo>
                    <a:pt x="6539" y="0"/>
                  </a:moveTo>
                  <a:cubicBezTo>
                    <a:pt x="2936" y="0"/>
                    <a:pt x="1" y="868"/>
                    <a:pt x="1" y="1902"/>
                  </a:cubicBezTo>
                  <a:cubicBezTo>
                    <a:pt x="1" y="2936"/>
                    <a:pt x="2936" y="3770"/>
                    <a:pt x="6539" y="3770"/>
                  </a:cubicBezTo>
                  <a:cubicBezTo>
                    <a:pt x="10141" y="3770"/>
                    <a:pt x="13043" y="2936"/>
                    <a:pt x="13043" y="1902"/>
                  </a:cubicBezTo>
                  <a:cubicBezTo>
                    <a:pt x="13043" y="868"/>
                    <a:pt x="10141" y="0"/>
                    <a:pt x="6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4"/>
            <p:cNvSpPr/>
            <p:nvPr/>
          </p:nvSpPr>
          <p:spPr>
            <a:xfrm>
              <a:off x="4194825" y="4090875"/>
              <a:ext cx="236025" cy="48400"/>
            </a:xfrm>
            <a:custGeom>
              <a:avLst/>
              <a:gdLst/>
              <a:ahLst/>
              <a:cxnLst/>
              <a:rect l="l" t="t" r="r" b="b"/>
              <a:pathLst>
                <a:path w="9441" h="1936" extrusionOk="0">
                  <a:moveTo>
                    <a:pt x="4738" y="0"/>
                  </a:moveTo>
                  <a:cubicBezTo>
                    <a:pt x="1835" y="0"/>
                    <a:pt x="1" y="634"/>
                    <a:pt x="1" y="968"/>
                  </a:cubicBezTo>
                  <a:cubicBezTo>
                    <a:pt x="1" y="1301"/>
                    <a:pt x="1835" y="1935"/>
                    <a:pt x="4738" y="1935"/>
                  </a:cubicBezTo>
                  <a:cubicBezTo>
                    <a:pt x="7606" y="1935"/>
                    <a:pt x="9441" y="1301"/>
                    <a:pt x="9441" y="968"/>
                  </a:cubicBezTo>
                  <a:cubicBezTo>
                    <a:pt x="9441" y="634"/>
                    <a:pt x="7606" y="0"/>
                    <a:pt x="4738" y="0"/>
                  </a:cubicBezTo>
                  <a:close/>
                </a:path>
              </a:pathLst>
            </a:custGeom>
            <a:solidFill>
              <a:srgbClr val="F6B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4"/>
            <p:cNvSpPr/>
            <p:nvPr/>
          </p:nvSpPr>
          <p:spPr>
            <a:xfrm>
              <a:off x="4162300" y="4035825"/>
              <a:ext cx="326100" cy="102600"/>
            </a:xfrm>
            <a:custGeom>
              <a:avLst/>
              <a:gdLst/>
              <a:ahLst/>
              <a:cxnLst/>
              <a:rect l="l" t="t" r="r" b="b"/>
              <a:pathLst>
                <a:path w="13044" h="4104" extrusionOk="0">
                  <a:moveTo>
                    <a:pt x="6539" y="1"/>
                  </a:moveTo>
                  <a:cubicBezTo>
                    <a:pt x="4437" y="1"/>
                    <a:pt x="2603" y="301"/>
                    <a:pt x="1402" y="735"/>
                  </a:cubicBezTo>
                  <a:lnTo>
                    <a:pt x="1" y="735"/>
                  </a:lnTo>
                  <a:lnTo>
                    <a:pt x="1" y="2202"/>
                  </a:lnTo>
                  <a:cubicBezTo>
                    <a:pt x="1" y="3236"/>
                    <a:pt x="2936" y="4104"/>
                    <a:pt x="6539" y="4104"/>
                  </a:cubicBezTo>
                  <a:cubicBezTo>
                    <a:pt x="10141" y="4104"/>
                    <a:pt x="13044" y="3236"/>
                    <a:pt x="13044" y="2202"/>
                  </a:cubicBezTo>
                  <a:lnTo>
                    <a:pt x="13044" y="735"/>
                  </a:lnTo>
                  <a:lnTo>
                    <a:pt x="11643" y="735"/>
                  </a:lnTo>
                  <a:cubicBezTo>
                    <a:pt x="10475" y="301"/>
                    <a:pt x="8607" y="1"/>
                    <a:pt x="6539"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4"/>
            <p:cNvSpPr/>
            <p:nvPr/>
          </p:nvSpPr>
          <p:spPr>
            <a:xfrm>
              <a:off x="4162300" y="4006650"/>
              <a:ext cx="326100" cy="94250"/>
            </a:xfrm>
            <a:custGeom>
              <a:avLst/>
              <a:gdLst/>
              <a:ahLst/>
              <a:cxnLst/>
              <a:rect l="l" t="t" r="r" b="b"/>
              <a:pathLst>
                <a:path w="13044" h="3770" extrusionOk="0">
                  <a:moveTo>
                    <a:pt x="6539" y="0"/>
                  </a:moveTo>
                  <a:cubicBezTo>
                    <a:pt x="2936" y="0"/>
                    <a:pt x="1" y="868"/>
                    <a:pt x="1" y="1902"/>
                  </a:cubicBezTo>
                  <a:cubicBezTo>
                    <a:pt x="1" y="2936"/>
                    <a:pt x="2936" y="3770"/>
                    <a:pt x="6539" y="3770"/>
                  </a:cubicBezTo>
                  <a:cubicBezTo>
                    <a:pt x="10141" y="3770"/>
                    <a:pt x="13044" y="2936"/>
                    <a:pt x="13044" y="1902"/>
                  </a:cubicBezTo>
                  <a:cubicBezTo>
                    <a:pt x="13044" y="868"/>
                    <a:pt x="10141" y="0"/>
                    <a:pt x="6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4"/>
            <p:cNvSpPr/>
            <p:nvPr/>
          </p:nvSpPr>
          <p:spPr>
            <a:xfrm>
              <a:off x="4207350" y="4030000"/>
              <a:ext cx="236025" cy="48375"/>
            </a:xfrm>
            <a:custGeom>
              <a:avLst/>
              <a:gdLst/>
              <a:ahLst/>
              <a:cxnLst/>
              <a:rect l="l" t="t" r="r" b="b"/>
              <a:pathLst>
                <a:path w="9441" h="1935" extrusionOk="0">
                  <a:moveTo>
                    <a:pt x="4737" y="0"/>
                  </a:moveTo>
                  <a:cubicBezTo>
                    <a:pt x="1835" y="0"/>
                    <a:pt x="0" y="634"/>
                    <a:pt x="0" y="968"/>
                  </a:cubicBezTo>
                  <a:cubicBezTo>
                    <a:pt x="0" y="1301"/>
                    <a:pt x="1835" y="1935"/>
                    <a:pt x="4737" y="1935"/>
                  </a:cubicBezTo>
                  <a:cubicBezTo>
                    <a:pt x="7606" y="1935"/>
                    <a:pt x="9440" y="1301"/>
                    <a:pt x="9440" y="968"/>
                  </a:cubicBezTo>
                  <a:cubicBezTo>
                    <a:pt x="9440" y="634"/>
                    <a:pt x="7606" y="0"/>
                    <a:pt x="4737" y="0"/>
                  </a:cubicBezTo>
                  <a:close/>
                </a:path>
              </a:pathLst>
            </a:custGeom>
            <a:solidFill>
              <a:srgbClr val="F6B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4"/>
            <p:cNvSpPr/>
            <p:nvPr/>
          </p:nvSpPr>
          <p:spPr>
            <a:xfrm>
              <a:off x="4177325" y="3976625"/>
              <a:ext cx="326075" cy="101750"/>
            </a:xfrm>
            <a:custGeom>
              <a:avLst/>
              <a:gdLst/>
              <a:ahLst/>
              <a:cxnLst/>
              <a:rect l="l" t="t" r="r" b="b"/>
              <a:pathLst>
                <a:path w="13043" h="4070" extrusionOk="0">
                  <a:moveTo>
                    <a:pt x="6505" y="0"/>
                  </a:moveTo>
                  <a:cubicBezTo>
                    <a:pt x="4437" y="0"/>
                    <a:pt x="2569" y="301"/>
                    <a:pt x="1401" y="734"/>
                  </a:cubicBezTo>
                  <a:lnTo>
                    <a:pt x="0" y="734"/>
                  </a:lnTo>
                  <a:lnTo>
                    <a:pt x="0" y="2202"/>
                  </a:lnTo>
                  <a:cubicBezTo>
                    <a:pt x="0" y="3236"/>
                    <a:pt x="2936" y="4070"/>
                    <a:pt x="6505" y="4070"/>
                  </a:cubicBezTo>
                  <a:cubicBezTo>
                    <a:pt x="10108" y="4070"/>
                    <a:pt x="13043" y="3236"/>
                    <a:pt x="13043" y="2202"/>
                  </a:cubicBezTo>
                  <a:lnTo>
                    <a:pt x="13043" y="734"/>
                  </a:lnTo>
                  <a:lnTo>
                    <a:pt x="11642" y="734"/>
                  </a:lnTo>
                  <a:cubicBezTo>
                    <a:pt x="10441" y="301"/>
                    <a:pt x="8606" y="0"/>
                    <a:pt x="650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4"/>
            <p:cNvSpPr/>
            <p:nvPr/>
          </p:nvSpPr>
          <p:spPr>
            <a:xfrm>
              <a:off x="4177325" y="3947425"/>
              <a:ext cx="326075" cy="94275"/>
            </a:xfrm>
            <a:custGeom>
              <a:avLst/>
              <a:gdLst/>
              <a:ahLst/>
              <a:cxnLst/>
              <a:rect l="l" t="t" r="r" b="b"/>
              <a:pathLst>
                <a:path w="13043" h="3771" extrusionOk="0">
                  <a:moveTo>
                    <a:pt x="6505" y="1"/>
                  </a:moveTo>
                  <a:cubicBezTo>
                    <a:pt x="2936" y="1"/>
                    <a:pt x="0" y="835"/>
                    <a:pt x="0" y="1902"/>
                  </a:cubicBezTo>
                  <a:cubicBezTo>
                    <a:pt x="0" y="2936"/>
                    <a:pt x="2936" y="3770"/>
                    <a:pt x="6505" y="3770"/>
                  </a:cubicBezTo>
                  <a:cubicBezTo>
                    <a:pt x="10108" y="3770"/>
                    <a:pt x="13043" y="2936"/>
                    <a:pt x="13043" y="1902"/>
                  </a:cubicBezTo>
                  <a:cubicBezTo>
                    <a:pt x="13043" y="835"/>
                    <a:pt x="10108" y="1"/>
                    <a:pt x="6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4"/>
            <p:cNvSpPr/>
            <p:nvPr/>
          </p:nvSpPr>
          <p:spPr>
            <a:xfrm>
              <a:off x="4222350" y="3969950"/>
              <a:ext cx="236025" cy="49225"/>
            </a:xfrm>
            <a:custGeom>
              <a:avLst/>
              <a:gdLst/>
              <a:ahLst/>
              <a:cxnLst/>
              <a:rect l="l" t="t" r="r" b="b"/>
              <a:pathLst>
                <a:path w="9441" h="1969" extrusionOk="0">
                  <a:moveTo>
                    <a:pt x="4704" y="1"/>
                  </a:moveTo>
                  <a:cubicBezTo>
                    <a:pt x="1835" y="1"/>
                    <a:pt x="1" y="668"/>
                    <a:pt x="1" y="1001"/>
                  </a:cubicBezTo>
                  <a:cubicBezTo>
                    <a:pt x="1" y="1335"/>
                    <a:pt x="1835" y="1969"/>
                    <a:pt x="4704" y="1969"/>
                  </a:cubicBezTo>
                  <a:cubicBezTo>
                    <a:pt x="7606" y="1969"/>
                    <a:pt x="9441" y="1335"/>
                    <a:pt x="9441" y="1001"/>
                  </a:cubicBezTo>
                  <a:cubicBezTo>
                    <a:pt x="9441" y="668"/>
                    <a:pt x="7606" y="1"/>
                    <a:pt x="4704"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4"/>
            <p:cNvSpPr/>
            <p:nvPr/>
          </p:nvSpPr>
          <p:spPr>
            <a:xfrm>
              <a:off x="4014700" y="3775650"/>
              <a:ext cx="325250" cy="102600"/>
            </a:xfrm>
            <a:custGeom>
              <a:avLst/>
              <a:gdLst/>
              <a:ahLst/>
              <a:cxnLst/>
              <a:rect l="l" t="t" r="r" b="b"/>
              <a:pathLst>
                <a:path w="13010" h="4104" extrusionOk="0">
                  <a:moveTo>
                    <a:pt x="6505" y="0"/>
                  </a:moveTo>
                  <a:cubicBezTo>
                    <a:pt x="4437" y="0"/>
                    <a:pt x="2569" y="301"/>
                    <a:pt x="1368" y="734"/>
                  </a:cubicBezTo>
                  <a:lnTo>
                    <a:pt x="1" y="734"/>
                  </a:lnTo>
                  <a:lnTo>
                    <a:pt x="1" y="2202"/>
                  </a:lnTo>
                  <a:cubicBezTo>
                    <a:pt x="1" y="3236"/>
                    <a:pt x="2903" y="4103"/>
                    <a:pt x="6505" y="4103"/>
                  </a:cubicBezTo>
                  <a:cubicBezTo>
                    <a:pt x="10108" y="4103"/>
                    <a:pt x="13010" y="3236"/>
                    <a:pt x="13010" y="2202"/>
                  </a:cubicBezTo>
                  <a:lnTo>
                    <a:pt x="13010" y="734"/>
                  </a:lnTo>
                  <a:lnTo>
                    <a:pt x="11642" y="734"/>
                  </a:lnTo>
                  <a:cubicBezTo>
                    <a:pt x="10441" y="301"/>
                    <a:pt x="8607" y="0"/>
                    <a:pt x="650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4"/>
            <p:cNvSpPr/>
            <p:nvPr/>
          </p:nvSpPr>
          <p:spPr>
            <a:xfrm>
              <a:off x="4014700" y="3746450"/>
              <a:ext cx="325250" cy="94275"/>
            </a:xfrm>
            <a:custGeom>
              <a:avLst/>
              <a:gdLst/>
              <a:ahLst/>
              <a:cxnLst/>
              <a:rect l="l" t="t" r="r" b="b"/>
              <a:pathLst>
                <a:path w="13010" h="3771" extrusionOk="0">
                  <a:moveTo>
                    <a:pt x="6505" y="1"/>
                  </a:moveTo>
                  <a:cubicBezTo>
                    <a:pt x="2903" y="1"/>
                    <a:pt x="1" y="868"/>
                    <a:pt x="1" y="1902"/>
                  </a:cubicBezTo>
                  <a:cubicBezTo>
                    <a:pt x="1" y="2936"/>
                    <a:pt x="2903" y="3770"/>
                    <a:pt x="6505" y="3770"/>
                  </a:cubicBezTo>
                  <a:cubicBezTo>
                    <a:pt x="10108" y="3770"/>
                    <a:pt x="13010" y="2936"/>
                    <a:pt x="13010" y="1902"/>
                  </a:cubicBezTo>
                  <a:cubicBezTo>
                    <a:pt x="13010" y="868"/>
                    <a:pt x="10108" y="1"/>
                    <a:pt x="6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4"/>
            <p:cNvSpPr/>
            <p:nvPr/>
          </p:nvSpPr>
          <p:spPr>
            <a:xfrm>
              <a:off x="4059725" y="3769800"/>
              <a:ext cx="236050" cy="48400"/>
            </a:xfrm>
            <a:custGeom>
              <a:avLst/>
              <a:gdLst/>
              <a:ahLst/>
              <a:cxnLst/>
              <a:rect l="l" t="t" r="r" b="b"/>
              <a:pathLst>
                <a:path w="9442" h="1936" extrusionOk="0">
                  <a:moveTo>
                    <a:pt x="4704" y="1"/>
                  </a:moveTo>
                  <a:cubicBezTo>
                    <a:pt x="1836" y="1"/>
                    <a:pt x="1" y="635"/>
                    <a:pt x="1" y="968"/>
                  </a:cubicBezTo>
                  <a:cubicBezTo>
                    <a:pt x="1" y="1302"/>
                    <a:pt x="1836" y="1936"/>
                    <a:pt x="4704" y="1936"/>
                  </a:cubicBezTo>
                  <a:cubicBezTo>
                    <a:pt x="7606" y="1936"/>
                    <a:pt x="9441" y="1302"/>
                    <a:pt x="9441" y="968"/>
                  </a:cubicBezTo>
                  <a:cubicBezTo>
                    <a:pt x="9441" y="635"/>
                    <a:pt x="7606" y="1"/>
                    <a:pt x="4704"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4"/>
            <p:cNvSpPr/>
            <p:nvPr/>
          </p:nvSpPr>
          <p:spPr>
            <a:xfrm>
              <a:off x="3896275" y="3718950"/>
              <a:ext cx="326100" cy="102575"/>
            </a:xfrm>
            <a:custGeom>
              <a:avLst/>
              <a:gdLst/>
              <a:ahLst/>
              <a:cxnLst/>
              <a:rect l="l" t="t" r="r" b="b"/>
              <a:pathLst>
                <a:path w="13044" h="4103" extrusionOk="0">
                  <a:moveTo>
                    <a:pt x="6539" y="0"/>
                  </a:moveTo>
                  <a:cubicBezTo>
                    <a:pt x="4437" y="0"/>
                    <a:pt x="2603" y="300"/>
                    <a:pt x="1402" y="734"/>
                  </a:cubicBezTo>
                  <a:lnTo>
                    <a:pt x="1" y="734"/>
                  </a:lnTo>
                  <a:lnTo>
                    <a:pt x="1" y="2202"/>
                  </a:lnTo>
                  <a:cubicBezTo>
                    <a:pt x="1" y="3236"/>
                    <a:pt x="2936" y="4103"/>
                    <a:pt x="6506" y="4103"/>
                  </a:cubicBezTo>
                  <a:cubicBezTo>
                    <a:pt x="10108" y="4103"/>
                    <a:pt x="13044" y="3236"/>
                    <a:pt x="13044" y="2202"/>
                  </a:cubicBezTo>
                  <a:lnTo>
                    <a:pt x="13044" y="734"/>
                  </a:lnTo>
                  <a:lnTo>
                    <a:pt x="11643" y="734"/>
                  </a:lnTo>
                  <a:cubicBezTo>
                    <a:pt x="10442" y="300"/>
                    <a:pt x="8607" y="0"/>
                    <a:pt x="6539"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4"/>
            <p:cNvSpPr/>
            <p:nvPr/>
          </p:nvSpPr>
          <p:spPr>
            <a:xfrm>
              <a:off x="3896275" y="3689750"/>
              <a:ext cx="326100" cy="94250"/>
            </a:xfrm>
            <a:custGeom>
              <a:avLst/>
              <a:gdLst/>
              <a:ahLst/>
              <a:cxnLst/>
              <a:rect l="l" t="t" r="r" b="b"/>
              <a:pathLst>
                <a:path w="13044" h="3770" extrusionOk="0">
                  <a:moveTo>
                    <a:pt x="6539" y="1"/>
                  </a:moveTo>
                  <a:cubicBezTo>
                    <a:pt x="2936" y="1"/>
                    <a:pt x="1" y="868"/>
                    <a:pt x="1" y="1902"/>
                  </a:cubicBezTo>
                  <a:cubicBezTo>
                    <a:pt x="1" y="2936"/>
                    <a:pt x="2936" y="3770"/>
                    <a:pt x="6539" y="3770"/>
                  </a:cubicBezTo>
                  <a:cubicBezTo>
                    <a:pt x="10108" y="3770"/>
                    <a:pt x="13044" y="2936"/>
                    <a:pt x="13044" y="1902"/>
                  </a:cubicBezTo>
                  <a:cubicBezTo>
                    <a:pt x="13044" y="868"/>
                    <a:pt x="10108" y="1"/>
                    <a:pt x="6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4"/>
            <p:cNvSpPr/>
            <p:nvPr/>
          </p:nvSpPr>
          <p:spPr>
            <a:xfrm>
              <a:off x="3941325" y="3713100"/>
              <a:ext cx="236025" cy="48400"/>
            </a:xfrm>
            <a:custGeom>
              <a:avLst/>
              <a:gdLst/>
              <a:ahLst/>
              <a:cxnLst/>
              <a:rect l="l" t="t" r="r" b="b"/>
              <a:pathLst>
                <a:path w="9441" h="1936" extrusionOk="0">
                  <a:moveTo>
                    <a:pt x="4737" y="1"/>
                  </a:moveTo>
                  <a:cubicBezTo>
                    <a:pt x="1835" y="1"/>
                    <a:pt x="0" y="634"/>
                    <a:pt x="0" y="968"/>
                  </a:cubicBezTo>
                  <a:cubicBezTo>
                    <a:pt x="0" y="1301"/>
                    <a:pt x="1835" y="1935"/>
                    <a:pt x="4737" y="1935"/>
                  </a:cubicBezTo>
                  <a:cubicBezTo>
                    <a:pt x="7606" y="1935"/>
                    <a:pt x="9440" y="1301"/>
                    <a:pt x="9440" y="968"/>
                  </a:cubicBezTo>
                  <a:cubicBezTo>
                    <a:pt x="9440" y="634"/>
                    <a:pt x="7606" y="1"/>
                    <a:pt x="4737"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4"/>
            <p:cNvSpPr/>
            <p:nvPr/>
          </p:nvSpPr>
          <p:spPr>
            <a:xfrm>
              <a:off x="3896275" y="3653900"/>
              <a:ext cx="326100" cy="101750"/>
            </a:xfrm>
            <a:custGeom>
              <a:avLst/>
              <a:gdLst/>
              <a:ahLst/>
              <a:cxnLst/>
              <a:rect l="l" t="t" r="r" b="b"/>
              <a:pathLst>
                <a:path w="13044" h="4070" extrusionOk="0">
                  <a:moveTo>
                    <a:pt x="6539" y="0"/>
                  </a:moveTo>
                  <a:cubicBezTo>
                    <a:pt x="4437" y="0"/>
                    <a:pt x="2603" y="267"/>
                    <a:pt x="1402" y="701"/>
                  </a:cubicBezTo>
                  <a:lnTo>
                    <a:pt x="1" y="701"/>
                  </a:lnTo>
                  <a:lnTo>
                    <a:pt x="1" y="2168"/>
                  </a:lnTo>
                  <a:cubicBezTo>
                    <a:pt x="1" y="3236"/>
                    <a:pt x="2936" y="4070"/>
                    <a:pt x="6506" y="4070"/>
                  </a:cubicBezTo>
                  <a:cubicBezTo>
                    <a:pt x="10108" y="4070"/>
                    <a:pt x="13044" y="3236"/>
                    <a:pt x="13044" y="2168"/>
                  </a:cubicBezTo>
                  <a:lnTo>
                    <a:pt x="13044" y="701"/>
                  </a:lnTo>
                  <a:lnTo>
                    <a:pt x="11643" y="701"/>
                  </a:lnTo>
                  <a:cubicBezTo>
                    <a:pt x="10442" y="267"/>
                    <a:pt x="8607" y="0"/>
                    <a:pt x="6539"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4"/>
            <p:cNvSpPr/>
            <p:nvPr/>
          </p:nvSpPr>
          <p:spPr>
            <a:xfrm>
              <a:off x="3896275" y="3624700"/>
              <a:ext cx="326100" cy="94250"/>
            </a:xfrm>
            <a:custGeom>
              <a:avLst/>
              <a:gdLst/>
              <a:ahLst/>
              <a:cxnLst/>
              <a:rect l="l" t="t" r="r" b="b"/>
              <a:pathLst>
                <a:path w="13044" h="3770" extrusionOk="0">
                  <a:moveTo>
                    <a:pt x="6539" y="1"/>
                  </a:moveTo>
                  <a:cubicBezTo>
                    <a:pt x="2936" y="1"/>
                    <a:pt x="1" y="835"/>
                    <a:pt x="1" y="1869"/>
                  </a:cubicBezTo>
                  <a:cubicBezTo>
                    <a:pt x="1" y="2903"/>
                    <a:pt x="2936" y="3770"/>
                    <a:pt x="6539" y="3770"/>
                  </a:cubicBezTo>
                  <a:cubicBezTo>
                    <a:pt x="10108" y="3770"/>
                    <a:pt x="13044" y="2903"/>
                    <a:pt x="13044" y="1869"/>
                  </a:cubicBezTo>
                  <a:cubicBezTo>
                    <a:pt x="13044" y="835"/>
                    <a:pt x="10108" y="1"/>
                    <a:pt x="6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4"/>
            <p:cNvSpPr/>
            <p:nvPr/>
          </p:nvSpPr>
          <p:spPr>
            <a:xfrm>
              <a:off x="3941325" y="3647225"/>
              <a:ext cx="236025" cy="48375"/>
            </a:xfrm>
            <a:custGeom>
              <a:avLst/>
              <a:gdLst/>
              <a:ahLst/>
              <a:cxnLst/>
              <a:rect l="l" t="t" r="r" b="b"/>
              <a:pathLst>
                <a:path w="9441" h="1935" extrusionOk="0">
                  <a:moveTo>
                    <a:pt x="4737" y="0"/>
                  </a:moveTo>
                  <a:cubicBezTo>
                    <a:pt x="1835" y="0"/>
                    <a:pt x="0" y="634"/>
                    <a:pt x="0" y="968"/>
                  </a:cubicBezTo>
                  <a:cubicBezTo>
                    <a:pt x="0" y="1301"/>
                    <a:pt x="1835" y="1935"/>
                    <a:pt x="4737" y="1935"/>
                  </a:cubicBezTo>
                  <a:cubicBezTo>
                    <a:pt x="7606" y="1935"/>
                    <a:pt x="9440" y="1301"/>
                    <a:pt x="9440" y="968"/>
                  </a:cubicBezTo>
                  <a:cubicBezTo>
                    <a:pt x="9440" y="634"/>
                    <a:pt x="7606" y="0"/>
                    <a:pt x="4737" y="0"/>
                  </a:cubicBezTo>
                  <a:close/>
                </a:path>
              </a:pathLst>
            </a:custGeom>
            <a:solidFill>
              <a:srgbClr val="F6B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4"/>
            <p:cNvSpPr/>
            <p:nvPr/>
          </p:nvSpPr>
          <p:spPr>
            <a:xfrm>
              <a:off x="3912975" y="3598850"/>
              <a:ext cx="326075" cy="102600"/>
            </a:xfrm>
            <a:custGeom>
              <a:avLst/>
              <a:gdLst/>
              <a:ahLst/>
              <a:cxnLst/>
              <a:rect l="l" t="t" r="r" b="b"/>
              <a:pathLst>
                <a:path w="13043" h="4104" extrusionOk="0">
                  <a:moveTo>
                    <a:pt x="6538" y="1"/>
                  </a:moveTo>
                  <a:cubicBezTo>
                    <a:pt x="4437" y="1"/>
                    <a:pt x="2602" y="301"/>
                    <a:pt x="1401" y="734"/>
                  </a:cubicBezTo>
                  <a:lnTo>
                    <a:pt x="0" y="734"/>
                  </a:lnTo>
                  <a:lnTo>
                    <a:pt x="0" y="2202"/>
                  </a:lnTo>
                  <a:cubicBezTo>
                    <a:pt x="0" y="3270"/>
                    <a:pt x="2936" y="4104"/>
                    <a:pt x="6538" y="4104"/>
                  </a:cubicBezTo>
                  <a:cubicBezTo>
                    <a:pt x="10107" y="4104"/>
                    <a:pt x="13043" y="3270"/>
                    <a:pt x="13043" y="2202"/>
                  </a:cubicBezTo>
                  <a:lnTo>
                    <a:pt x="13043" y="734"/>
                  </a:lnTo>
                  <a:lnTo>
                    <a:pt x="11642" y="734"/>
                  </a:lnTo>
                  <a:cubicBezTo>
                    <a:pt x="10474" y="301"/>
                    <a:pt x="8606" y="1"/>
                    <a:pt x="6538"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4"/>
            <p:cNvSpPr/>
            <p:nvPr/>
          </p:nvSpPr>
          <p:spPr>
            <a:xfrm>
              <a:off x="3912975" y="3570500"/>
              <a:ext cx="326075" cy="94250"/>
            </a:xfrm>
            <a:custGeom>
              <a:avLst/>
              <a:gdLst/>
              <a:ahLst/>
              <a:cxnLst/>
              <a:rect l="l" t="t" r="r" b="b"/>
              <a:pathLst>
                <a:path w="13043" h="3770" extrusionOk="0">
                  <a:moveTo>
                    <a:pt x="6538" y="0"/>
                  </a:moveTo>
                  <a:cubicBezTo>
                    <a:pt x="2936" y="0"/>
                    <a:pt x="0" y="834"/>
                    <a:pt x="0" y="1868"/>
                  </a:cubicBezTo>
                  <a:cubicBezTo>
                    <a:pt x="0" y="2903"/>
                    <a:pt x="2936" y="3770"/>
                    <a:pt x="6538" y="3770"/>
                  </a:cubicBezTo>
                  <a:cubicBezTo>
                    <a:pt x="10107" y="3770"/>
                    <a:pt x="13043" y="2903"/>
                    <a:pt x="13043" y="1868"/>
                  </a:cubicBezTo>
                  <a:cubicBezTo>
                    <a:pt x="13043" y="834"/>
                    <a:pt x="10107" y="0"/>
                    <a:pt x="6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4"/>
            <p:cNvSpPr/>
            <p:nvPr/>
          </p:nvSpPr>
          <p:spPr>
            <a:xfrm>
              <a:off x="3958000" y="3593025"/>
              <a:ext cx="236025" cy="48375"/>
            </a:xfrm>
            <a:custGeom>
              <a:avLst/>
              <a:gdLst/>
              <a:ahLst/>
              <a:cxnLst/>
              <a:rect l="l" t="t" r="r" b="b"/>
              <a:pathLst>
                <a:path w="9441" h="1935" extrusionOk="0">
                  <a:moveTo>
                    <a:pt x="4737" y="0"/>
                  </a:moveTo>
                  <a:cubicBezTo>
                    <a:pt x="1835" y="0"/>
                    <a:pt x="0" y="634"/>
                    <a:pt x="0" y="967"/>
                  </a:cubicBezTo>
                  <a:cubicBezTo>
                    <a:pt x="0" y="1301"/>
                    <a:pt x="1835" y="1935"/>
                    <a:pt x="4737" y="1935"/>
                  </a:cubicBezTo>
                  <a:cubicBezTo>
                    <a:pt x="7606" y="1935"/>
                    <a:pt x="9440" y="1301"/>
                    <a:pt x="9440" y="967"/>
                  </a:cubicBezTo>
                  <a:cubicBezTo>
                    <a:pt x="9440" y="634"/>
                    <a:pt x="7606" y="0"/>
                    <a:pt x="473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4"/>
            <p:cNvSpPr/>
            <p:nvPr/>
          </p:nvSpPr>
          <p:spPr>
            <a:xfrm>
              <a:off x="3684475" y="4107550"/>
              <a:ext cx="326075" cy="102600"/>
            </a:xfrm>
            <a:custGeom>
              <a:avLst/>
              <a:gdLst/>
              <a:ahLst/>
              <a:cxnLst/>
              <a:rect l="l" t="t" r="r" b="b"/>
              <a:pathLst>
                <a:path w="13043" h="4104" extrusionOk="0">
                  <a:moveTo>
                    <a:pt x="6538" y="0"/>
                  </a:moveTo>
                  <a:cubicBezTo>
                    <a:pt x="4437" y="0"/>
                    <a:pt x="2602" y="301"/>
                    <a:pt x="1401" y="734"/>
                  </a:cubicBezTo>
                  <a:lnTo>
                    <a:pt x="0" y="734"/>
                  </a:lnTo>
                  <a:lnTo>
                    <a:pt x="0" y="2202"/>
                  </a:lnTo>
                  <a:cubicBezTo>
                    <a:pt x="0" y="3236"/>
                    <a:pt x="2936" y="4103"/>
                    <a:pt x="6538" y="4103"/>
                  </a:cubicBezTo>
                  <a:cubicBezTo>
                    <a:pt x="10141" y="4103"/>
                    <a:pt x="13043" y="3236"/>
                    <a:pt x="13043" y="2202"/>
                  </a:cubicBezTo>
                  <a:lnTo>
                    <a:pt x="13043" y="734"/>
                  </a:lnTo>
                  <a:lnTo>
                    <a:pt x="11642" y="734"/>
                  </a:lnTo>
                  <a:cubicBezTo>
                    <a:pt x="10474" y="301"/>
                    <a:pt x="8606" y="0"/>
                    <a:pt x="6538"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4"/>
            <p:cNvSpPr/>
            <p:nvPr/>
          </p:nvSpPr>
          <p:spPr>
            <a:xfrm>
              <a:off x="3684475" y="4078350"/>
              <a:ext cx="326075" cy="95100"/>
            </a:xfrm>
            <a:custGeom>
              <a:avLst/>
              <a:gdLst/>
              <a:ahLst/>
              <a:cxnLst/>
              <a:rect l="l" t="t" r="r" b="b"/>
              <a:pathLst>
                <a:path w="13043" h="3804" extrusionOk="0">
                  <a:moveTo>
                    <a:pt x="6538" y="1"/>
                  </a:moveTo>
                  <a:cubicBezTo>
                    <a:pt x="2936" y="1"/>
                    <a:pt x="0" y="868"/>
                    <a:pt x="0" y="1902"/>
                  </a:cubicBezTo>
                  <a:cubicBezTo>
                    <a:pt x="0" y="2936"/>
                    <a:pt x="2936" y="3804"/>
                    <a:pt x="6538" y="3804"/>
                  </a:cubicBezTo>
                  <a:cubicBezTo>
                    <a:pt x="10141" y="3804"/>
                    <a:pt x="13043" y="2936"/>
                    <a:pt x="13043" y="1902"/>
                  </a:cubicBezTo>
                  <a:cubicBezTo>
                    <a:pt x="13043" y="868"/>
                    <a:pt x="10141" y="1"/>
                    <a:pt x="65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4"/>
            <p:cNvSpPr/>
            <p:nvPr/>
          </p:nvSpPr>
          <p:spPr>
            <a:xfrm>
              <a:off x="3729500" y="4101700"/>
              <a:ext cx="236025" cy="48400"/>
            </a:xfrm>
            <a:custGeom>
              <a:avLst/>
              <a:gdLst/>
              <a:ahLst/>
              <a:cxnLst/>
              <a:rect l="l" t="t" r="r" b="b"/>
              <a:pathLst>
                <a:path w="9441" h="1936" extrusionOk="0">
                  <a:moveTo>
                    <a:pt x="4737" y="1"/>
                  </a:moveTo>
                  <a:cubicBezTo>
                    <a:pt x="1835" y="1"/>
                    <a:pt x="1" y="635"/>
                    <a:pt x="1" y="968"/>
                  </a:cubicBezTo>
                  <a:cubicBezTo>
                    <a:pt x="1" y="1302"/>
                    <a:pt x="1835" y="1936"/>
                    <a:pt x="4737" y="1936"/>
                  </a:cubicBezTo>
                  <a:cubicBezTo>
                    <a:pt x="7606" y="1936"/>
                    <a:pt x="9441" y="1302"/>
                    <a:pt x="9441" y="968"/>
                  </a:cubicBezTo>
                  <a:cubicBezTo>
                    <a:pt x="9441" y="635"/>
                    <a:pt x="7606" y="1"/>
                    <a:pt x="4737"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4"/>
            <p:cNvSpPr/>
            <p:nvPr/>
          </p:nvSpPr>
          <p:spPr>
            <a:xfrm>
              <a:off x="3625250" y="4030825"/>
              <a:ext cx="325275" cy="102600"/>
            </a:xfrm>
            <a:custGeom>
              <a:avLst/>
              <a:gdLst/>
              <a:ahLst/>
              <a:cxnLst/>
              <a:rect l="l" t="t" r="r" b="b"/>
              <a:pathLst>
                <a:path w="13011" h="4104" extrusionOk="0">
                  <a:moveTo>
                    <a:pt x="6506" y="1"/>
                  </a:moveTo>
                  <a:cubicBezTo>
                    <a:pt x="4437" y="1"/>
                    <a:pt x="2569" y="301"/>
                    <a:pt x="1369" y="734"/>
                  </a:cubicBezTo>
                  <a:lnTo>
                    <a:pt x="1" y="734"/>
                  </a:lnTo>
                  <a:lnTo>
                    <a:pt x="1" y="2202"/>
                  </a:lnTo>
                  <a:cubicBezTo>
                    <a:pt x="1" y="3270"/>
                    <a:pt x="2903" y="4104"/>
                    <a:pt x="6506" y="4104"/>
                  </a:cubicBezTo>
                  <a:cubicBezTo>
                    <a:pt x="10108" y="4104"/>
                    <a:pt x="13010" y="3270"/>
                    <a:pt x="13010" y="2202"/>
                  </a:cubicBezTo>
                  <a:lnTo>
                    <a:pt x="13010" y="734"/>
                  </a:lnTo>
                  <a:lnTo>
                    <a:pt x="11643" y="734"/>
                  </a:lnTo>
                  <a:cubicBezTo>
                    <a:pt x="10442" y="301"/>
                    <a:pt x="8607" y="1"/>
                    <a:pt x="6506"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4"/>
            <p:cNvSpPr/>
            <p:nvPr/>
          </p:nvSpPr>
          <p:spPr>
            <a:xfrm>
              <a:off x="3625250" y="4002475"/>
              <a:ext cx="325275" cy="94250"/>
            </a:xfrm>
            <a:custGeom>
              <a:avLst/>
              <a:gdLst/>
              <a:ahLst/>
              <a:cxnLst/>
              <a:rect l="l" t="t" r="r" b="b"/>
              <a:pathLst>
                <a:path w="13011" h="3770" extrusionOk="0">
                  <a:moveTo>
                    <a:pt x="6506" y="0"/>
                  </a:moveTo>
                  <a:cubicBezTo>
                    <a:pt x="2903" y="0"/>
                    <a:pt x="1" y="834"/>
                    <a:pt x="1" y="1868"/>
                  </a:cubicBezTo>
                  <a:cubicBezTo>
                    <a:pt x="1" y="2903"/>
                    <a:pt x="2903" y="3770"/>
                    <a:pt x="6506" y="3770"/>
                  </a:cubicBezTo>
                  <a:cubicBezTo>
                    <a:pt x="10108" y="3770"/>
                    <a:pt x="13010" y="2903"/>
                    <a:pt x="13010" y="1868"/>
                  </a:cubicBezTo>
                  <a:cubicBezTo>
                    <a:pt x="13010" y="834"/>
                    <a:pt x="10108" y="0"/>
                    <a:pt x="65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4"/>
            <p:cNvSpPr/>
            <p:nvPr/>
          </p:nvSpPr>
          <p:spPr>
            <a:xfrm>
              <a:off x="3670300" y="4025000"/>
              <a:ext cx="236025" cy="48375"/>
            </a:xfrm>
            <a:custGeom>
              <a:avLst/>
              <a:gdLst/>
              <a:ahLst/>
              <a:cxnLst/>
              <a:rect l="l" t="t" r="r" b="b"/>
              <a:pathLst>
                <a:path w="9441" h="1935" extrusionOk="0">
                  <a:moveTo>
                    <a:pt x="4704" y="0"/>
                  </a:moveTo>
                  <a:cubicBezTo>
                    <a:pt x="1835" y="0"/>
                    <a:pt x="0" y="634"/>
                    <a:pt x="0" y="967"/>
                  </a:cubicBezTo>
                  <a:cubicBezTo>
                    <a:pt x="0" y="1301"/>
                    <a:pt x="1835" y="1935"/>
                    <a:pt x="4704" y="1935"/>
                  </a:cubicBezTo>
                  <a:cubicBezTo>
                    <a:pt x="7606" y="1935"/>
                    <a:pt x="9440" y="1301"/>
                    <a:pt x="9440" y="967"/>
                  </a:cubicBezTo>
                  <a:cubicBezTo>
                    <a:pt x="9440" y="634"/>
                    <a:pt x="7606" y="0"/>
                    <a:pt x="4704"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4"/>
            <p:cNvSpPr/>
            <p:nvPr/>
          </p:nvSpPr>
          <p:spPr>
            <a:xfrm>
              <a:off x="3625250" y="3941600"/>
              <a:ext cx="325275" cy="101750"/>
            </a:xfrm>
            <a:custGeom>
              <a:avLst/>
              <a:gdLst/>
              <a:ahLst/>
              <a:cxnLst/>
              <a:rect l="l" t="t" r="r" b="b"/>
              <a:pathLst>
                <a:path w="13011" h="4070" extrusionOk="0">
                  <a:moveTo>
                    <a:pt x="6506" y="0"/>
                  </a:moveTo>
                  <a:cubicBezTo>
                    <a:pt x="4437" y="0"/>
                    <a:pt x="2569" y="267"/>
                    <a:pt x="1369" y="701"/>
                  </a:cubicBezTo>
                  <a:lnTo>
                    <a:pt x="1" y="701"/>
                  </a:lnTo>
                  <a:lnTo>
                    <a:pt x="1" y="2202"/>
                  </a:lnTo>
                  <a:cubicBezTo>
                    <a:pt x="1" y="3236"/>
                    <a:pt x="2903" y="4070"/>
                    <a:pt x="6506" y="4070"/>
                  </a:cubicBezTo>
                  <a:cubicBezTo>
                    <a:pt x="10108" y="4070"/>
                    <a:pt x="13010" y="3236"/>
                    <a:pt x="13010" y="2202"/>
                  </a:cubicBezTo>
                  <a:lnTo>
                    <a:pt x="13010" y="701"/>
                  </a:lnTo>
                  <a:lnTo>
                    <a:pt x="11643" y="701"/>
                  </a:lnTo>
                  <a:cubicBezTo>
                    <a:pt x="10442" y="267"/>
                    <a:pt x="8607" y="0"/>
                    <a:pt x="6506"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4"/>
            <p:cNvSpPr/>
            <p:nvPr/>
          </p:nvSpPr>
          <p:spPr>
            <a:xfrm>
              <a:off x="3625250" y="3912400"/>
              <a:ext cx="325275" cy="94275"/>
            </a:xfrm>
            <a:custGeom>
              <a:avLst/>
              <a:gdLst/>
              <a:ahLst/>
              <a:cxnLst/>
              <a:rect l="l" t="t" r="r" b="b"/>
              <a:pathLst>
                <a:path w="13011" h="3771" extrusionOk="0">
                  <a:moveTo>
                    <a:pt x="6506" y="1"/>
                  </a:moveTo>
                  <a:cubicBezTo>
                    <a:pt x="2903" y="1"/>
                    <a:pt x="1" y="835"/>
                    <a:pt x="1" y="1869"/>
                  </a:cubicBezTo>
                  <a:cubicBezTo>
                    <a:pt x="1" y="2936"/>
                    <a:pt x="2903" y="3770"/>
                    <a:pt x="6506" y="3770"/>
                  </a:cubicBezTo>
                  <a:cubicBezTo>
                    <a:pt x="10108" y="3770"/>
                    <a:pt x="13010" y="2936"/>
                    <a:pt x="13010" y="1869"/>
                  </a:cubicBezTo>
                  <a:cubicBezTo>
                    <a:pt x="13010" y="835"/>
                    <a:pt x="10108" y="1"/>
                    <a:pt x="65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4"/>
            <p:cNvSpPr/>
            <p:nvPr/>
          </p:nvSpPr>
          <p:spPr>
            <a:xfrm>
              <a:off x="3670300" y="3934925"/>
              <a:ext cx="236025" cy="49225"/>
            </a:xfrm>
            <a:custGeom>
              <a:avLst/>
              <a:gdLst/>
              <a:ahLst/>
              <a:cxnLst/>
              <a:rect l="l" t="t" r="r" b="b"/>
              <a:pathLst>
                <a:path w="9441" h="1969" extrusionOk="0">
                  <a:moveTo>
                    <a:pt x="4704" y="1"/>
                  </a:moveTo>
                  <a:cubicBezTo>
                    <a:pt x="1835" y="1"/>
                    <a:pt x="0" y="634"/>
                    <a:pt x="0" y="968"/>
                  </a:cubicBezTo>
                  <a:cubicBezTo>
                    <a:pt x="0" y="1301"/>
                    <a:pt x="1835" y="1969"/>
                    <a:pt x="4704" y="1969"/>
                  </a:cubicBezTo>
                  <a:cubicBezTo>
                    <a:pt x="7606" y="1969"/>
                    <a:pt x="9440" y="1301"/>
                    <a:pt x="9440" y="968"/>
                  </a:cubicBezTo>
                  <a:cubicBezTo>
                    <a:pt x="9440" y="634"/>
                    <a:pt x="7606" y="1"/>
                    <a:pt x="4704"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4"/>
            <p:cNvSpPr/>
            <p:nvPr/>
          </p:nvSpPr>
          <p:spPr>
            <a:xfrm>
              <a:off x="3038175" y="4065025"/>
              <a:ext cx="325250" cy="101750"/>
            </a:xfrm>
            <a:custGeom>
              <a:avLst/>
              <a:gdLst/>
              <a:ahLst/>
              <a:cxnLst/>
              <a:rect l="l" t="t" r="r" b="b"/>
              <a:pathLst>
                <a:path w="13010" h="4070" extrusionOk="0">
                  <a:moveTo>
                    <a:pt x="6505" y="0"/>
                  </a:moveTo>
                  <a:cubicBezTo>
                    <a:pt x="4437" y="0"/>
                    <a:pt x="2569" y="300"/>
                    <a:pt x="1368" y="734"/>
                  </a:cubicBezTo>
                  <a:lnTo>
                    <a:pt x="0" y="734"/>
                  </a:lnTo>
                  <a:lnTo>
                    <a:pt x="0" y="2202"/>
                  </a:lnTo>
                  <a:cubicBezTo>
                    <a:pt x="0" y="3236"/>
                    <a:pt x="2903" y="4070"/>
                    <a:pt x="6505" y="4070"/>
                  </a:cubicBezTo>
                  <a:cubicBezTo>
                    <a:pt x="10108" y="4070"/>
                    <a:pt x="13010" y="3236"/>
                    <a:pt x="13010" y="2202"/>
                  </a:cubicBezTo>
                  <a:lnTo>
                    <a:pt x="13010" y="734"/>
                  </a:lnTo>
                  <a:lnTo>
                    <a:pt x="11642" y="734"/>
                  </a:lnTo>
                  <a:cubicBezTo>
                    <a:pt x="10441" y="300"/>
                    <a:pt x="8573" y="0"/>
                    <a:pt x="650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4"/>
            <p:cNvSpPr/>
            <p:nvPr/>
          </p:nvSpPr>
          <p:spPr>
            <a:xfrm>
              <a:off x="3038175" y="4035825"/>
              <a:ext cx="325250" cy="94275"/>
            </a:xfrm>
            <a:custGeom>
              <a:avLst/>
              <a:gdLst/>
              <a:ahLst/>
              <a:cxnLst/>
              <a:rect l="l" t="t" r="r" b="b"/>
              <a:pathLst>
                <a:path w="13010" h="3771" extrusionOk="0">
                  <a:moveTo>
                    <a:pt x="6505" y="1"/>
                  </a:moveTo>
                  <a:cubicBezTo>
                    <a:pt x="2903" y="1"/>
                    <a:pt x="0" y="835"/>
                    <a:pt x="0" y="1902"/>
                  </a:cubicBezTo>
                  <a:cubicBezTo>
                    <a:pt x="0" y="2936"/>
                    <a:pt x="2903" y="3770"/>
                    <a:pt x="6505" y="3770"/>
                  </a:cubicBezTo>
                  <a:cubicBezTo>
                    <a:pt x="10108" y="3770"/>
                    <a:pt x="13010" y="2936"/>
                    <a:pt x="13010" y="1902"/>
                  </a:cubicBezTo>
                  <a:cubicBezTo>
                    <a:pt x="13010" y="835"/>
                    <a:pt x="10108" y="1"/>
                    <a:pt x="6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4"/>
            <p:cNvSpPr/>
            <p:nvPr/>
          </p:nvSpPr>
          <p:spPr>
            <a:xfrm>
              <a:off x="3082375" y="4059175"/>
              <a:ext cx="236850" cy="48400"/>
            </a:xfrm>
            <a:custGeom>
              <a:avLst/>
              <a:gdLst/>
              <a:ahLst/>
              <a:cxnLst/>
              <a:rect l="l" t="t" r="r" b="b"/>
              <a:pathLst>
                <a:path w="9474" h="1936" extrusionOk="0">
                  <a:moveTo>
                    <a:pt x="4737" y="1"/>
                  </a:moveTo>
                  <a:cubicBezTo>
                    <a:pt x="1868" y="1"/>
                    <a:pt x="0" y="635"/>
                    <a:pt x="0" y="968"/>
                  </a:cubicBezTo>
                  <a:cubicBezTo>
                    <a:pt x="0" y="1302"/>
                    <a:pt x="1868" y="1935"/>
                    <a:pt x="4737" y="1935"/>
                  </a:cubicBezTo>
                  <a:cubicBezTo>
                    <a:pt x="7606" y="1935"/>
                    <a:pt x="9474" y="1302"/>
                    <a:pt x="9474" y="968"/>
                  </a:cubicBezTo>
                  <a:cubicBezTo>
                    <a:pt x="9474" y="635"/>
                    <a:pt x="7606" y="1"/>
                    <a:pt x="4737"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4"/>
            <p:cNvSpPr/>
            <p:nvPr/>
          </p:nvSpPr>
          <p:spPr>
            <a:xfrm>
              <a:off x="3095725" y="4005800"/>
              <a:ext cx="326075" cy="101775"/>
            </a:xfrm>
            <a:custGeom>
              <a:avLst/>
              <a:gdLst/>
              <a:ahLst/>
              <a:cxnLst/>
              <a:rect l="l" t="t" r="r" b="b"/>
              <a:pathLst>
                <a:path w="13043" h="4071" extrusionOk="0">
                  <a:moveTo>
                    <a:pt x="6505" y="1"/>
                  </a:moveTo>
                  <a:cubicBezTo>
                    <a:pt x="4437" y="1"/>
                    <a:pt x="2569" y="268"/>
                    <a:pt x="1401" y="735"/>
                  </a:cubicBezTo>
                  <a:lnTo>
                    <a:pt x="0" y="735"/>
                  </a:lnTo>
                  <a:lnTo>
                    <a:pt x="0" y="2202"/>
                  </a:lnTo>
                  <a:cubicBezTo>
                    <a:pt x="0" y="3237"/>
                    <a:pt x="2902" y="4070"/>
                    <a:pt x="6505" y="4070"/>
                  </a:cubicBezTo>
                  <a:cubicBezTo>
                    <a:pt x="10107" y="4070"/>
                    <a:pt x="13043" y="3237"/>
                    <a:pt x="13043" y="2202"/>
                  </a:cubicBezTo>
                  <a:lnTo>
                    <a:pt x="13043" y="735"/>
                  </a:lnTo>
                  <a:lnTo>
                    <a:pt x="11642" y="735"/>
                  </a:lnTo>
                  <a:cubicBezTo>
                    <a:pt x="10441" y="268"/>
                    <a:pt x="8606" y="1"/>
                    <a:pt x="6505"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4"/>
            <p:cNvSpPr/>
            <p:nvPr/>
          </p:nvSpPr>
          <p:spPr>
            <a:xfrm>
              <a:off x="3095725" y="3976625"/>
              <a:ext cx="326075" cy="94250"/>
            </a:xfrm>
            <a:custGeom>
              <a:avLst/>
              <a:gdLst/>
              <a:ahLst/>
              <a:cxnLst/>
              <a:rect l="l" t="t" r="r" b="b"/>
              <a:pathLst>
                <a:path w="13043" h="3770" extrusionOk="0">
                  <a:moveTo>
                    <a:pt x="6505" y="0"/>
                  </a:moveTo>
                  <a:cubicBezTo>
                    <a:pt x="2902" y="0"/>
                    <a:pt x="0" y="834"/>
                    <a:pt x="0" y="1902"/>
                  </a:cubicBezTo>
                  <a:cubicBezTo>
                    <a:pt x="0" y="2936"/>
                    <a:pt x="2902" y="3770"/>
                    <a:pt x="6505" y="3770"/>
                  </a:cubicBezTo>
                  <a:cubicBezTo>
                    <a:pt x="10107" y="3770"/>
                    <a:pt x="13043" y="2936"/>
                    <a:pt x="13043" y="1902"/>
                  </a:cubicBezTo>
                  <a:cubicBezTo>
                    <a:pt x="13043" y="834"/>
                    <a:pt x="10107" y="0"/>
                    <a:pt x="6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4"/>
            <p:cNvSpPr/>
            <p:nvPr/>
          </p:nvSpPr>
          <p:spPr>
            <a:xfrm>
              <a:off x="3140750" y="3999150"/>
              <a:ext cx="236025" cy="49225"/>
            </a:xfrm>
            <a:custGeom>
              <a:avLst/>
              <a:gdLst/>
              <a:ahLst/>
              <a:cxnLst/>
              <a:rect l="l" t="t" r="r" b="b"/>
              <a:pathLst>
                <a:path w="9441" h="1969" extrusionOk="0">
                  <a:moveTo>
                    <a:pt x="4704" y="0"/>
                  </a:moveTo>
                  <a:cubicBezTo>
                    <a:pt x="1835" y="0"/>
                    <a:pt x="0" y="667"/>
                    <a:pt x="0" y="1001"/>
                  </a:cubicBezTo>
                  <a:cubicBezTo>
                    <a:pt x="0" y="1334"/>
                    <a:pt x="1835" y="1968"/>
                    <a:pt x="4704" y="1968"/>
                  </a:cubicBezTo>
                  <a:cubicBezTo>
                    <a:pt x="7606" y="1968"/>
                    <a:pt x="9440" y="1334"/>
                    <a:pt x="9440" y="1001"/>
                  </a:cubicBezTo>
                  <a:cubicBezTo>
                    <a:pt x="9440" y="667"/>
                    <a:pt x="7606" y="0"/>
                    <a:pt x="4704"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4"/>
            <p:cNvSpPr/>
            <p:nvPr/>
          </p:nvSpPr>
          <p:spPr>
            <a:xfrm>
              <a:off x="3153250" y="3946600"/>
              <a:ext cx="326100" cy="101775"/>
            </a:xfrm>
            <a:custGeom>
              <a:avLst/>
              <a:gdLst/>
              <a:ahLst/>
              <a:cxnLst/>
              <a:rect l="l" t="t" r="r" b="b"/>
              <a:pathLst>
                <a:path w="13044" h="4071" extrusionOk="0">
                  <a:moveTo>
                    <a:pt x="6539" y="1"/>
                  </a:moveTo>
                  <a:cubicBezTo>
                    <a:pt x="4437" y="1"/>
                    <a:pt x="2603" y="267"/>
                    <a:pt x="1402" y="734"/>
                  </a:cubicBezTo>
                  <a:lnTo>
                    <a:pt x="1" y="734"/>
                  </a:lnTo>
                  <a:lnTo>
                    <a:pt x="1" y="2202"/>
                  </a:lnTo>
                  <a:cubicBezTo>
                    <a:pt x="1" y="3236"/>
                    <a:pt x="2936" y="4070"/>
                    <a:pt x="6539" y="4070"/>
                  </a:cubicBezTo>
                  <a:cubicBezTo>
                    <a:pt x="10141" y="4070"/>
                    <a:pt x="13043" y="3236"/>
                    <a:pt x="13043" y="2202"/>
                  </a:cubicBezTo>
                  <a:lnTo>
                    <a:pt x="13043" y="734"/>
                  </a:lnTo>
                  <a:lnTo>
                    <a:pt x="11642" y="734"/>
                  </a:lnTo>
                  <a:cubicBezTo>
                    <a:pt x="10475" y="267"/>
                    <a:pt x="8607" y="1"/>
                    <a:pt x="6539"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4"/>
            <p:cNvSpPr/>
            <p:nvPr/>
          </p:nvSpPr>
          <p:spPr>
            <a:xfrm>
              <a:off x="3153250" y="3917425"/>
              <a:ext cx="326100" cy="94250"/>
            </a:xfrm>
            <a:custGeom>
              <a:avLst/>
              <a:gdLst/>
              <a:ahLst/>
              <a:cxnLst/>
              <a:rect l="l" t="t" r="r" b="b"/>
              <a:pathLst>
                <a:path w="13044" h="3770" extrusionOk="0">
                  <a:moveTo>
                    <a:pt x="6539" y="0"/>
                  </a:moveTo>
                  <a:cubicBezTo>
                    <a:pt x="2936" y="0"/>
                    <a:pt x="1" y="834"/>
                    <a:pt x="1" y="1901"/>
                  </a:cubicBezTo>
                  <a:cubicBezTo>
                    <a:pt x="1" y="2935"/>
                    <a:pt x="2936" y="3769"/>
                    <a:pt x="6539" y="3769"/>
                  </a:cubicBezTo>
                  <a:cubicBezTo>
                    <a:pt x="10141" y="3769"/>
                    <a:pt x="13043" y="2935"/>
                    <a:pt x="13043" y="1901"/>
                  </a:cubicBezTo>
                  <a:cubicBezTo>
                    <a:pt x="13043" y="834"/>
                    <a:pt x="10141" y="0"/>
                    <a:pt x="6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4"/>
            <p:cNvSpPr/>
            <p:nvPr/>
          </p:nvSpPr>
          <p:spPr>
            <a:xfrm>
              <a:off x="3198300" y="3939925"/>
              <a:ext cx="236025" cy="49225"/>
            </a:xfrm>
            <a:custGeom>
              <a:avLst/>
              <a:gdLst/>
              <a:ahLst/>
              <a:cxnLst/>
              <a:rect l="l" t="t" r="r" b="b"/>
              <a:pathLst>
                <a:path w="9441" h="1969" extrusionOk="0">
                  <a:moveTo>
                    <a:pt x="4737" y="1"/>
                  </a:moveTo>
                  <a:cubicBezTo>
                    <a:pt x="1835" y="1"/>
                    <a:pt x="0" y="668"/>
                    <a:pt x="0" y="1001"/>
                  </a:cubicBezTo>
                  <a:cubicBezTo>
                    <a:pt x="0" y="1335"/>
                    <a:pt x="1835" y="1969"/>
                    <a:pt x="4737" y="1969"/>
                  </a:cubicBezTo>
                  <a:cubicBezTo>
                    <a:pt x="7605" y="1969"/>
                    <a:pt x="9440" y="1335"/>
                    <a:pt x="9440" y="1001"/>
                  </a:cubicBezTo>
                  <a:cubicBezTo>
                    <a:pt x="9440" y="668"/>
                    <a:pt x="7605" y="1"/>
                    <a:pt x="4737"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4"/>
            <p:cNvSpPr/>
            <p:nvPr/>
          </p:nvSpPr>
          <p:spPr>
            <a:xfrm>
              <a:off x="3095725" y="3857375"/>
              <a:ext cx="326075" cy="101750"/>
            </a:xfrm>
            <a:custGeom>
              <a:avLst/>
              <a:gdLst/>
              <a:ahLst/>
              <a:cxnLst/>
              <a:rect l="l" t="t" r="r" b="b"/>
              <a:pathLst>
                <a:path w="13043" h="4070" extrusionOk="0">
                  <a:moveTo>
                    <a:pt x="6505" y="0"/>
                  </a:moveTo>
                  <a:cubicBezTo>
                    <a:pt x="4437" y="0"/>
                    <a:pt x="2569" y="267"/>
                    <a:pt x="1401" y="734"/>
                  </a:cubicBezTo>
                  <a:lnTo>
                    <a:pt x="0" y="734"/>
                  </a:lnTo>
                  <a:lnTo>
                    <a:pt x="0" y="2202"/>
                  </a:lnTo>
                  <a:cubicBezTo>
                    <a:pt x="0" y="3236"/>
                    <a:pt x="2902" y="4070"/>
                    <a:pt x="6505" y="4070"/>
                  </a:cubicBezTo>
                  <a:cubicBezTo>
                    <a:pt x="10107" y="4070"/>
                    <a:pt x="13043" y="3236"/>
                    <a:pt x="13043" y="2202"/>
                  </a:cubicBezTo>
                  <a:lnTo>
                    <a:pt x="13043" y="734"/>
                  </a:lnTo>
                  <a:lnTo>
                    <a:pt x="11642" y="734"/>
                  </a:lnTo>
                  <a:cubicBezTo>
                    <a:pt x="10441" y="267"/>
                    <a:pt x="8606" y="0"/>
                    <a:pt x="650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4"/>
            <p:cNvSpPr/>
            <p:nvPr/>
          </p:nvSpPr>
          <p:spPr>
            <a:xfrm>
              <a:off x="3095725" y="3828175"/>
              <a:ext cx="326075" cy="94275"/>
            </a:xfrm>
            <a:custGeom>
              <a:avLst/>
              <a:gdLst/>
              <a:ahLst/>
              <a:cxnLst/>
              <a:rect l="l" t="t" r="r" b="b"/>
              <a:pathLst>
                <a:path w="13043" h="3771" extrusionOk="0">
                  <a:moveTo>
                    <a:pt x="6505" y="1"/>
                  </a:moveTo>
                  <a:cubicBezTo>
                    <a:pt x="2902" y="1"/>
                    <a:pt x="0" y="835"/>
                    <a:pt x="0" y="1902"/>
                  </a:cubicBezTo>
                  <a:cubicBezTo>
                    <a:pt x="0" y="2936"/>
                    <a:pt x="2902" y="3770"/>
                    <a:pt x="6505" y="3770"/>
                  </a:cubicBezTo>
                  <a:cubicBezTo>
                    <a:pt x="10107" y="3770"/>
                    <a:pt x="13043" y="2936"/>
                    <a:pt x="13043" y="1902"/>
                  </a:cubicBezTo>
                  <a:cubicBezTo>
                    <a:pt x="13043" y="835"/>
                    <a:pt x="10107" y="1"/>
                    <a:pt x="6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4"/>
            <p:cNvSpPr/>
            <p:nvPr/>
          </p:nvSpPr>
          <p:spPr>
            <a:xfrm>
              <a:off x="3140750" y="3850700"/>
              <a:ext cx="236025" cy="49225"/>
            </a:xfrm>
            <a:custGeom>
              <a:avLst/>
              <a:gdLst/>
              <a:ahLst/>
              <a:cxnLst/>
              <a:rect l="l" t="t" r="r" b="b"/>
              <a:pathLst>
                <a:path w="9441" h="1969" extrusionOk="0">
                  <a:moveTo>
                    <a:pt x="4704" y="0"/>
                  </a:moveTo>
                  <a:cubicBezTo>
                    <a:pt x="1835" y="0"/>
                    <a:pt x="0" y="668"/>
                    <a:pt x="0" y="1001"/>
                  </a:cubicBezTo>
                  <a:cubicBezTo>
                    <a:pt x="0" y="1335"/>
                    <a:pt x="1835" y="1969"/>
                    <a:pt x="4704" y="1969"/>
                  </a:cubicBezTo>
                  <a:cubicBezTo>
                    <a:pt x="7606" y="1969"/>
                    <a:pt x="9440" y="1335"/>
                    <a:pt x="9440" y="1001"/>
                  </a:cubicBezTo>
                  <a:cubicBezTo>
                    <a:pt x="9440" y="668"/>
                    <a:pt x="7606" y="0"/>
                    <a:pt x="4704"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4"/>
            <p:cNvSpPr/>
            <p:nvPr/>
          </p:nvSpPr>
          <p:spPr>
            <a:xfrm>
              <a:off x="3104900" y="3775650"/>
              <a:ext cx="326075" cy="102600"/>
            </a:xfrm>
            <a:custGeom>
              <a:avLst/>
              <a:gdLst/>
              <a:ahLst/>
              <a:cxnLst/>
              <a:rect l="l" t="t" r="r" b="b"/>
              <a:pathLst>
                <a:path w="13043" h="4104" extrusionOk="0">
                  <a:moveTo>
                    <a:pt x="6538" y="0"/>
                  </a:moveTo>
                  <a:cubicBezTo>
                    <a:pt x="4437" y="0"/>
                    <a:pt x="2602" y="301"/>
                    <a:pt x="1401" y="734"/>
                  </a:cubicBezTo>
                  <a:lnTo>
                    <a:pt x="0" y="734"/>
                  </a:lnTo>
                  <a:lnTo>
                    <a:pt x="0" y="2202"/>
                  </a:lnTo>
                  <a:cubicBezTo>
                    <a:pt x="0" y="3236"/>
                    <a:pt x="2935" y="4103"/>
                    <a:pt x="6538" y="4103"/>
                  </a:cubicBezTo>
                  <a:cubicBezTo>
                    <a:pt x="10107" y="4103"/>
                    <a:pt x="13043" y="3236"/>
                    <a:pt x="13043" y="2202"/>
                  </a:cubicBezTo>
                  <a:lnTo>
                    <a:pt x="13043" y="734"/>
                  </a:lnTo>
                  <a:lnTo>
                    <a:pt x="11642" y="734"/>
                  </a:lnTo>
                  <a:cubicBezTo>
                    <a:pt x="10474" y="301"/>
                    <a:pt x="8606" y="0"/>
                    <a:pt x="6538"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4"/>
            <p:cNvSpPr/>
            <p:nvPr/>
          </p:nvSpPr>
          <p:spPr>
            <a:xfrm>
              <a:off x="3104900" y="3746450"/>
              <a:ext cx="326075" cy="94275"/>
            </a:xfrm>
            <a:custGeom>
              <a:avLst/>
              <a:gdLst/>
              <a:ahLst/>
              <a:cxnLst/>
              <a:rect l="l" t="t" r="r" b="b"/>
              <a:pathLst>
                <a:path w="13043" h="3771" extrusionOk="0">
                  <a:moveTo>
                    <a:pt x="6538" y="1"/>
                  </a:moveTo>
                  <a:cubicBezTo>
                    <a:pt x="2935" y="1"/>
                    <a:pt x="0" y="868"/>
                    <a:pt x="0" y="1902"/>
                  </a:cubicBezTo>
                  <a:cubicBezTo>
                    <a:pt x="0" y="2936"/>
                    <a:pt x="2935" y="3770"/>
                    <a:pt x="6538" y="3770"/>
                  </a:cubicBezTo>
                  <a:cubicBezTo>
                    <a:pt x="10107" y="3770"/>
                    <a:pt x="13043" y="2936"/>
                    <a:pt x="13043" y="1902"/>
                  </a:cubicBezTo>
                  <a:cubicBezTo>
                    <a:pt x="13043" y="868"/>
                    <a:pt x="10107" y="1"/>
                    <a:pt x="65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4"/>
            <p:cNvSpPr/>
            <p:nvPr/>
          </p:nvSpPr>
          <p:spPr>
            <a:xfrm>
              <a:off x="3149925" y="3769800"/>
              <a:ext cx="236025" cy="48400"/>
            </a:xfrm>
            <a:custGeom>
              <a:avLst/>
              <a:gdLst/>
              <a:ahLst/>
              <a:cxnLst/>
              <a:rect l="l" t="t" r="r" b="b"/>
              <a:pathLst>
                <a:path w="9441" h="1936" extrusionOk="0">
                  <a:moveTo>
                    <a:pt x="4737" y="1"/>
                  </a:moveTo>
                  <a:cubicBezTo>
                    <a:pt x="1835" y="1"/>
                    <a:pt x="0" y="635"/>
                    <a:pt x="0" y="968"/>
                  </a:cubicBezTo>
                  <a:cubicBezTo>
                    <a:pt x="0" y="1302"/>
                    <a:pt x="1835" y="1936"/>
                    <a:pt x="4737" y="1936"/>
                  </a:cubicBezTo>
                  <a:cubicBezTo>
                    <a:pt x="7606" y="1936"/>
                    <a:pt x="9440" y="1302"/>
                    <a:pt x="9440" y="968"/>
                  </a:cubicBezTo>
                  <a:cubicBezTo>
                    <a:pt x="9440" y="635"/>
                    <a:pt x="7606" y="1"/>
                    <a:pt x="4737"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4"/>
            <p:cNvSpPr/>
            <p:nvPr/>
          </p:nvSpPr>
          <p:spPr>
            <a:xfrm>
              <a:off x="3114050" y="3693925"/>
              <a:ext cx="326100" cy="102600"/>
            </a:xfrm>
            <a:custGeom>
              <a:avLst/>
              <a:gdLst/>
              <a:ahLst/>
              <a:cxnLst/>
              <a:rect l="l" t="t" r="r" b="b"/>
              <a:pathLst>
                <a:path w="13044" h="4104" extrusionOk="0">
                  <a:moveTo>
                    <a:pt x="6539" y="0"/>
                  </a:moveTo>
                  <a:cubicBezTo>
                    <a:pt x="4437" y="0"/>
                    <a:pt x="2603" y="301"/>
                    <a:pt x="1402" y="734"/>
                  </a:cubicBezTo>
                  <a:lnTo>
                    <a:pt x="1" y="734"/>
                  </a:lnTo>
                  <a:lnTo>
                    <a:pt x="1" y="2202"/>
                  </a:lnTo>
                  <a:cubicBezTo>
                    <a:pt x="1" y="3236"/>
                    <a:pt x="2936" y="4103"/>
                    <a:pt x="6539" y="4103"/>
                  </a:cubicBezTo>
                  <a:cubicBezTo>
                    <a:pt x="10142" y="4103"/>
                    <a:pt x="13044" y="3236"/>
                    <a:pt x="13044" y="2202"/>
                  </a:cubicBezTo>
                  <a:lnTo>
                    <a:pt x="13044" y="734"/>
                  </a:lnTo>
                  <a:lnTo>
                    <a:pt x="11643" y="734"/>
                  </a:lnTo>
                  <a:cubicBezTo>
                    <a:pt x="10475" y="301"/>
                    <a:pt x="8607" y="0"/>
                    <a:pt x="6539"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4"/>
            <p:cNvSpPr/>
            <p:nvPr/>
          </p:nvSpPr>
          <p:spPr>
            <a:xfrm>
              <a:off x="3114050" y="3664725"/>
              <a:ext cx="326100" cy="95100"/>
            </a:xfrm>
            <a:custGeom>
              <a:avLst/>
              <a:gdLst/>
              <a:ahLst/>
              <a:cxnLst/>
              <a:rect l="l" t="t" r="r" b="b"/>
              <a:pathLst>
                <a:path w="13044" h="3804" extrusionOk="0">
                  <a:moveTo>
                    <a:pt x="6539" y="1"/>
                  </a:moveTo>
                  <a:cubicBezTo>
                    <a:pt x="2936" y="1"/>
                    <a:pt x="1" y="868"/>
                    <a:pt x="1" y="1902"/>
                  </a:cubicBezTo>
                  <a:cubicBezTo>
                    <a:pt x="1" y="2936"/>
                    <a:pt x="2936" y="3804"/>
                    <a:pt x="6539" y="3804"/>
                  </a:cubicBezTo>
                  <a:cubicBezTo>
                    <a:pt x="10142" y="3804"/>
                    <a:pt x="13044" y="2936"/>
                    <a:pt x="13044" y="1902"/>
                  </a:cubicBezTo>
                  <a:cubicBezTo>
                    <a:pt x="13044" y="868"/>
                    <a:pt x="10142" y="1"/>
                    <a:pt x="6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4"/>
            <p:cNvSpPr/>
            <p:nvPr/>
          </p:nvSpPr>
          <p:spPr>
            <a:xfrm>
              <a:off x="3159100" y="3688075"/>
              <a:ext cx="236025" cy="48400"/>
            </a:xfrm>
            <a:custGeom>
              <a:avLst/>
              <a:gdLst/>
              <a:ahLst/>
              <a:cxnLst/>
              <a:rect l="l" t="t" r="r" b="b"/>
              <a:pathLst>
                <a:path w="9441" h="1936" extrusionOk="0">
                  <a:moveTo>
                    <a:pt x="4737" y="1"/>
                  </a:moveTo>
                  <a:cubicBezTo>
                    <a:pt x="1835" y="1"/>
                    <a:pt x="0" y="635"/>
                    <a:pt x="0" y="968"/>
                  </a:cubicBezTo>
                  <a:cubicBezTo>
                    <a:pt x="0" y="1302"/>
                    <a:pt x="1835" y="1936"/>
                    <a:pt x="4737" y="1936"/>
                  </a:cubicBezTo>
                  <a:cubicBezTo>
                    <a:pt x="7606" y="1936"/>
                    <a:pt x="9440" y="1302"/>
                    <a:pt x="9440" y="968"/>
                  </a:cubicBezTo>
                  <a:cubicBezTo>
                    <a:pt x="9440" y="635"/>
                    <a:pt x="7606" y="1"/>
                    <a:pt x="4737"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4"/>
            <p:cNvSpPr/>
            <p:nvPr/>
          </p:nvSpPr>
          <p:spPr>
            <a:xfrm>
              <a:off x="3356725" y="3091000"/>
              <a:ext cx="326100" cy="102575"/>
            </a:xfrm>
            <a:custGeom>
              <a:avLst/>
              <a:gdLst/>
              <a:ahLst/>
              <a:cxnLst/>
              <a:rect l="l" t="t" r="r" b="b"/>
              <a:pathLst>
                <a:path w="13044" h="4103" extrusionOk="0">
                  <a:moveTo>
                    <a:pt x="6506" y="0"/>
                  </a:moveTo>
                  <a:cubicBezTo>
                    <a:pt x="4437" y="0"/>
                    <a:pt x="2569" y="300"/>
                    <a:pt x="1402" y="734"/>
                  </a:cubicBezTo>
                  <a:lnTo>
                    <a:pt x="1" y="734"/>
                  </a:lnTo>
                  <a:lnTo>
                    <a:pt x="1" y="2202"/>
                  </a:lnTo>
                  <a:cubicBezTo>
                    <a:pt x="1" y="3269"/>
                    <a:pt x="2936" y="4103"/>
                    <a:pt x="6506" y="4103"/>
                  </a:cubicBezTo>
                  <a:cubicBezTo>
                    <a:pt x="10108" y="4103"/>
                    <a:pt x="13044" y="3269"/>
                    <a:pt x="13044" y="2202"/>
                  </a:cubicBezTo>
                  <a:lnTo>
                    <a:pt x="13044" y="734"/>
                  </a:lnTo>
                  <a:lnTo>
                    <a:pt x="11643" y="734"/>
                  </a:lnTo>
                  <a:cubicBezTo>
                    <a:pt x="10442" y="300"/>
                    <a:pt x="8607" y="0"/>
                    <a:pt x="6506"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4"/>
            <p:cNvSpPr/>
            <p:nvPr/>
          </p:nvSpPr>
          <p:spPr>
            <a:xfrm>
              <a:off x="3356725" y="3062625"/>
              <a:ext cx="326100" cy="94275"/>
            </a:xfrm>
            <a:custGeom>
              <a:avLst/>
              <a:gdLst/>
              <a:ahLst/>
              <a:cxnLst/>
              <a:rect l="l" t="t" r="r" b="b"/>
              <a:pathLst>
                <a:path w="13044" h="3771" extrusionOk="0">
                  <a:moveTo>
                    <a:pt x="6506" y="1"/>
                  </a:moveTo>
                  <a:cubicBezTo>
                    <a:pt x="2936" y="1"/>
                    <a:pt x="1" y="835"/>
                    <a:pt x="1" y="1869"/>
                  </a:cubicBezTo>
                  <a:cubicBezTo>
                    <a:pt x="1" y="2903"/>
                    <a:pt x="2936" y="3770"/>
                    <a:pt x="6506" y="3770"/>
                  </a:cubicBezTo>
                  <a:cubicBezTo>
                    <a:pt x="10108" y="3770"/>
                    <a:pt x="13044" y="2903"/>
                    <a:pt x="13044" y="1869"/>
                  </a:cubicBezTo>
                  <a:cubicBezTo>
                    <a:pt x="13044" y="835"/>
                    <a:pt x="10108" y="1"/>
                    <a:pt x="65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4"/>
            <p:cNvSpPr/>
            <p:nvPr/>
          </p:nvSpPr>
          <p:spPr>
            <a:xfrm>
              <a:off x="3401775" y="3085150"/>
              <a:ext cx="236025" cy="48400"/>
            </a:xfrm>
            <a:custGeom>
              <a:avLst/>
              <a:gdLst/>
              <a:ahLst/>
              <a:cxnLst/>
              <a:rect l="l" t="t" r="r" b="b"/>
              <a:pathLst>
                <a:path w="9441" h="1936" extrusionOk="0">
                  <a:moveTo>
                    <a:pt x="4704" y="1"/>
                  </a:moveTo>
                  <a:cubicBezTo>
                    <a:pt x="1835" y="1"/>
                    <a:pt x="0" y="634"/>
                    <a:pt x="0" y="968"/>
                  </a:cubicBezTo>
                  <a:cubicBezTo>
                    <a:pt x="0" y="1301"/>
                    <a:pt x="1835" y="1935"/>
                    <a:pt x="4704" y="1935"/>
                  </a:cubicBezTo>
                  <a:cubicBezTo>
                    <a:pt x="7606" y="1935"/>
                    <a:pt x="9440" y="1301"/>
                    <a:pt x="9440" y="968"/>
                  </a:cubicBezTo>
                  <a:cubicBezTo>
                    <a:pt x="9440" y="634"/>
                    <a:pt x="7606" y="1"/>
                    <a:pt x="4704"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4"/>
            <p:cNvSpPr/>
            <p:nvPr/>
          </p:nvSpPr>
          <p:spPr>
            <a:xfrm>
              <a:off x="3376750" y="3030950"/>
              <a:ext cx="326100" cy="101750"/>
            </a:xfrm>
            <a:custGeom>
              <a:avLst/>
              <a:gdLst/>
              <a:ahLst/>
              <a:cxnLst/>
              <a:rect l="l" t="t" r="r" b="b"/>
              <a:pathLst>
                <a:path w="13044" h="4070" extrusionOk="0">
                  <a:moveTo>
                    <a:pt x="6505" y="0"/>
                  </a:moveTo>
                  <a:cubicBezTo>
                    <a:pt x="4437" y="0"/>
                    <a:pt x="2569" y="267"/>
                    <a:pt x="1401" y="701"/>
                  </a:cubicBezTo>
                  <a:lnTo>
                    <a:pt x="0" y="701"/>
                  </a:lnTo>
                  <a:lnTo>
                    <a:pt x="0" y="2202"/>
                  </a:lnTo>
                  <a:cubicBezTo>
                    <a:pt x="0" y="3236"/>
                    <a:pt x="2903" y="4070"/>
                    <a:pt x="6505" y="4070"/>
                  </a:cubicBezTo>
                  <a:cubicBezTo>
                    <a:pt x="10108" y="4070"/>
                    <a:pt x="13043" y="3236"/>
                    <a:pt x="13043" y="2202"/>
                  </a:cubicBezTo>
                  <a:lnTo>
                    <a:pt x="13043" y="701"/>
                  </a:lnTo>
                  <a:lnTo>
                    <a:pt x="11642" y="701"/>
                  </a:lnTo>
                  <a:cubicBezTo>
                    <a:pt x="10441" y="267"/>
                    <a:pt x="8607" y="0"/>
                    <a:pt x="650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4"/>
            <p:cNvSpPr/>
            <p:nvPr/>
          </p:nvSpPr>
          <p:spPr>
            <a:xfrm>
              <a:off x="3376750" y="3001750"/>
              <a:ext cx="326100" cy="94275"/>
            </a:xfrm>
            <a:custGeom>
              <a:avLst/>
              <a:gdLst/>
              <a:ahLst/>
              <a:cxnLst/>
              <a:rect l="l" t="t" r="r" b="b"/>
              <a:pathLst>
                <a:path w="13044" h="3771" extrusionOk="0">
                  <a:moveTo>
                    <a:pt x="6505" y="1"/>
                  </a:moveTo>
                  <a:cubicBezTo>
                    <a:pt x="2903" y="1"/>
                    <a:pt x="0" y="835"/>
                    <a:pt x="0" y="1869"/>
                  </a:cubicBezTo>
                  <a:cubicBezTo>
                    <a:pt x="0" y="2936"/>
                    <a:pt x="2903" y="3770"/>
                    <a:pt x="6505" y="3770"/>
                  </a:cubicBezTo>
                  <a:cubicBezTo>
                    <a:pt x="10108" y="3770"/>
                    <a:pt x="13043" y="2936"/>
                    <a:pt x="13043" y="1869"/>
                  </a:cubicBezTo>
                  <a:cubicBezTo>
                    <a:pt x="13043" y="835"/>
                    <a:pt x="10108" y="1"/>
                    <a:pt x="6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4"/>
            <p:cNvSpPr/>
            <p:nvPr/>
          </p:nvSpPr>
          <p:spPr>
            <a:xfrm>
              <a:off x="3421775" y="3024275"/>
              <a:ext cx="236025" cy="49225"/>
            </a:xfrm>
            <a:custGeom>
              <a:avLst/>
              <a:gdLst/>
              <a:ahLst/>
              <a:cxnLst/>
              <a:rect l="l" t="t" r="r" b="b"/>
              <a:pathLst>
                <a:path w="9441" h="1969" extrusionOk="0">
                  <a:moveTo>
                    <a:pt x="4704" y="0"/>
                  </a:moveTo>
                  <a:cubicBezTo>
                    <a:pt x="1835" y="0"/>
                    <a:pt x="1" y="634"/>
                    <a:pt x="1" y="968"/>
                  </a:cubicBezTo>
                  <a:cubicBezTo>
                    <a:pt x="1" y="1335"/>
                    <a:pt x="1835" y="1969"/>
                    <a:pt x="4704" y="1969"/>
                  </a:cubicBezTo>
                  <a:cubicBezTo>
                    <a:pt x="7606" y="1969"/>
                    <a:pt x="9441" y="1335"/>
                    <a:pt x="9441" y="968"/>
                  </a:cubicBezTo>
                  <a:cubicBezTo>
                    <a:pt x="9441" y="634"/>
                    <a:pt x="7606" y="0"/>
                    <a:pt x="4704"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4"/>
            <p:cNvSpPr/>
            <p:nvPr/>
          </p:nvSpPr>
          <p:spPr>
            <a:xfrm>
              <a:off x="3440125" y="1890750"/>
              <a:ext cx="619625" cy="612425"/>
            </a:xfrm>
            <a:custGeom>
              <a:avLst/>
              <a:gdLst/>
              <a:ahLst/>
              <a:cxnLst/>
              <a:rect l="l" t="t" r="r" b="b"/>
              <a:pathLst>
                <a:path w="24785" h="24497" extrusionOk="0">
                  <a:moveTo>
                    <a:pt x="6838" y="0"/>
                  </a:moveTo>
                  <a:cubicBezTo>
                    <a:pt x="6307" y="0"/>
                    <a:pt x="5805" y="728"/>
                    <a:pt x="5805" y="1543"/>
                  </a:cubicBezTo>
                  <a:cubicBezTo>
                    <a:pt x="6072" y="9049"/>
                    <a:pt x="2803" y="13285"/>
                    <a:pt x="634" y="15287"/>
                  </a:cubicBezTo>
                  <a:cubicBezTo>
                    <a:pt x="1" y="15887"/>
                    <a:pt x="1" y="17188"/>
                    <a:pt x="634" y="17455"/>
                  </a:cubicBezTo>
                  <a:lnTo>
                    <a:pt x="17413" y="24460"/>
                  </a:lnTo>
                  <a:cubicBezTo>
                    <a:pt x="17478" y="24484"/>
                    <a:pt x="17548" y="24497"/>
                    <a:pt x="17619" y="24497"/>
                  </a:cubicBezTo>
                  <a:cubicBezTo>
                    <a:pt x="17839" y="24497"/>
                    <a:pt x="18079" y="24378"/>
                    <a:pt x="18280" y="24126"/>
                  </a:cubicBezTo>
                  <a:cubicBezTo>
                    <a:pt x="24785" y="16054"/>
                    <a:pt x="23584" y="6614"/>
                    <a:pt x="23150" y="4179"/>
                  </a:cubicBezTo>
                  <a:cubicBezTo>
                    <a:pt x="23084" y="3812"/>
                    <a:pt x="22884" y="3545"/>
                    <a:pt x="22583" y="3512"/>
                  </a:cubicBezTo>
                  <a:lnTo>
                    <a:pt x="6939" y="9"/>
                  </a:lnTo>
                  <a:cubicBezTo>
                    <a:pt x="6905" y="3"/>
                    <a:pt x="6872" y="0"/>
                    <a:pt x="6838"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4"/>
            <p:cNvSpPr/>
            <p:nvPr/>
          </p:nvSpPr>
          <p:spPr>
            <a:xfrm>
              <a:off x="3508500" y="1953500"/>
              <a:ext cx="490375" cy="488725"/>
            </a:xfrm>
            <a:custGeom>
              <a:avLst/>
              <a:gdLst/>
              <a:ahLst/>
              <a:cxnLst/>
              <a:rect l="l" t="t" r="r" b="b"/>
              <a:pathLst>
                <a:path w="19615" h="19549" extrusionOk="0">
                  <a:moveTo>
                    <a:pt x="4871" y="1"/>
                  </a:moveTo>
                  <a:cubicBezTo>
                    <a:pt x="4771" y="6672"/>
                    <a:pt x="2169" y="10975"/>
                    <a:pt x="1" y="13410"/>
                  </a:cubicBezTo>
                  <a:lnTo>
                    <a:pt x="14778" y="19548"/>
                  </a:lnTo>
                  <a:cubicBezTo>
                    <a:pt x="19615" y="13144"/>
                    <a:pt x="19215" y="6005"/>
                    <a:pt x="18781" y="3070"/>
                  </a:cubicBezTo>
                  <a:lnTo>
                    <a:pt x="48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4"/>
            <p:cNvSpPr/>
            <p:nvPr/>
          </p:nvSpPr>
          <p:spPr>
            <a:xfrm>
              <a:off x="3475975" y="2182850"/>
              <a:ext cx="179325" cy="175150"/>
            </a:xfrm>
            <a:custGeom>
              <a:avLst/>
              <a:gdLst/>
              <a:ahLst/>
              <a:cxnLst/>
              <a:rect l="l" t="t" r="r" b="b"/>
              <a:pathLst>
                <a:path w="7173" h="7006" extrusionOk="0">
                  <a:moveTo>
                    <a:pt x="3337" y="0"/>
                  </a:moveTo>
                  <a:lnTo>
                    <a:pt x="1" y="4470"/>
                  </a:lnTo>
                  <a:lnTo>
                    <a:pt x="4638" y="7005"/>
                  </a:lnTo>
                  <a:cubicBezTo>
                    <a:pt x="4638" y="7005"/>
                    <a:pt x="7173" y="2468"/>
                    <a:pt x="3337"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4"/>
            <p:cNvSpPr/>
            <p:nvPr/>
          </p:nvSpPr>
          <p:spPr>
            <a:xfrm>
              <a:off x="3792050" y="2348925"/>
              <a:ext cx="156800" cy="124975"/>
            </a:xfrm>
            <a:custGeom>
              <a:avLst/>
              <a:gdLst/>
              <a:ahLst/>
              <a:cxnLst/>
              <a:rect l="l" t="t" r="r" b="b"/>
              <a:pathLst>
                <a:path w="6272" h="4999" extrusionOk="0">
                  <a:moveTo>
                    <a:pt x="4697" y="0"/>
                  </a:moveTo>
                  <a:cubicBezTo>
                    <a:pt x="3354" y="0"/>
                    <a:pt x="1420" y="548"/>
                    <a:pt x="0" y="3231"/>
                  </a:cubicBezTo>
                  <a:lnTo>
                    <a:pt x="3636" y="4999"/>
                  </a:lnTo>
                  <a:lnTo>
                    <a:pt x="6271" y="262"/>
                  </a:lnTo>
                  <a:cubicBezTo>
                    <a:pt x="6271" y="262"/>
                    <a:pt x="5625" y="0"/>
                    <a:pt x="4697"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4"/>
            <p:cNvSpPr/>
            <p:nvPr/>
          </p:nvSpPr>
          <p:spPr>
            <a:xfrm>
              <a:off x="3654450" y="1904700"/>
              <a:ext cx="343875" cy="251975"/>
            </a:xfrm>
            <a:custGeom>
              <a:avLst/>
              <a:gdLst/>
              <a:ahLst/>
              <a:cxnLst/>
              <a:rect l="l" t="t" r="r" b="b"/>
              <a:pathLst>
                <a:path w="13755" h="10079" extrusionOk="0">
                  <a:moveTo>
                    <a:pt x="5117" y="0"/>
                  </a:moveTo>
                  <a:cubicBezTo>
                    <a:pt x="3171" y="0"/>
                    <a:pt x="1521" y="402"/>
                    <a:pt x="1135" y="1152"/>
                  </a:cubicBezTo>
                  <a:cubicBezTo>
                    <a:pt x="0" y="3320"/>
                    <a:pt x="301" y="8724"/>
                    <a:pt x="6105" y="9925"/>
                  </a:cubicBezTo>
                  <a:cubicBezTo>
                    <a:pt x="6614" y="10031"/>
                    <a:pt x="7086" y="10079"/>
                    <a:pt x="7521" y="10079"/>
                  </a:cubicBezTo>
                  <a:cubicBezTo>
                    <a:pt x="12049" y="10079"/>
                    <a:pt x="12743" y="4888"/>
                    <a:pt x="12743" y="4888"/>
                  </a:cubicBezTo>
                  <a:cubicBezTo>
                    <a:pt x="13754" y="1502"/>
                    <a:pt x="8882" y="0"/>
                    <a:pt x="5117" y="0"/>
                  </a:cubicBezTo>
                  <a:close/>
                </a:path>
              </a:pathLst>
            </a:custGeom>
            <a:solidFill>
              <a:srgbClr val="447B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4"/>
            <p:cNvSpPr/>
            <p:nvPr/>
          </p:nvSpPr>
          <p:spPr>
            <a:xfrm>
              <a:off x="3183275" y="2100275"/>
              <a:ext cx="1225900" cy="199350"/>
            </a:xfrm>
            <a:custGeom>
              <a:avLst/>
              <a:gdLst/>
              <a:ahLst/>
              <a:cxnLst/>
              <a:rect l="l" t="t" r="r" b="b"/>
              <a:pathLst>
                <a:path w="49036" h="7974" extrusionOk="0">
                  <a:moveTo>
                    <a:pt x="2869" y="1"/>
                  </a:moveTo>
                  <a:cubicBezTo>
                    <a:pt x="1268" y="1"/>
                    <a:pt x="1" y="1268"/>
                    <a:pt x="1" y="2836"/>
                  </a:cubicBezTo>
                  <a:cubicBezTo>
                    <a:pt x="1" y="3770"/>
                    <a:pt x="434" y="4604"/>
                    <a:pt x="1135" y="5138"/>
                  </a:cubicBezTo>
                  <a:cubicBezTo>
                    <a:pt x="434" y="5638"/>
                    <a:pt x="1" y="6472"/>
                    <a:pt x="1" y="7406"/>
                  </a:cubicBezTo>
                  <a:cubicBezTo>
                    <a:pt x="1" y="7606"/>
                    <a:pt x="34" y="7773"/>
                    <a:pt x="67" y="7973"/>
                  </a:cubicBezTo>
                  <a:lnTo>
                    <a:pt x="48969" y="7973"/>
                  </a:lnTo>
                  <a:cubicBezTo>
                    <a:pt x="49002" y="7773"/>
                    <a:pt x="49036" y="7606"/>
                    <a:pt x="49036" y="7406"/>
                  </a:cubicBezTo>
                  <a:cubicBezTo>
                    <a:pt x="49036" y="6472"/>
                    <a:pt x="48602" y="5638"/>
                    <a:pt x="47901" y="5138"/>
                  </a:cubicBezTo>
                  <a:cubicBezTo>
                    <a:pt x="48602" y="4604"/>
                    <a:pt x="49036" y="3770"/>
                    <a:pt x="49036" y="2836"/>
                  </a:cubicBezTo>
                  <a:cubicBezTo>
                    <a:pt x="49036" y="1268"/>
                    <a:pt x="47768" y="1"/>
                    <a:pt x="461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4"/>
            <p:cNvSpPr/>
            <p:nvPr/>
          </p:nvSpPr>
          <p:spPr>
            <a:xfrm>
              <a:off x="3048175" y="1879275"/>
              <a:ext cx="1496100" cy="256900"/>
            </a:xfrm>
            <a:custGeom>
              <a:avLst/>
              <a:gdLst/>
              <a:ahLst/>
              <a:cxnLst/>
              <a:rect l="l" t="t" r="r" b="b"/>
              <a:pathLst>
                <a:path w="59844" h="10276" extrusionOk="0">
                  <a:moveTo>
                    <a:pt x="5171" y="1"/>
                  </a:moveTo>
                  <a:cubicBezTo>
                    <a:pt x="2336" y="1"/>
                    <a:pt x="1" y="2303"/>
                    <a:pt x="1" y="5138"/>
                  </a:cubicBezTo>
                  <a:cubicBezTo>
                    <a:pt x="1" y="7973"/>
                    <a:pt x="2336" y="10275"/>
                    <a:pt x="5171" y="10275"/>
                  </a:cubicBezTo>
                  <a:lnTo>
                    <a:pt x="54673" y="10275"/>
                  </a:lnTo>
                  <a:cubicBezTo>
                    <a:pt x="57508" y="10275"/>
                    <a:pt x="59843" y="7973"/>
                    <a:pt x="59843" y="5138"/>
                  </a:cubicBezTo>
                  <a:cubicBezTo>
                    <a:pt x="59843" y="2303"/>
                    <a:pt x="57508" y="1"/>
                    <a:pt x="54673" y="1"/>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9" name="Google Shape;2049;p64"/>
          <p:cNvGrpSpPr/>
          <p:nvPr/>
        </p:nvGrpSpPr>
        <p:grpSpPr>
          <a:xfrm>
            <a:off x="2578425" y="3321002"/>
            <a:ext cx="542964" cy="465786"/>
            <a:chOff x="5863675" y="3789852"/>
            <a:chExt cx="542964" cy="465786"/>
          </a:xfrm>
        </p:grpSpPr>
        <p:sp>
          <p:nvSpPr>
            <p:cNvPr id="2050" name="Google Shape;2050;p64"/>
            <p:cNvSpPr/>
            <p:nvPr/>
          </p:nvSpPr>
          <p:spPr>
            <a:xfrm>
              <a:off x="5863675" y="378985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4"/>
            <p:cNvSpPr/>
            <p:nvPr/>
          </p:nvSpPr>
          <p:spPr>
            <a:xfrm>
              <a:off x="6250483" y="407491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E418E13F-2F90-439C-9E8F-BC3DDB3FB7F4}"/>
              </a:ext>
            </a:extLst>
          </p:cNvPr>
          <p:cNvPicPr>
            <a:picLocks noChangeAspect="1"/>
          </p:cNvPicPr>
          <p:nvPr/>
        </p:nvPicPr>
        <p:blipFill>
          <a:blip r:embed="rId3"/>
          <a:stretch>
            <a:fillRect/>
          </a:stretch>
        </p:blipFill>
        <p:spPr>
          <a:xfrm>
            <a:off x="2509818" y="1270211"/>
            <a:ext cx="6312224" cy="306720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grpSp>
        <p:nvGrpSpPr>
          <p:cNvPr id="58" name="Google Shape;2128;p67">
            <a:extLst>
              <a:ext uri="{FF2B5EF4-FFF2-40B4-BE49-F238E27FC236}">
                <a16:creationId xmlns:a16="http://schemas.microsoft.com/office/drawing/2014/main" id="{CBEEAC26-9A5F-406E-A32E-935D899B8AC8}"/>
              </a:ext>
            </a:extLst>
          </p:cNvPr>
          <p:cNvGrpSpPr/>
          <p:nvPr/>
        </p:nvGrpSpPr>
        <p:grpSpPr>
          <a:xfrm>
            <a:off x="594336" y="1067049"/>
            <a:ext cx="3409502" cy="3073536"/>
            <a:chOff x="594350" y="1170375"/>
            <a:chExt cx="3210454" cy="2894102"/>
          </a:xfrm>
        </p:grpSpPr>
        <p:sp>
          <p:nvSpPr>
            <p:cNvPr id="59" name="Google Shape;2129;p67">
              <a:extLst>
                <a:ext uri="{FF2B5EF4-FFF2-40B4-BE49-F238E27FC236}">
                  <a16:creationId xmlns:a16="http://schemas.microsoft.com/office/drawing/2014/main" id="{133CD258-9470-48B2-BDB2-AF4FBABB5CA3}"/>
                </a:ext>
              </a:extLst>
            </p:cNvPr>
            <p:cNvSpPr/>
            <p:nvPr/>
          </p:nvSpPr>
          <p:spPr>
            <a:xfrm>
              <a:off x="1479078" y="1464031"/>
              <a:ext cx="604700" cy="524267"/>
            </a:xfrm>
            <a:custGeom>
              <a:avLst/>
              <a:gdLst/>
              <a:ahLst/>
              <a:cxnLst/>
              <a:rect l="l" t="t" r="r" b="b"/>
              <a:pathLst>
                <a:path w="18968" h="16445" extrusionOk="0">
                  <a:moveTo>
                    <a:pt x="10274" y="0"/>
                  </a:moveTo>
                  <a:lnTo>
                    <a:pt x="1338" y="2098"/>
                  </a:lnTo>
                  <a:lnTo>
                    <a:pt x="0" y="4408"/>
                  </a:lnTo>
                  <a:cubicBezTo>
                    <a:pt x="0" y="4408"/>
                    <a:pt x="1642" y="4560"/>
                    <a:pt x="2159" y="5259"/>
                  </a:cubicBezTo>
                  <a:cubicBezTo>
                    <a:pt x="2523" y="5715"/>
                    <a:pt x="7599" y="16444"/>
                    <a:pt x="7599" y="16444"/>
                  </a:cubicBezTo>
                  <a:lnTo>
                    <a:pt x="18967" y="14226"/>
                  </a:lnTo>
                  <a:cubicBezTo>
                    <a:pt x="18967" y="14226"/>
                    <a:pt x="15016" y="5168"/>
                    <a:pt x="13253" y="2736"/>
                  </a:cubicBezTo>
                  <a:cubicBezTo>
                    <a:pt x="11460" y="304"/>
                    <a:pt x="10274" y="0"/>
                    <a:pt x="102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130;p67">
              <a:extLst>
                <a:ext uri="{FF2B5EF4-FFF2-40B4-BE49-F238E27FC236}">
                  <a16:creationId xmlns:a16="http://schemas.microsoft.com/office/drawing/2014/main" id="{6AEEA01D-98A6-45F7-8696-8C93D20DC0F4}"/>
                </a:ext>
              </a:extLst>
            </p:cNvPr>
            <p:cNvSpPr/>
            <p:nvPr/>
          </p:nvSpPr>
          <p:spPr>
            <a:xfrm>
              <a:off x="1710693" y="3392417"/>
              <a:ext cx="405067" cy="279109"/>
            </a:xfrm>
            <a:custGeom>
              <a:avLst/>
              <a:gdLst/>
              <a:ahLst/>
              <a:cxnLst/>
              <a:rect l="l" t="t" r="r" b="b"/>
              <a:pathLst>
                <a:path w="12706" h="8755" extrusionOk="0">
                  <a:moveTo>
                    <a:pt x="0" y="1"/>
                  </a:moveTo>
                  <a:lnTo>
                    <a:pt x="0" y="8755"/>
                  </a:lnTo>
                  <a:lnTo>
                    <a:pt x="12705" y="8755"/>
                  </a:lnTo>
                  <a:lnTo>
                    <a:pt x="127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131;p67">
              <a:extLst>
                <a:ext uri="{FF2B5EF4-FFF2-40B4-BE49-F238E27FC236}">
                  <a16:creationId xmlns:a16="http://schemas.microsoft.com/office/drawing/2014/main" id="{3EA93D8A-6B33-4EA8-9260-558012F1311F}"/>
                </a:ext>
              </a:extLst>
            </p:cNvPr>
            <p:cNvSpPr/>
            <p:nvPr/>
          </p:nvSpPr>
          <p:spPr>
            <a:xfrm>
              <a:off x="1453892" y="3667613"/>
              <a:ext cx="918654" cy="94046"/>
            </a:xfrm>
            <a:custGeom>
              <a:avLst/>
              <a:gdLst/>
              <a:ahLst/>
              <a:cxnLst/>
              <a:rect l="l" t="t" r="r" b="b"/>
              <a:pathLst>
                <a:path w="28816" h="2950" extrusionOk="0">
                  <a:moveTo>
                    <a:pt x="1490" y="1"/>
                  </a:moveTo>
                  <a:cubicBezTo>
                    <a:pt x="669" y="1"/>
                    <a:pt x="0" y="670"/>
                    <a:pt x="0" y="1460"/>
                  </a:cubicBezTo>
                  <a:cubicBezTo>
                    <a:pt x="0" y="2281"/>
                    <a:pt x="669" y="2949"/>
                    <a:pt x="1490" y="2949"/>
                  </a:cubicBezTo>
                  <a:lnTo>
                    <a:pt x="27326" y="2949"/>
                  </a:lnTo>
                  <a:cubicBezTo>
                    <a:pt x="28147" y="2949"/>
                    <a:pt x="28815" y="2281"/>
                    <a:pt x="28815" y="1460"/>
                  </a:cubicBezTo>
                  <a:cubicBezTo>
                    <a:pt x="28815" y="670"/>
                    <a:pt x="28147" y="1"/>
                    <a:pt x="273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132;p67">
              <a:extLst>
                <a:ext uri="{FF2B5EF4-FFF2-40B4-BE49-F238E27FC236}">
                  <a16:creationId xmlns:a16="http://schemas.microsoft.com/office/drawing/2014/main" id="{703D2AA0-CC30-4F93-B4E2-1C719F0963E2}"/>
                </a:ext>
              </a:extLst>
            </p:cNvPr>
            <p:cNvSpPr/>
            <p:nvPr/>
          </p:nvSpPr>
          <p:spPr>
            <a:xfrm>
              <a:off x="594350" y="1676263"/>
              <a:ext cx="2637687" cy="1776226"/>
            </a:xfrm>
            <a:custGeom>
              <a:avLst/>
              <a:gdLst/>
              <a:ahLst/>
              <a:cxnLst/>
              <a:rect l="l" t="t" r="r" b="b"/>
              <a:pathLst>
                <a:path w="82738" h="55716" extrusionOk="0">
                  <a:moveTo>
                    <a:pt x="1550" y="0"/>
                  </a:moveTo>
                  <a:cubicBezTo>
                    <a:pt x="699" y="0"/>
                    <a:pt x="0" y="699"/>
                    <a:pt x="0" y="1550"/>
                  </a:cubicBezTo>
                  <a:lnTo>
                    <a:pt x="0" y="54165"/>
                  </a:lnTo>
                  <a:cubicBezTo>
                    <a:pt x="0" y="55016"/>
                    <a:pt x="699" y="55715"/>
                    <a:pt x="1550" y="55715"/>
                  </a:cubicBezTo>
                  <a:lnTo>
                    <a:pt x="81187" y="55715"/>
                  </a:lnTo>
                  <a:cubicBezTo>
                    <a:pt x="82038" y="55715"/>
                    <a:pt x="82737" y="55016"/>
                    <a:pt x="82737" y="54165"/>
                  </a:cubicBezTo>
                  <a:lnTo>
                    <a:pt x="82737" y="1550"/>
                  </a:lnTo>
                  <a:cubicBezTo>
                    <a:pt x="82737" y="699"/>
                    <a:pt x="82038" y="0"/>
                    <a:pt x="811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133;p67">
              <a:extLst>
                <a:ext uri="{FF2B5EF4-FFF2-40B4-BE49-F238E27FC236}">
                  <a16:creationId xmlns:a16="http://schemas.microsoft.com/office/drawing/2014/main" id="{26C15F59-D76C-42BA-8D7C-5F776D8096B8}"/>
                </a:ext>
              </a:extLst>
            </p:cNvPr>
            <p:cNvSpPr/>
            <p:nvPr/>
          </p:nvSpPr>
          <p:spPr>
            <a:xfrm>
              <a:off x="635030" y="1725678"/>
              <a:ext cx="2556298" cy="1525235"/>
            </a:xfrm>
            <a:custGeom>
              <a:avLst/>
              <a:gdLst/>
              <a:ahLst/>
              <a:cxnLst/>
              <a:rect l="l" t="t" r="r" b="b"/>
              <a:pathLst>
                <a:path w="80185" h="47843" extrusionOk="0">
                  <a:moveTo>
                    <a:pt x="1" y="0"/>
                  </a:moveTo>
                  <a:lnTo>
                    <a:pt x="1" y="47843"/>
                  </a:lnTo>
                  <a:lnTo>
                    <a:pt x="80185" y="47843"/>
                  </a:lnTo>
                  <a:lnTo>
                    <a:pt x="801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134;p67">
              <a:extLst>
                <a:ext uri="{FF2B5EF4-FFF2-40B4-BE49-F238E27FC236}">
                  <a16:creationId xmlns:a16="http://schemas.microsoft.com/office/drawing/2014/main" id="{404C2DC6-EB4C-4800-A783-7A8D21EC90AF}"/>
                </a:ext>
              </a:extLst>
            </p:cNvPr>
            <p:cNvSpPr/>
            <p:nvPr/>
          </p:nvSpPr>
          <p:spPr>
            <a:xfrm>
              <a:off x="966464" y="1810960"/>
              <a:ext cx="2057248" cy="1391530"/>
            </a:xfrm>
            <a:custGeom>
              <a:avLst/>
              <a:gdLst/>
              <a:ahLst/>
              <a:cxnLst/>
              <a:rect l="l" t="t" r="r" b="b"/>
              <a:pathLst>
                <a:path w="64531" h="43649" extrusionOk="0">
                  <a:moveTo>
                    <a:pt x="1550" y="0"/>
                  </a:moveTo>
                  <a:cubicBezTo>
                    <a:pt x="699" y="0"/>
                    <a:pt x="0" y="699"/>
                    <a:pt x="0" y="1550"/>
                  </a:cubicBezTo>
                  <a:lnTo>
                    <a:pt x="0" y="42098"/>
                  </a:lnTo>
                  <a:cubicBezTo>
                    <a:pt x="0" y="42979"/>
                    <a:pt x="699" y="43648"/>
                    <a:pt x="1550" y="43648"/>
                  </a:cubicBezTo>
                  <a:lnTo>
                    <a:pt x="62980" y="43648"/>
                  </a:lnTo>
                  <a:cubicBezTo>
                    <a:pt x="63831" y="43648"/>
                    <a:pt x="64530" y="42979"/>
                    <a:pt x="64530" y="42098"/>
                  </a:cubicBezTo>
                  <a:lnTo>
                    <a:pt x="64530" y="1550"/>
                  </a:lnTo>
                  <a:cubicBezTo>
                    <a:pt x="64530" y="699"/>
                    <a:pt x="63831" y="0"/>
                    <a:pt x="629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135;p67">
              <a:extLst>
                <a:ext uri="{FF2B5EF4-FFF2-40B4-BE49-F238E27FC236}">
                  <a16:creationId xmlns:a16="http://schemas.microsoft.com/office/drawing/2014/main" id="{8F7D8EB3-FE2A-4EAF-987F-727681749F4D}"/>
                </a:ext>
              </a:extLst>
            </p:cNvPr>
            <p:cNvSpPr/>
            <p:nvPr/>
          </p:nvSpPr>
          <p:spPr>
            <a:xfrm>
              <a:off x="966464" y="1806114"/>
              <a:ext cx="2057248" cy="100805"/>
            </a:xfrm>
            <a:custGeom>
              <a:avLst/>
              <a:gdLst/>
              <a:ahLst/>
              <a:cxnLst/>
              <a:rect l="l" t="t" r="r" b="b"/>
              <a:pathLst>
                <a:path w="64531" h="3162" extrusionOk="0">
                  <a:moveTo>
                    <a:pt x="62950" y="0"/>
                  </a:moveTo>
                  <a:lnTo>
                    <a:pt x="1550" y="152"/>
                  </a:lnTo>
                  <a:cubicBezTo>
                    <a:pt x="699" y="152"/>
                    <a:pt x="0" y="851"/>
                    <a:pt x="0" y="1702"/>
                  </a:cubicBezTo>
                  <a:lnTo>
                    <a:pt x="0" y="3161"/>
                  </a:lnTo>
                  <a:lnTo>
                    <a:pt x="64530" y="3040"/>
                  </a:lnTo>
                  <a:lnTo>
                    <a:pt x="64530" y="1550"/>
                  </a:lnTo>
                  <a:cubicBezTo>
                    <a:pt x="64530" y="699"/>
                    <a:pt x="63831" y="0"/>
                    <a:pt x="629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136;p67">
              <a:extLst>
                <a:ext uri="{FF2B5EF4-FFF2-40B4-BE49-F238E27FC236}">
                  <a16:creationId xmlns:a16="http://schemas.microsoft.com/office/drawing/2014/main" id="{C47539A2-FA6E-4AED-8A3B-062BCB82171D}"/>
                </a:ext>
              </a:extLst>
            </p:cNvPr>
            <p:cNvSpPr/>
            <p:nvPr/>
          </p:nvSpPr>
          <p:spPr>
            <a:xfrm>
              <a:off x="1046868" y="1852628"/>
              <a:ext cx="32996" cy="32964"/>
            </a:xfrm>
            <a:custGeom>
              <a:avLst/>
              <a:gdLst/>
              <a:ahLst/>
              <a:cxnLst/>
              <a:rect l="l" t="t" r="r" b="b"/>
              <a:pathLst>
                <a:path w="1035" h="1034" extrusionOk="0">
                  <a:moveTo>
                    <a:pt x="518" y="0"/>
                  </a:moveTo>
                  <a:cubicBezTo>
                    <a:pt x="244" y="0"/>
                    <a:pt x="1" y="243"/>
                    <a:pt x="1" y="517"/>
                  </a:cubicBezTo>
                  <a:cubicBezTo>
                    <a:pt x="1" y="821"/>
                    <a:pt x="244" y="1034"/>
                    <a:pt x="518" y="1034"/>
                  </a:cubicBezTo>
                  <a:cubicBezTo>
                    <a:pt x="822" y="1034"/>
                    <a:pt x="1034" y="821"/>
                    <a:pt x="1034" y="517"/>
                  </a:cubicBezTo>
                  <a:cubicBezTo>
                    <a:pt x="1034" y="243"/>
                    <a:pt x="791"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137;p67">
              <a:extLst>
                <a:ext uri="{FF2B5EF4-FFF2-40B4-BE49-F238E27FC236}">
                  <a16:creationId xmlns:a16="http://schemas.microsoft.com/office/drawing/2014/main" id="{555DE4CC-DB8D-4D02-80FE-062C73101FB8}"/>
                </a:ext>
              </a:extLst>
            </p:cNvPr>
            <p:cNvSpPr/>
            <p:nvPr/>
          </p:nvSpPr>
          <p:spPr>
            <a:xfrm>
              <a:off x="1117612" y="1852628"/>
              <a:ext cx="32996" cy="32964"/>
            </a:xfrm>
            <a:custGeom>
              <a:avLst/>
              <a:gdLst/>
              <a:ahLst/>
              <a:cxnLst/>
              <a:rect l="l" t="t" r="r" b="b"/>
              <a:pathLst>
                <a:path w="1035" h="1034" extrusionOk="0">
                  <a:moveTo>
                    <a:pt x="518" y="0"/>
                  </a:moveTo>
                  <a:cubicBezTo>
                    <a:pt x="214" y="0"/>
                    <a:pt x="1" y="243"/>
                    <a:pt x="1" y="517"/>
                  </a:cubicBezTo>
                  <a:cubicBezTo>
                    <a:pt x="1" y="821"/>
                    <a:pt x="214" y="1034"/>
                    <a:pt x="518" y="1034"/>
                  </a:cubicBezTo>
                  <a:cubicBezTo>
                    <a:pt x="791" y="1034"/>
                    <a:pt x="1034" y="821"/>
                    <a:pt x="1034" y="517"/>
                  </a:cubicBezTo>
                  <a:cubicBezTo>
                    <a:pt x="1034" y="243"/>
                    <a:pt x="791"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138;p67">
              <a:extLst>
                <a:ext uri="{FF2B5EF4-FFF2-40B4-BE49-F238E27FC236}">
                  <a16:creationId xmlns:a16="http://schemas.microsoft.com/office/drawing/2014/main" id="{E86986AF-EBBA-4973-A32A-749843CAA6CF}"/>
                </a:ext>
              </a:extLst>
            </p:cNvPr>
            <p:cNvSpPr/>
            <p:nvPr/>
          </p:nvSpPr>
          <p:spPr>
            <a:xfrm>
              <a:off x="1187399" y="1852628"/>
              <a:ext cx="32964" cy="32964"/>
            </a:xfrm>
            <a:custGeom>
              <a:avLst/>
              <a:gdLst/>
              <a:ahLst/>
              <a:cxnLst/>
              <a:rect l="l" t="t" r="r" b="b"/>
              <a:pathLst>
                <a:path w="1034" h="1034" extrusionOk="0">
                  <a:moveTo>
                    <a:pt x="517" y="0"/>
                  </a:moveTo>
                  <a:cubicBezTo>
                    <a:pt x="244" y="0"/>
                    <a:pt x="0" y="243"/>
                    <a:pt x="0" y="517"/>
                  </a:cubicBezTo>
                  <a:cubicBezTo>
                    <a:pt x="0" y="790"/>
                    <a:pt x="244" y="1034"/>
                    <a:pt x="517" y="1034"/>
                  </a:cubicBezTo>
                  <a:cubicBezTo>
                    <a:pt x="821" y="1034"/>
                    <a:pt x="1034" y="790"/>
                    <a:pt x="1034" y="517"/>
                  </a:cubicBezTo>
                  <a:cubicBezTo>
                    <a:pt x="1034" y="213"/>
                    <a:pt x="821"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139;p67">
              <a:extLst>
                <a:ext uri="{FF2B5EF4-FFF2-40B4-BE49-F238E27FC236}">
                  <a16:creationId xmlns:a16="http://schemas.microsoft.com/office/drawing/2014/main" id="{79DB4327-E60C-4324-9E6E-3B3E2F889FFA}"/>
                </a:ext>
              </a:extLst>
            </p:cNvPr>
            <p:cNvSpPr/>
            <p:nvPr/>
          </p:nvSpPr>
          <p:spPr>
            <a:xfrm>
              <a:off x="759079" y="1758611"/>
              <a:ext cx="2057248" cy="1392518"/>
            </a:xfrm>
            <a:custGeom>
              <a:avLst/>
              <a:gdLst/>
              <a:ahLst/>
              <a:cxnLst/>
              <a:rect l="l" t="t" r="r" b="b"/>
              <a:pathLst>
                <a:path w="64531" h="43680" extrusionOk="0">
                  <a:moveTo>
                    <a:pt x="1551" y="1"/>
                  </a:moveTo>
                  <a:cubicBezTo>
                    <a:pt x="700" y="1"/>
                    <a:pt x="0" y="700"/>
                    <a:pt x="0" y="1551"/>
                  </a:cubicBezTo>
                  <a:lnTo>
                    <a:pt x="0" y="42129"/>
                  </a:lnTo>
                  <a:cubicBezTo>
                    <a:pt x="0" y="42980"/>
                    <a:pt x="700" y="43679"/>
                    <a:pt x="1551" y="43679"/>
                  </a:cubicBezTo>
                  <a:lnTo>
                    <a:pt x="62980" y="43679"/>
                  </a:lnTo>
                  <a:cubicBezTo>
                    <a:pt x="63831" y="43679"/>
                    <a:pt x="64531" y="42980"/>
                    <a:pt x="64531" y="42129"/>
                  </a:cubicBezTo>
                  <a:lnTo>
                    <a:pt x="64531" y="1551"/>
                  </a:lnTo>
                  <a:cubicBezTo>
                    <a:pt x="64531" y="700"/>
                    <a:pt x="63831" y="1"/>
                    <a:pt x="629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140;p67">
              <a:extLst>
                <a:ext uri="{FF2B5EF4-FFF2-40B4-BE49-F238E27FC236}">
                  <a16:creationId xmlns:a16="http://schemas.microsoft.com/office/drawing/2014/main" id="{3D500333-ACE8-443B-BE17-6CEB73357216}"/>
                </a:ext>
              </a:extLst>
            </p:cNvPr>
            <p:cNvSpPr/>
            <p:nvPr/>
          </p:nvSpPr>
          <p:spPr>
            <a:xfrm>
              <a:off x="759079" y="1754754"/>
              <a:ext cx="2057248" cy="100805"/>
            </a:xfrm>
            <a:custGeom>
              <a:avLst/>
              <a:gdLst/>
              <a:ahLst/>
              <a:cxnLst/>
              <a:rect l="l" t="t" r="r" b="b"/>
              <a:pathLst>
                <a:path w="64531" h="3162" extrusionOk="0">
                  <a:moveTo>
                    <a:pt x="62950" y="0"/>
                  </a:moveTo>
                  <a:lnTo>
                    <a:pt x="1551" y="122"/>
                  </a:lnTo>
                  <a:cubicBezTo>
                    <a:pt x="700" y="122"/>
                    <a:pt x="0" y="821"/>
                    <a:pt x="0" y="1672"/>
                  </a:cubicBezTo>
                  <a:lnTo>
                    <a:pt x="0" y="3161"/>
                  </a:lnTo>
                  <a:lnTo>
                    <a:pt x="64531" y="3040"/>
                  </a:lnTo>
                  <a:lnTo>
                    <a:pt x="64531" y="1550"/>
                  </a:lnTo>
                  <a:cubicBezTo>
                    <a:pt x="64531" y="699"/>
                    <a:pt x="63831" y="0"/>
                    <a:pt x="629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141;p67">
              <a:extLst>
                <a:ext uri="{FF2B5EF4-FFF2-40B4-BE49-F238E27FC236}">
                  <a16:creationId xmlns:a16="http://schemas.microsoft.com/office/drawing/2014/main" id="{772D885E-936C-4DEB-87B1-B86245BB9908}"/>
                </a:ext>
              </a:extLst>
            </p:cNvPr>
            <p:cNvSpPr/>
            <p:nvPr/>
          </p:nvSpPr>
          <p:spPr>
            <a:xfrm>
              <a:off x="839514" y="1801268"/>
              <a:ext cx="32964" cy="32964"/>
            </a:xfrm>
            <a:custGeom>
              <a:avLst/>
              <a:gdLst/>
              <a:ahLst/>
              <a:cxnLst/>
              <a:rect l="l" t="t" r="r" b="b"/>
              <a:pathLst>
                <a:path w="1034" h="1034" extrusionOk="0">
                  <a:moveTo>
                    <a:pt x="517" y="0"/>
                  </a:moveTo>
                  <a:cubicBezTo>
                    <a:pt x="243" y="0"/>
                    <a:pt x="0" y="213"/>
                    <a:pt x="0" y="517"/>
                  </a:cubicBezTo>
                  <a:cubicBezTo>
                    <a:pt x="0" y="790"/>
                    <a:pt x="243" y="1034"/>
                    <a:pt x="517" y="1034"/>
                  </a:cubicBezTo>
                  <a:cubicBezTo>
                    <a:pt x="821" y="1034"/>
                    <a:pt x="1034" y="790"/>
                    <a:pt x="1034" y="517"/>
                  </a:cubicBezTo>
                  <a:cubicBezTo>
                    <a:pt x="1034" y="213"/>
                    <a:pt x="791"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142;p67">
              <a:extLst>
                <a:ext uri="{FF2B5EF4-FFF2-40B4-BE49-F238E27FC236}">
                  <a16:creationId xmlns:a16="http://schemas.microsoft.com/office/drawing/2014/main" id="{57FC47F6-627C-45B0-8055-0A03E2A1B8F9}"/>
                </a:ext>
              </a:extLst>
            </p:cNvPr>
            <p:cNvSpPr/>
            <p:nvPr/>
          </p:nvSpPr>
          <p:spPr>
            <a:xfrm>
              <a:off x="909270" y="1801268"/>
              <a:ext cx="33952" cy="32964"/>
            </a:xfrm>
            <a:custGeom>
              <a:avLst/>
              <a:gdLst/>
              <a:ahLst/>
              <a:cxnLst/>
              <a:rect l="l" t="t" r="r" b="b"/>
              <a:pathLst>
                <a:path w="1065" h="1034" extrusionOk="0">
                  <a:moveTo>
                    <a:pt x="548" y="0"/>
                  </a:moveTo>
                  <a:cubicBezTo>
                    <a:pt x="244" y="0"/>
                    <a:pt x="1" y="213"/>
                    <a:pt x="31" y="517"/>
                  </a:cubicBezTo>
                  <a:cubicBezTo>
                    <a:pt x="31" y="790"/>
                    <a:pt x="244" y="1034"/>
                    <a:pt x="548" y="1034"/>
                  </a:cubicBezTo>
                  <a:cubicBezTo>
                    <a:pt x="821" y="1034"/>
                    <a:pt x="1065" y="790"/>
                    <a:pt x="1065" y="517"/>
                  </a:cubicBezTo>
                  <a:cubicBezTo>
                    <a:pt x="1065" y="213"/>
                    <a:pt x="821" y="0"/>
                    <a:pt x="5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143;p67">
              <a:extLst>
                <a:ext uri="{FF2B5EF4-FFF2-40B4-BE49-F238E27FC236}">
                  <a16:creationId xmlns:a16="http://schemas.microsoft.com/office/drawing/2014/main" id="{22A0C2A5-6582-4466-9B12-2F06776FC4A1}"/>
                </a:ext>
              </a:extLst>
            </p:cNvPr>
            <p:cNvSpPr/>
            <p:nvPr/>
          </p:nvSpPr>
          <p:spPr>
            <a:xfrm>
              <a:off x="980014" y="1800280"/>
              <a:ext cx="32996" cy="33952"/>
            </a:xfrm>
            <a:custGeom>
              <a:avLst/>
              <a:gdLst/>
              <a:ahLst/>
              <a:cxnLst/>
              <a:rect l="l" t="t" r="r" b="b"/>
              <a:pathLst>
                <a:path w="1035" h="1065" extrusionOk="0">
                  <a:moveTo>
                    <a:pt x="517" y="1"/>
                  </a:moveTo>
                  <a:cubicBezTo>
                    <a:pt x="244" y="31"/>
                    <a:pt x="1" y="244"/>
                    <a:pt x="1" y="548"/>
                  </a:cubicBezTo>
                  <a:cubicBezTo>
                    <a:pt x="1" y="821"/>
                    <a:pt x="244" y="1065"/>
                    <a:pt x="517" y="1065"/>
                  </a:cubicBezTo>
                  <a:cubicBezTo>
                    <a:pt x="821" y="1065"/>
                    <a:pt x="1034" y="821"/>
                    <a:pt x="1034" y="548"/>
                  </a:cubicBezTo>
                  <a:cubicBezTo>
                    <a:pt x="1034" y="244"/>
                    <a:pt x="821" y="1"/>
                    <a:pt x="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144;p67">
              <a:extLst>
                <a:ext uri="{FF2B5EF4-FFF2-40B4-BE49-F238E27FC236}">
                  <a16:creationId xmlns:a16="http://schemas.microsoft.com/office/drawing/2014/main" id="{BF357129-12D4-4279-9D73-0105E5D3F2C4}"/>
                </a:ext>
              </a:extLst>
            </p:cNvPr>
            <p:cNvSpPr/>
            <p:nvPr/>
          </p:nvSpPr>
          <p:spPr>
            <a:xfrm>
              <a:off x="839514" y="1943712"/>
              <a:ext cx="202534" cy="32964"/>
            </a:xfrm>
            <a:custGeom>
              <a:avLst/>
              <a:gdLst/>
              <a:ahLst/>
              <a:cxnLst/>
              <a:rect l="l" t="t" r="r" b="b"/>
              <a:pathLst>
                <a:path w="6353" h="1034" extrusionOk="0">
                  <a:moveTo>
                    <a:pt x="5927" y="0"/>
                  </a:moveTo>
                  <a:lnTo>
                    <a:pt x="426" y="31"/>
                  </a:lnTo>
                  <a:cubicBezTo>
                    <a:pt x="183" y="31"/>
                    <a:pt x="0" y="213"/>
                    <a:pt x="0" y="456"/>
                  </a:cubicBezTo>
                  <a:lnTo>
                    <a:pt x="0" y="608"/>
                  </a:lnTo>
                  <a:cubicBezTo>
                    <a:pt x="0" y="851"/>
                    <a:pt x="183" y="1034"/>
                    <a:pt x="456" y="1034"/>
                  </a:cubicBezTo>
                  <a:lnTo>
                    <a:pt x="5927" y="1034"/>
                  </a:lnTo>
                  <a:cubicBezTo>
                    <a:pt x="6171" y="1034"/>
                    <a:pt x="6353" y="821"/>
                    <a:pt x="6353" y="578"/>
                  </a:cubicBezTo>
                  <a:lnTo>
                    <a:pt x="6353" y="456"/>
                  </a:lnTo>
                  <a:cubicBezTo>
                    <a:pt x="6353" y="213"/>
                    <a:pt x="6171" y="0"/>
                    <a:pt x="59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145;p67">
              <a:extLst>
                <a:ext uri="{FF2B5EF4-FFF2-40B4-BE49-F238E27FC236}">
                  <a16:creationId xmlns:a16="http://schemas.microsoft.com/office/drawing/2014/main" id="{6DF90A61-342A-4A70-A814-63389A2FCF16}"/>
                </a:ext>
              </a:extLst>
            </p:cNvPr>
            <p:cNvSpPr/>
            <p:nvPr/>
          </p:nvSpPr>
          <p:spPr>
            <a:xfrm>
              <a:off x="839514" y="2263479"/>
              <a:ext cx="127934" cy="32996"/>
            </a:xfrm>
            <a:custGeom>
              <a:avLst/>
              <a:gdLst/>
              <a:ahLst/>
              <a:cxnLst/>
              <a:rect l="l" t="t" r="r" b="b"/>
              <a:pathLst>
                <a:path w="4013" h="1035" extrusionOk="0">
                  <a:moveTo>
                    <a:pt x="426" y="1"/>
                  </a:moveTo>
                  <a:cubicBezTo>
                    <a:pt x="183" y="1"/>
                    <a:pt x="0" y="214"/>
                    <a:pt x="0" y="457"/>
                  </a:cubicBezTo>
                  <a:lnTo>
                    <a:pt x="0" y="578"/>
                  </a:lnTo>
                  <a:cubicBezTo>
                    <a:pt x="0" y="821"/>
                    <a:pt x="183" y="1034"/>
                    <a:pt x="456" y="1034"/>
                  </a:cubicBezTo>
                  <a:lnTo>
                    <a:pt x="3587" y="1004"/>
                  </a:lnTo>
                  <a:cubicBezTo>
                    <a:pt x="3830" y="1004"/>
                    <a:pt x="4013" y="821"/>
                    <a:pt x="4013" y="578"/>
                  </a:cubicBezTo>
                  <a:lnTo>
                    <a:pt x="4013" y="426"/>
                  </a:lnTo>
                  <a:cubicBezTo>
                    <a:pt x="4013" y="183"/>
                    <a:pt x="3800" y="1"/>
                    <a:pt x="35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146;p67">
              <a:extLst>
                <a:ext uri="{FF2B5EF4-FFF2-40B4-BE49-F238E27FC236}">
                  <a16:creationId xmlns:a16="http://schemas.microsoft.com/office/drawing/2014/main" id="{7B81B7F8-91B5-4BE3-B8D8-77BC5C900490}"/>
                </a:ext>
              </a:extLst>
            </p:cNvPr>
            <p:cNvSpPr/>
            <p:nvPr/>
          </p:nvSpPr>
          <p:spPr>
            <a:xfrm>
              <a:off x="839514" y="2000875"/>
              <a:ext cx="378894" cy="32996"/>
            </a:xfrm>
            <a:custGeom>
              <a:avLst/>
              <a:gdLst/>
              <a:ahLst/>
              <a:cxnLst/>
              <a:rect l="l" t="t" r="r" b="b"/>
              <a:pathLst>
                <a:path w="11885" h="1035" extrusionOk="0">
                  <a:moveTo>
                    <a:pt x="11459" y="1"/>
                  </a:moveTo>
                  <a:lnTo>
                    <a:pt x="426" y="31"/>
                  </a:lnTo>
                  <a:cubicBezTo>
                    <a:pt x="183" y="31"/>
                    <a:pt x="0" y="213"/>
                    <a:pt x="0" y="457"/>
                  </a:cubicBezTo>
                  <a:lnTo>
                    <a:pt x="0" y="608"/>
                  </a:lnTo>
                  <a:cubicBezTo>
                    <a:pt x="0" y="852"/>
                    <a:pt x="183" y="1034"/>
                    <a:pt x="456" y="1034"/>
                  </a:cubicBezTo>
                  <a:lnTo>
                    <a:pt x="11459" y="1004"/>
                  </a:lnTo>
                  <a:cubicBezTo>
                    <a:pt x="11703" y="1004"/>
                    <a:pt x="11885" y="821"/>
                    <a:pt x="11885" y="578"/>
                  </a:cubicBezTo>
                  <a:lnTo>
                    <a:pt x="11885" y="426"/>
                  </a:lnTo>
                  <a:cubicBezTo>
                    <a:pt x="11885" y="183"/>
                    <a:pt x="11703" y="1"/>
                    <a:pt x="114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147;p67">
              <a:extLst>
                <a:ext uri="{FF2B5EF4-FFF2-40B4-BE49-F238E27FC236}">
                  <a16:creationId xmlns:a16="http://schemas.microsoft.com/office/drawing/2014/main" id="{5B8D55CB-85C3-4FCF-927A-BCB737E6455A}"/>
                </a:ext>
              </a:extLst>
            </p:cNvPr>
            <p:cNvSpPr/>
            <p:nvPr/>
          </p:nvSpPr>
          <p:spPr>
            <a:xfrm>
              <a:off x="839514" y="2103596"/>
              <a:ext cx="467074" cy="12624"/>
            </a:xfrm>
            <a:custGeom>
              <a:avLst/>
              <a:gdLst/>
              <a:ahLst/>
              <a:cxnLst/>
              <a:rect l="l" t="t" r="r" b="b"/>
              <a:pathLst>
                <a:path w="14651" h="396" extrusionOk="0">
                  <a:moveTo>
                    <a:pt x="14499" y="1"/>
                  </a:moveTo>
                  <a:lnTo>
                    <a:pt x="152" y="31"/>
                  </a:lnTo>
                  <a:cubicBezTo>
                    <a:pt x="61" y="31"/>
                    <a:pt x="0" y="92"/>
                    <a:pt x="0" y="183"/>
                  </a:cubicBezTo>
                  <a:lnTo>
                    <a:pt x="0" y="244"/>
                  </a:lnTo>
                  <a:cubicBezTo>
                    <a:pt x="0" y="335"/>
                    <a:pt x="61" y="396"/>
                    <a:pt x="152" y="396"/>
                  </a:cubicBezTo>
                  <a:lnTo>
                    <a:pt x="14499" y="365"/>
                  </a:lnTo>
                  <a:cubicBezTo>
                    <a:pt x="14560" y="365"/>
                    <a:pt x="14651" y="304"/>
                    <a:pt x="14651" y="213"/>
                  </a:cubicBezTo>
                  <a:lnTo>
                    <a:pt x="14651" y="152"/>
                  </a:lnTo>
                  <a:cubicBezTo>
                    <a:pt x="14651" y="61"/>
                    <a:pt x="14560" y="1"/>
                    <a:pt x="144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148;p67">
              <a:extLst>
                <a:ext uri="{FF2B5EF4-FFF2-40B4-BE49-F238E27FC236}">
                  <a16:creationId xmlns:a16="http://schemas.microsoft.com/office/drawing/2014/main" id="{AC0B0E68-79A8-43EC-A440-72553D6FF937}"/>
                </a:ext>
              </a:extLst>
            </p:cNvPr>
            <p:cNvSpPr/>
            <p:nvPr/>
          </p:nvSpPr>
          <p:spPr>
            <a:xfrm>
              <a:off x="839514" y="2077421"/>
              <a:ext cx="467074" cy="12624"/>
            </a:xfrm>
            <a:custGeom>
              <a:avLst/>
              <a:gdLst/>
              <a:ahLst/>
              <a:cxnLst/>
              <a:rect l="l" t="t" r="r" b="b"/>
              <a:pathLst>
                <a:path w="14651" h="396" extrusionOk="0">
                  <a:moveTo>
                    <a:pt x="14499" y="1"/>
                  </a:moveTo>
                  <a:lnTo>
                    <a:pt x="152" y="31"/>
                  </a:lnTo>
                  <a:cubicBezTo>
                    <a:pt x="61" y="31"/>
                    <a:pt x="0" y="122"/>
                    <a:pt x="0" y="183"/>
                  </a:cubicBezTo>
                  <a:lnTo>
                    <a:pt x="0" y="244"/>
                  </a:lnTo>
                  <a:cubicBezTo>
                    <a:pt x="0" y="335"/>
                    <a:pt x="61" y="396"/>
                    <a:pt x="152" y="396"/>
                  </a:cubicBezTo>
                  <a:lnTo>
                    <a:pt x="14499" y="366"/>
                  </a:lnTo>
                  <a:cubicBezTo>
                    <a:pt x="14560" y="366"/>
                    <a:pt x="14651" y="305"/>
                    <a:pt x="14651" y="214"/>
                  </a:cubicBezTo>
                  <a:lnTo>
                    <a:pt x="14651" y="153"/>
                  </a:lnTo>
                  <a:cubicBezTo>
                    <a:pt x="14651" y="62"/>
                    <a:pt x="14560" y="1"/>
                    <a:pt x="144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149;p67">
              <a:extLst>
                <a:ext uri="{FF2B5EF4-FFF2-40B4-BE49-F238E27FC236}">
                  <a16:creationId xmlns:a16="http://schemas.microsoft.com/office/drawing/2014/main" id="{E95FCA52-DBD6-46CC-A6FA-88DA93B38F3C}"/>
                </a:ext>
              </a:extLst>
            </p:cNvPr>
            <p:cNvSpPr/>
            <p:nvPr/>
          </p:nvSpPr>
          <p:spPr>
            <a:xfrm>
              <a:off x="839514" y="2129770"/>
              <a:ext cx="467074" cy="12624"/>
            </a:xfrm>
            <a:custGeom>
              <a:avLst/>
              <a:gdLst/>
              <a:ahLst/>
              <a:cxnLst/>
              <a:rect l="l" t="t" r="r" b="b"/>
              <a:pathLst>
                <a:path w="14651" h="396" extrusionOk="0">
                  <a:moveTo>
                    <a:pt x="14499" y="0"/>
                  </a:moveTo>
                  <a:lnTo>
                    <a:pt x="152" y="31"/>
                  </a:lnTo>
                  <a:cubicBezTo>
                    <a:pt x="61" y="31"/>
                    <a:pt x="0" y="91"/>
                    <a:pt x="0" y="183"/>
                  </a:cubicBezTo>
                  <a:lnTo>
                    <a:pt x="0" y="243"/>
                  </a:lnTo>
                  <a:cubicBezTo>
                    <a:pt x="0" y="335"/>
                    <a:pt x="61" y="395"/>
                    <a:pt x="152" y="395"/>
                  </a:cubicBezTo>
                  <a:lnTo>
                    <a:pt x="14499" y="365"/>
                  </a:lnTo>
                  <a:cubicBezTo>
                    <a:pt x="14560" y="365"/>
                    <a:pt x="14651" y="304"/>
                    <a:pt x="14651" y="213"/>
                  </a:cubicBezTo>
                  <a:lnTo>
                    <a:pt x="14651" y="152"/>
                  </a:lnTo>
                  <a:cubicBezTo>
                    <a:pt x="14651" y="61"/>
                    <a:pt x="14560" y="0"/>
                    <a:pt x="14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150;p67">
              <a:extLst>
                <a:ext uri="{FF2B5EF4-FFF2-40B4-BE49-F238E27FC236}">
                  <a16:creationId xmlns:a16="http://schemas.microsoft.com/office/drawing/2014/main" id="{8E65F788-6F31-41C0-B0C8-E0BCA2B2F76A}"/>
                </a:ext>
              </a:extLst>
            </p:cNvPr>
            <p:cNvSpPr/>
            <p:nvPr/>
          </p:nvSpPr>
          <p:spPr>
            <a:xfrm>
              <a:off x="839514" y="2155721"/>
              <a:ext cx="467074" cy="12848"/>
            </a:xfrm>
            <a:custGeom>
              <a:avLst/>
              <a:gdLst/>
              <a:ahLst/>
              <a:cxnLst/>
              <a:rect l="l" t="t" r="r" b="b"/>
              <a:pathLst>
                <a:path w="14651" h="403" extrusionOk="0">
                  <a:moveTo>
                    <a:pt x="14525" y="1"/>
                  </a:moveTo>
                  <a:cubicBezTo>
                    <a:pt x="14516" y="1"/>
                    <a:pt x="14507" y="3"/>
                    <a:pt x="14499" y="7"/>
                  </a:cubicBezTo>
                  <a:lnTo>
                    <a:pt x="152" y="37"/>
                  </a:lnTo>
                  <a:cubicBezTo>
                    <a:pt x="61" y="37"/>
                    <a:pt x="0" y="98"/>
                    <a:pt x="0" y="189"/>
                  </a:cubicBezTo>
                  <a:lnTo>
                    <a:pt x="0" y="250"/>
                  </a:lnTo>
                  <a:cubicBezTo>
                    <a:pt x="0" y="341"/>
                    <a:pt x="61" y="402"/>
                    <a:pt x="152" y="402"/>
                  </a:cubicBezTo>
                  <a:lnTo>
                    <a:pt x="14499" y="372"/>
                  </a:lnTo>
                  <a:cubicBezTo>
                    <a:pt x="14560" y="372"/>
                    <a:pt x="14651" y="280"/>
                    <a:pt x="14651" y="220"/>
                  </a:cubicBezTo>
                  <a:lnTo>
                    <a:pt x="14651" y="159"/>
                  </a:lnTo>
                  <a:cubicBezTo>
                    <a:pt x="14651" y="80"/>
                    <a:pt x="14583" y="1"/>
                    <a:pt x="14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151;p67">
              <a:extLst>
                <a:ext uri="{FF2B5EF4-FFF2-40B4-BE49-F238E27FC236}">
                  <a16:creationId xmlns:a16="http://schemas.microsoft.com/office/drawing/2014/main" id="{5331CAEE-10DC-44F1-82B5-5454A96D786E}"/>
                </a:ext>
              </a:extLst>
            </p:cNvPr>
            <p:cNvSpPr/>
            <p:nvPr/>
          </p:nvSpPr>
          <p:spPr>
            <a:xfrm>
              <a:off x="839514" y="2181130"/>
              <a:ext cx="349851" cy="13581"/>
            </a:xfrm>
            <a:custGeom>
              <a:avLst/>
              <a:gdLst/>
              <a:ahLst/>
              <a:cxnLst/>
              <a:rect l="l" t="t" r="r" b="b"/>
              <a:pathLst>
                <a:path w="10974" h="426" extrusionOk="0">
                  <a:moveTo>
                    <a:pt x="10821" y="0"/>
                  </a:moveTo>
                  <a:lnTo>
                    <a:pt x="152" y="31"/>
                  </a:lnTo>
                  <a:cubicBezTo>
                    <a:pt x="61" y="31"/>
                    <a:pt x="0" y="122"/>
                    <a:pt x="0" y="183"/>
                  </a:cubicBezTo>
                  <a:lnTo>
                    <a:pt x="0" y="243"/>
                  </a:lnTo>
                  <a:cubicBezTo>
                    <a:pt x="0" y="335"/>
                    <a:pt x="61" y="426"/>
                    <a:pt x="152" y="426"/>
                  </a:cubicBezTo>
                  <a:lnTo>
                    <a:pt x="10821" y="395"/>
                  </a:lnTo>
                  <a:cubicBezTo>
                    <a:pt x="10912" y="395"/>
                    <a:pt x="10973" y="304"/>
                    <a:pt x="10973" y="213"/>
                  </a:cubicBezTo>
                  <a:lnTo>
                    <a:pt x="10973" y="183"/>
                  </a:lnTo>
                  <a:cubicBezTo>
                    <a:pt x="10973" y="91"/>
                    <a:pt x="10912" y="0"/>
                    <a:pt x="10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152;p67">
              <a:extLst>
                <a:ext uri="{FF2B5EF4-FFF2-40B4-BE49-F238E27FC236}">
                  <a16:creationId xmlns:a16="http://schemas.microsoft.com/office/drawing/2014/main" id="{C0848B02-965A-4809-8C46-B34D43E65A80}"/>
                </a:ext>
              </a:extLst>
            </p:cNvPr>
            <p:cNvSpPr/>
            <p:nvPr/>
          </p:nvSpPr>
          <p:spPr>
            <a:xfrm>
              <a:off x="806550" y="3083299"/>
              <a:ext cx="131824" cy="11668"/>
            </a:xfrm>
            <a:custGeom>
              <a:avLst/>
              <a:gdLst/>
              <a:ahLst/>
              <a:cxnLst/>
              <a:rect l="l" t="t" r="r" b="b"/>
              <a:pathLst>
                <a:path w="4135" h="366" extrusionOk="0">
                  <a:moveTo>
                    <a:pt x="153" y="0"/>
                  </a:moveTo>
                  <a:cubicBezTo>
                    <a:pt x="62" y="0"/>
                    <a:pt x="1" y="92"/>
                    <a:pt x="1" y="183"/>
                  </a:cubicBezTo>
                  <a:lnTo>
                    <a:pt x="1" y="213"/>
                  </a:lnTo>
                  <a:cubicBezTo>
                    <a:pt x="1" y="304"/>
                    <a:pt x="62" y="365"/>
                    <a:pt x="153" y="365"/>
                  </a:cubicBezTo>
                  <a:lnTo>
                    <a:pt x="3952" y="365"/>
                  </a:lnTo>
                  <a:cubicBezTo>
                    <a:pt x="4043" y="365"/>
                    <a:pt x="4135" y="304"/>
                    <a:pt x="4135" y="213"/>
                  </a:cubicBezTo>
                  <a:lnTo>
                    <a:pt x="4135" y="152"/>
                  </a:lnTo>
                  <a:cubicBezTo>
                    <a:pt x="4135" y="61"/>
                    <a:pt x="4043" y="0"/>
                    <a:pt x="3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153;p67">
              <a:extLst>
                <a:ext uri="{FF2B5EF4-FFF2-40B4-BE49-F238E27FC236}">
                  <a16:creationId xmlns:a16="http://schemas.microsoft.com/office/drawing/2014/main" id="{4AC864C5-D971-4076-B5D4-3A913A67288C}"/>
                </a:ext>
              </a:extLst>
            </p:cNvPr>
            <p:cNvSpPr/>
            <p:nvPr/>
          </p:nvSpPr>
          <p:spPr>
            <a:xfrm>
              <a:off x="987761" y="3083299"/>
              <a:ext cx="131824" cy="11668"/>
            </a:xfrm>
            <a:custGeom>
              <a:avLst/>
              <a:gdLst/>
              <a:ahLst/>
              <a:cxnLst/>
              <a:rect l="l" t="t" r="r" b="b"/>
              <a:pathLst>
                <a:path w="4135" h="366" extrusionOk="0">
                  <a:moveTo>
                    <a:pt x="183" y="0"/>
                  </a:moveTo>
                  <a:cubicBezTo>
                    <a:pt x="92" y="0"/>
                    <a:pt x="1" y="92"/>
                    <a:pt x="1" y="183"/>
                  </a:cubicBezTo>
                  <a:lnTo>
                    <a:pt x="1" y="213"/>
                  </a:lnTo>
                  <a:cubicBezTo>
                    <a:pt x="1" y="304"/>
                    <a:pt x="92" y="365"/>
                    <a:pt x="183" y="365"/>
                  </a:cubicBezTo>
                  <a:lnTo>
                    <a:pt x="3983" y="365"/>
                  </a:lnTo>
                  <a:cubicBezTo>
                    <a:pt x="4074" y="365"/>
                    <a:pt x="4135" y="304"/>
                    <a:pt x="4135" y="213"/>
                  </a:cubicBezTo>
                  <a:lnTo>
                    <a:pt x="4135" y="152"/>
                  </a:lnTo>
                  <a:cubicBezTo>
                    <a:pt x="4135" y="61"/>
                    <a:pt x="4074" y="0"/>
                    <a:pt x="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154;p67">
              <a:extLst>
                <a:ext uri="{FF2B5EF4-FFF2-40B4-BE49-F238E27FC236}">
                  <a16:creationId xmlns:a16="http://schemas.microsoft.com/office/drawing/2014/main" id="{F5141EF8-78A0-40DD-8774-DED61080E20C}"/>
                </a:ext>
              </a:extLst>
            </p:cNvPr>
            <p:cNvSpPr/>
            <p:nvPr/>
          </p:nvSpPr>
          <p:spPr>
            <a:xfrm>
              <a:off x="1169960" y="3083299"/>
              <a:ext cx="130836" cy="11668"/>
            </a:xfrm>
            <a:custGeom>
              <a:avLst/>
              <a:gdLst/>
              <a:ahLst/>
              <a:cxnLst/>
              <a:rect l="l" t="t" r="r" b="b"/>
              <a:pathLst>
                <a:path w="4104" h="366" extrusionOk="0">
                  <a:moveTo>
                    <a:pt x="152" y="0"/>
                  </a:moveTo>
                  <a:cubicBezTo>
                    <a:pt x="61" y="0"/>
                    <a:pt x="0" y="92"/>
                    <a:pt x="0" y="183"/>
                  </a:cubicBezTo>
                  <a:lnTo>
                    <a:pt x="0" y="213"/>
                  </a:lnTo>
                  <a:cubicBezTo>
                    <a:pt x="0" y="304"/>
                    <a:pt x="61" y="365"/>
                    <a:pt x="152" y="365"/>
                  </a:cubicBezTo>
                  <a:lnTo>
                    <a:pt x="3952" y="365"/>
                  </a:lnTo>
                  <a:cubicBezTo>
                    <a:pt x="4043" y="365"/>
                    <a:pt x="4104" y="304"/>
                    <a:pt x="4104" y="183"/>
                  </a:cubicBezTo>
                  <a:lnTo>
                    <a:pt x="4104" y="152"/>
                  </a:lnTo>
                  <a:cubicBezTo>
                    <a:pt x="4104" y="61"/>
                    <a:pt x="4043" y="0"/>
                    <a:pt x="3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155;p67">
              <a:extLst>
                <a:ext uri="{FF2B5EF4-FFF2-40B4-BE49-F238E27FC236}">
                  <a16:creationId xmlns:a16="http://schemas.microsoft.com/office/drawing/2014/main" id="{1C667127-9E2B-483F-8781-BE933F1A7684}"/>
                </a:ext>
              </a:extLst>
            </p:cNvPr>
            <p:cNvSpPr/>
            <p:nvPr/>
          </p:nvSpPr>
          <p:spPr>
            <a:xfrm>
              <a:off x="1376358" y="1904945"/>
              <a:ext cx="1295603" cy="924456"/>
            </a:xfrm>
            <a:custGeom>
              <a:avLst/>
              <a:gdLst/>
              <a:ahLst/>
              <a:cxnLst/>
              <a:rect l="l" t="t" r="r" b="b"/>
              <a:pathLst>
                <a:path w="40640" h="28998" extrusionOk="0">
                  <a:moveTo>
                    <a:pt x="1247" y="0"/>
                  </a:moveTo>
                  <a:cubicBezTo>
                    <a:pt x="548" y="0"/>
                    <a:pt x="1" y="548"/>
                    <a:pt x="1" y="1247"/>
                  </a:cubicBezTo>
                  <a:lnTo>
                    <a:pt x="1" y="27752"/>
                  </a:lnTo>
                  <a:cubicBezTo>
                    <a:pt x="1" y="28420"/>
                    <a:pt x="548" y="28998"/>
                    <a:pt x="1247" y="28998"/>
                  </a:cubicBezTo>
                  <a:lnTo>
                    <a:pt x="39363" y="28998"/>
                  </a:lnTo>
                  <a:cubicBezTo>
                    <a:pt x="40062" y="28998"/>
                    <a:pt x="40640" y="28420"/>
                    <a:pt x="40640" y="27752"/>
                  </a:cubicBezTo>
                  <a:lnTo>
                    <a:pt x="40640" y="1247"/>
                  </a:lnTo>
                  <a:cubicBezTo>
                    <a:pt x="40640" y="548"/>
                    <a:pt x="40062" y="0"/>
                    <a:pt x="39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156;p67">
              <a:extLst>
                <a:ext uri="{FF2B5EF4-FFF2-40B4-BE49-F238E27FC236}">
                  <a16:creationId xmlns:a16="http://schemas.microsoft.com/office/drawing/2014/main" id="{45F9AFAA-18EA-404B-9DE5-E517879B5639}"/>
                </a:ext>
              </a:extLst>
            </p:cNvPr>
            <p:cNvSpPr/>
            <p:nvPr/>
          </p:nvSpPr>
          <p:spPr>
            <a:xfrm>
              <a:off x="1471331" y="2235392"/>
              <a:ext cx="1101805" cy="525223"/>
            </a:xfrm>
            <a:custGeom>
              <a:avLst/>
              <a:gdLst/>
              <a:ahLst/>
              <a:cxnLst/>
              <a:rect l="l" t="t" r="r" b="b"/>
              <a:pathLst>
                <a:path w="34561" h="16475" extrusionOk="0">
                  <a:moveTo>
                    <a:pt x="29606" y="0"/>
                  </a:moveTo>
                  <a:cubicBezTo>
                    <a:pt x="27448" y="0"/>
                    <a:pt x="24834" y="10152"/>
                    <a:pt x="22615" y="10152"/>
                  </a:cubicBezTo>
                  <a:cubicBezTo>
                    <a:pt x="20426" y="10152"/>
                    <a:pt x="19879" y="882"/>
                    <a:pt x="17113" y="882"/>
                  </a:cubicBezTo>
                  <a:cubicBezTo>
                    <a:pt x="14347" y="882"/>
                    <a:pt x="10517" y="13435"/>
                    <a:pt x="6475" y="13435"/>
                  </a:cubicBezTo>
                  <a:cubicBezTo>
                    <a:pt x="2402" y="13435"/>
                    <a:pt x="1155" y="4438"/>
                    <a:pt x="0" y="4438"/>
                  </a:cubicBezTo>
                  <a:lnTo>
                    <a:pt x="0" y="16475"/>
                  </a:lnTo>
                  <a:lnTo>
                    <a:pt x="34560" y="16475"/>
                  </a:lnTo>
                  <a:lnTo>
                    <a:pt x="34560" y="7478"/>
                  </a:lnTo>
                  <a:cubicBezTo>
                    <a:pt x="34560" y="7478"/>
                    <a:pt x="31764" y="0"/>
                    <a:pt x="296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157;p67">
              <a:extLst>
                <a:ext uri="{FF2B5EF4-FFF2-40B4-BE49-F238E27FC236}">
                  <a16:creationId xmlns:a16="http://schemas.microsoft.com/office/drawing/2014/main" id="{5C5A259E-F564-4968-9720-D6F33E3D5D4F}"/>
                </a:ext>
              </a:extLst>
            </p:cNvPr>
            <p:cNvSpPr/>
            <p:nvPr/>
          </p:nvSpPr>
          <p:spPr>
            <a:xfrm>
              <a:off x="2361862" y="1988282"/>
              <a:ext cx="160898" cy="14569"/>
            </a:xfrm>
            <a:custGeom>
              <a:avLst/>
              <a:gdLst/>
              <a:ahLst/>
              <a:cxnLst/>
              <a:rect l="l" t="t" r="r" b="b"/>
              <a:pathLst>
                <a:path w="5047" h="457" extrusionOk="0">
                  <a:moveTo>
                    <a:pt x="1" y="0"/>
                  </a:moveTo>
                  <a:lnTo>
                    <a:pt x="1" y="456"/>
                  </a:lnTo>
                  <a:lnTo>
                    <a:pt x="5047" y="456"/>
                  </a:lnTo>
                  <a:lnTo>
                    <a:pt x="50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158;p67">
              <a:extLst>
                <a:ext uri="{FF2B5EF4-FFF2-40B4-BE49-F238E27FC236}">
                  <a16:creationId xmlns:a16="http://schemas.microsoft.com/office/drawing/2014/main" id="{51C2A2F2-7415-406B-B89D-54BDF9AABBA7}"/>
                </a:ext>
              </a:extLst>
            </p:cNvPr>
            <p:cNvSpPr/>
            <p:nvPr/>
          </p:nvSpPr>
          <p:spPr>
            <a:xfrm>
              <a:off x="2361862" y="2015413"/>
              <a:ext cx="160898" cy="14569"/>
            </a:xfrm>
            <a:custGeom>
              <a:avLst/>
              <a:gdLst/>
              <a:ahLst/>
              <a:cxnLst/>
              <a:rect l="l" t="t" r="r" b="b"/>
              <a:pathLst>
                <a:path w="5047" h="457" extrusionOk="0">
                  <a:moveTo>
                    <a:pt x="1" y="1"/>
                  </a:moveTo>
                  <a:lnTo>
                    <a:pt x="1" y="456"/>
                  </a:lnTo>
                  <a:lnTo>
                    <a:pt x="5047" y="456"/>
                  </a:lnTo>
                  <a:lnTo>
                    <a:pt x="50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159;p67">
              <a:extLst>
                <a:ext uri="{FF2B5EF4-FFF2-40B4-BE49-F238E27FC236}">
                  <a16:creationId xmlns:a16="http://schemas.microsoft.com/office/drawing/2014/main" id="{5DBC13B2-4D69-4F42-B7D9-556C3A927526}"/>
                </a:ext>
              </a:extLst>
            </p:cNvPr>
            <p:cNvSpPr/>
            <p:nvPr/>
          </p:nvSpPr>
          <p:spPr>
            <a:xfrm>
              <a:off x="2361862" y="2041587"/>
              <a:ext cx="160898" cy="14569"/>
            </a:xfrm>
            <a:custGeom>
              <a:avLst/>
              <a:gdLst/>
              <a:ahLst/>
              <a:cxnLst/>
              <a:rect l="l" t="t" r="r" b="b"/>
              <a:pathLst>
                <a:path w="5047" h="457" extrusionOk="0">
                  <a:moveTo>
                    <a:pt x="1" y="0"/>
                  </a:moveTo>
                  <a:lnTo>
                    <a:pt x="1" y="456"/>
                  </a:lnTo>
                  <a:lnTo>
                    <a:pt x="5047" y="456"/>
                  </a:lnTo>
                  <a:lnTo>
                    <a:pt x="50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160;p67">
              <a:extLst>
                <a:ext uri="{FF2B5EF4-FFF2-40B4-BE49-F238E27FC236}">
                  <a16:creationId xmlns:a16="http://schemas.microsoft.com/office/drawing/2014/main" id="{80E00956-AF42-4449-B0BC-A8584F792722}"/>
                </a:ext>
              </a:extLst>
            </p:cNvPr>
            <p:cNvSpPr/>
            <p:nvPr/>
          </p:nvSpPr>
          <p:spPr>
            <a:xfrm>
              <a:off x="2258185" y="1988282"/>
              <a:ext cx="72718" cy="14569"/>
            </a:xfrm>
            <a:custGeom>
              <a:avLst/>
              <a:gdLst/>
              <a:ahLst/>
              <a:cxnLst/>
              <a:rect l="l" t="t" r="r" b="b"/>
              <a:pathLst>
                <a:path w="2281" h="457" extrusionOk="0">
                  <a:moveTo>
                    <a:pt x="1" y="0"/>
                  </a:moveTo>
                  <a:lnTo>
                    <a:pt x="1" y="456"/>
                  </a:lnTo>
                  <a:lnTo>
                    <a:pt x="2280" y="456"/>
                  </a:lnTo>
                  <a:lnTo>
                    <a:pt x="2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161;p67">
              <a:extLst>
                <a:ext uri="{FF2B5EF4-FFF2-40B4-BE49-F238E27FC236}">
                  <a16:creationId xmlns:a16="http://schemas.microsoft.com/office/drawing/2014/main" id="{417208B1-6EC4-4600-98A4-216370BF20FB}"/>
                </a:ext>
              </a:extLst>
            </p:cNvPr>
            <p:cNvSpPr/>
            <p:nvPr/>
          </p:nvSpPr>
          <p:spPr>
            <a:xfrm>
              <a:off x="2258185" y="2015413"/>
              <a:ext cx="72718" cy="14569"/>
            </a:xfrm>
            <a:custGeom>
              <a:avLst/>
              <a:gdLst/>
              <a:ahLst/>
              <a:cxnLst/>
              <a:rect l="l" t="t" r="r" b="b"/>
              <a:pathLst>
                <a:path w="2281" h="457" extrusionOk="0">
                  <a:moveTo>
                    <a:pt x="1" y="1"/>
                  </a:moveTo>
                  <a:lnTo>
                    <a:pt x="1" y="456"/>
                  </a:lnTo>
                  <a:lnTo>
                    <a:pt x="2280" y="456"/>
                  </a:lnTo>
                  <a:lnTo>
                    <a:pt x="22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162;p67">
              <a:extLst>
                <a:ext uri="{FF2B5EF4-FFF2-40B4-BE49-F238E27FC236}">
                  <a16:creationId xmlns:a16="http://schemas.microsoft.com/office/drawing/2014/main" id="{DA0358B5-519D-4B3C-8FEE-CEC26D3E8476}"/>
                </a:ext>
              </a:extLst>
            </p:cNvPr>
            <p:cNvSpPr/>
            <p:nvPr/>
          </p:nvSpPr>
          <p:spPr>
            <a:xfrm>
              <a:off x="2258185" y="2041587"/>
              <a:ext cx="72718" cy="14569"/>
            </a:xfrm>
            <a:custGeom>
              <a:avLst/>
              <a:gdLst/>
              <a:ahLst/>
              <a:cxnLst/>
              <a:rect l="l" t="t" r="r" b="b"/>
              <a:pathLst>
                <a:path w="2281" h="457" extrusionOk="0">
                  <a:moveTo>
                    <a:pt x="1" y="0"/>
                  </a:moveTo>
                  <a:lnTo>
                    <a:pt x="1" y="456"/>
                  </a:lnTo>
                  <a:lnTo>
                    <a:pt x="2280" y="456"/>
                  </a:lnTo>
                  <a:lnTo>
                    <a:pt x="2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163;p67">
              <a:extLst>
                <a:ext uri="{FF2B5EF4-FFF2-40B4-BE49-F238E27FC236}">
                  <a16:creationId xmlns:a16="http://schemas.microsoft.com/office/drawing/2014/main" id="{3AC27EE8-69F7-49EF-B809-2955568E8BDA}"/>
                </a:ext>
              </a:extLst>
            </p:cNvPr>
            <p:cNvSpPr/>
            <p:nvPr/>
          </p:nvSpPr>
          <p:spPr>
            <a:xfrm>
              <a:off x="1475189" y="2089058"/>
              <a:ext cx="1089212" cy="508773"/>
            </a:xfrm>
            <a:custGeom>
              <a:avLst/>
              <a:gdLst/>
              <a:ahLst/>
              <a:cxnLst/>
              <a:rect l="l" t="t" r="r" b="b"/>
              <a:pathLst>
                <a:path w="34166" h="15959" fill="none" extrusionOk="0">
                  <a:moveTo>
                    <a:pt x="1" y="7022"/>
                  </a:moveTo>
                  <a:cubicBezTo>
                    <a:pt x="1399" y="7721"/>
                    <a:pt x="2736" y="15958"/>
                    <a:pt x="6445" y="15958"/>
                  </a:cubicBezTo>
                  <a:cubicBezTo>
                    <a:pt x="10153" y="15958"/>
                    <a:pt x="13983" y="2554"/>
                    <a:pt x="16536" y="2554"/>
                  </a:cubicBezTo>
                  <a:cubicBezTo>
                    <a:pt x="19089" y="2554"/>
                    <a:pt x="21582" y="13283"/>
                    <a:pt x="24287" y="13283"/>
                  </a:cubicBezTo>
                  <a:cubicBezTo>
                    <a:pt x="27023" y="13283"/>
                    <a:pt x="34166" y="1"/>
                    <a:pt x="34166" y="1"/>
                  </a:cubicBezTo>
                </a:path>
              </a:pathLst>
            </a:custGeom>
            <a:noFill/>
            <a:ln w="987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164;p67">
              <a:extLst>
                <a:ext uri="{FF2B5EF4-FFF2-40B4-BE49-F238E27FC236}">
                  <a16:creationId xmlns:a16="http://schemas.microsoft.com/office/drawing/2014/main" id="{9B3FF42B-22CF-4787-8559-1133FE0793FB}"/>
                </a:ext>
              </a:extLst>
            </p:cNvPr>
            <p:cNvSpPr/>
            <p:nvPr/>
          </p:nvSpPr>
          <p:spPr>
            <a:xfrm>
              <a:off x="1471331" y="2008622"/>
              <a:ext cx="1111496" cy="752974"/>
            </a:xfrm>
            <a:custGeom>
              <a:avLst/>
              <a:gdLst/>
              <a:ahLst/>
              <a:cxnLst/>
              <a:rect l="l" t="t" r="r" b="b"/>
              <a:pathLst>
                <a:path w="34865" h="23619" fill="none" extrusionOk="0">
                  <a:moveTo>
                    <a:pt x="34864" y="23618"/>
                  </a:moveTo>
                  <a:lnTo>
                    <a:pt x="0" y="23618"/>
                  </a:lnTo>
                  <a:lnTo>
                    <a:pt x="0" y="1"/>
                  </a:ln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165;p67">
              <a:extLst>
                <a:ext uri="{FF2B5EF4-FFF2-40B4-BE49-F238E27FC236}">
                  <a16:creationId xmlns:a16="http://schemas.microsoft.com/office/drawing/2014/main" id="{FFE37701-3692-420B-8FB3-45BAA88212C4}"/>
                </a:ext>
              </a:extLst>
            </p:cNvPr>
            <p:cNvSpPr/>
            <p:nvPr/>
          </p:nvSpPr>
          <p:spPr>
            <a:xfrm>
              <a:off x="1471331" y="2100694"/>
              <a:ext cx="1101805" cy="659916"/>
            </a:xfrm>
            <a:custGeom>
              <a:avLst/>
              <a:gdLst/>
              <a:ahLst/>
              <a:cxnLst/>
              <a:rect l="l" t="t" r="r" b="b"/>
              <a:pathLst>
                <a:path w="34561" h="20700" extrusionOk="0">
                  <a:moveTo>
                    <a:pt x="14499" y="0"/>
                  </a:moveTo>
                  <a:cubicBezTo>
                    <a:pt x="13070" y="0"/>
                    <a:pt x="11429" y="9636"/>
                    <a:pt x="9909" y="9636"/>
                  </a:cubicBezTo>
                  <a:cubicBezTo>
                    <a:pt x="8420" y="9636"/>
                    <a:pt x="8359" y="4864"/>
                    <a:pt x="6596" y="4864"/>
                  </a:cubicBezTo>
                  <a:cubicBezTo>
                    <a:pt x="4377" y="4864"/>
                    <a:pt x="0" y="13982"/>
                    <a:pt x="0" y="13982"/>
                  </a:cubicBezTo>
                  <a:lnTo>
                    <a:pt x="0" y="20700"/>
                  </a:lnTo>
                  <a:lnTo>
                    <a:pt x="34560" y="20700"/>
                  </a:lnTo>
                  <a:lnTo>
                    <a:pt x="34560" y="9453"/>
                  </a:lnTo>
                  <a:cubicBezTo>
                    <a:pt x="34560" y="9453"/>
                    <a:pt x="32949" y="1733"/>
                    <a:pt x="31521" y="1733"/>
                  </a:cubicBezTo>
                  <a:cubicBezTo>
                    <a:pt x="30062" y="1733"/>
                    <a:pt x="27539" y="14377"/>
                    <a:pt x="24955" y="14377"/>
                  </a:cubicBezTo>
                  <a:cubicBezTo>
                    <a:pt x="23648" y="14377"/>
                    <a:pt x="22372" y="3891"/>
                    <a:pt x="21125" y="3891"/>
                  </a:cubicBezTo>
                  <a:cubicBezTo>
                    <a:pt x="19909" y="3891"/>
                    <a:pt x="19484" y="11459"/>
                    <a:pt x="17539" y="11459"/>
                  </a:cubicBezTo>
                  <a:cubicBezTo>
                    <a:pt x="15593" y="11459"/>
                    <a:pt x="15897" y="0"/>
                    <a:pt x="14499" y="0"/>
                  </a:cubicBezTo>
                  <a:close/>
                </a:path>
              </a:pathLst>
            </a:custGeom>
            <a:solidFill>
              <a:srgbClr val="39B0D1">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166;p67">
              <a:extLst>
                <a:ext uri="{FF2B5EF4-FFF2-40B4-BE49-F238E27FC236}">
                  <a16:creationId xmlns:a16="http://schemas.microsoft.com/office/drawing/2014/main" id="{AB8F08B4-05EF-4FA1-ADB5-DA38405001B2}"/>
                </a:ext>
              </a:extLst>
            </p:cNvPr>
            <p:cNvSpPr/>
            <p:nvPr/>
          </p:nvSpPr>
          <p:spPr>
            <a:xfrm>
              <a:off x="1466485" y="2300301"/>
              <a:ext cx="17470" cy="17470"/>
            </a:xfrm>
            <a:custGeom>
              <a:avLst/>
              <a:gdLst/>
              <a:ahLst/>
              <a:cxnLst/>
              <a:rect l="l" t="t" r="r" b="b"/>
              <a:pathLst>
                <a:path w="548" h="548" extrusionOk="0">
                  <a:moveTo>
                    <a:pt x="274" y="1"/>
                  </a:moveTo>
                  <a:cubicBezTo>
                    <a:pt x="122" y="1"/>
                    <a:pt x="0" y="122"/>
                    <a:pt x="0" y="274"/>
                  </a:cubicBezTo>
                  <a:cubicBezTo>
                    <a:pt x="0" y="426"/>
                    <a:pt x="122" y="548"/>
                    <a:pt x="274" y="548"/>
                  </a:cubicBezTo>
                  <a:cubicBezTo>
                    <a:pt x="426" y="548"/>
                    <a:pt x="547" y="426"/>
                    <a:pt x="547" y="274"/>
                  </a:cubicBezTo>
                  <a:cubicBezTo>
                    <a:pt x="547" y="122"/>
                    <a:pt x="426" y="1"/>
                    <a:pt x="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167;p67">
              <a:extLst>
                <a:ext uri="{FF2B5EF4-FFF2-40B4-BE49-F238E27FC236}">
                  <a16:creationId xmlns:a16="http://schemas.microsoft.com/office/drawing/2014/main" id="{E8D84477-1B0D-42D0-BFE8-342C15401389}"/>
                </a:ext>
              </a:extLst>
            </p:cNvPr>
            <p:cNvSpPr/>
            <p:nvPr/>
          </p:nvSpPr>
          <p:spPr>
            <a:xfrm>
              <a:off x="1576953" y="2522225"/>
              <a:ext cx="17470" cy="17470"/>
            </a:xfrm>
            <a:custGeom>
              <a:avLst/>
              <a:gdLst/>
              <a:ahLst/>
              <a:cxnLst/>
              <a:rect l="l" t="t" r="r" b="b"/>
              <a:pathLst>
                <a:path w="548" h="548" extrusionOk="0">
                  <a:moveTo>
                    <a:pt x="274" y="0"/>
                  </a:moveTo>
                  <a:cubicBezTo>
                    <a:pt x="122" y="0"/>
                    <a:pt x="0" y="122"/>
                    <a:pt x="0" y="274"/>
                  </a:cubicBezTo>
                  <a:cubicBezTo>
                    <a:pt x="0" y="426"/>
                    <a:pt x="122" y="548"/>
                    <a:pt x="274" y="548"/>
                  </a:cubicBezTo>
                  <a:cubicBezTo>
                    <a:pt x="426" y="548"/>
                    <a:pt x="548" y="426"/>
                    <a:pt x="548" y="274"/>
                  </a:cubicBezTo>
                  <a:cubicBezTo>
                    <a:pt x="548" y="122"/>
                    <a:pt x="426" y="0"/>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168;p67">
              <a:extLst>
                <a:ext uri="{FF2B5EF4-FFF2-40B4-BE49-F238E27FC236}">
                  <a16:creationId xmlns:a16="http://schemas.microsoft.com/office/drawing/2014/main" id="{8B6588AA-BDC1-4EAB-9080-CFCD9005CAF4}"/>
                </a:ext>
              </a:extLst>
            </p:cNvPr>
            <p:cNvSpPr/>
            <p:nvPr/>
          </p:nvSpPr>
          <p:spPr>
            <a:xfrm>
              <a:off x="1994593" y="2161746"/>
              <a:ext cx="17502" cy="17470"/>
            </a:xfrm>
            <a:custGeom>
              <a:avLst/>
              <a:gdLst/>
              <a:ahLst/>
              <a:cxnLst/>
              <a:rect l="l" t="t" r="r" b="b"/>
              <a:pathLst>
                <a:path w="549" h="548" extrusionOk="0">
                  <a:moveTo>
                    <a:pt x="275" y="0"/>
                  </a:moveTo>
                  <a:cubicBezTo>
                    <a:pt x="123" y="0"/>
                    <a:pt x="1" y="122"/>
                    <a:pt x="1" y="274"/>
                  </a:cubicBezTo>
                  <a:cubicBezTo>
                    <a:pt x="1" y="426"/>
                    <a:pt x="123" y="547"/>
                    <a:pt x="275" y="547"/>
                  </a:cubicBezTo>
                  <a:cubicBezTo>
                    <a:pt x="427" y="547"/>
                    <a:pt x="548" y="426"/>
                    <a:pt x="548" y="274"/>
                  </a:cubicBezTo>
                  <a:cubicBezTo>
                    <a:pt x="548" y="122"/>
                    <a:pt x="427" y="0"/>
                    <a:pt x="2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169;p67">
              <a:extLst>
                <a:ext uri="{FF2B5EF4-FFF2-40B4-BE49-F238E27FC236}">
                  <a16:creationId xmlns:a16="http://schemas.microsoft.com/office/drawing/2014/main" id="{8BDF88AF-4133-4CC5-8876-65F4BB7D1E38}"/>
                </a:ext>
              </a:extLst>
            </p:cNvPr>
            <p:cNvSpPr/>
            <p:nvPr/>
          </p:nvSpPr>
          <p:spPr>
            <a:xfrm>
              <a:off x="1885114" y="2301290"/>
              <a:ext cx="17470" cy="18427"/>
            </a:xfrm>
            <a:custGeom>
              <a:avLst/>
              <a:gdLst/>
              <a:ahLst/>
              <a:cxnLst/>
              <a:rect l="l" t="t" r="r" b="b"/>
              <a:pathLst>
                <a:path w="548" h="578" extrusionOk="0">
                  <a:moveTo>
                    <a:pt x="274" y="0"/>
                  </a:moveTo>
                  <a:cubicBezTo>
                    <a:pt x="122" y="0"/>
                    <a:pt x="0" y="152"/>
                    <a:pt x="0" y="274"/>
                  </a:cubicBezTo>
                  <a:cubicBezTo>
                    <a:pt x="0" y="426"/>
                    <a:pt x="122" y="578"/>
                    <a:pt x="274" y="578"/>
                  </a:cubicBezTo>
                  <a:cubicBezTo>
                    <a:pt x="426" y="578"/>
                    <a:pt x="547" y="426"/>
                    <a:pt x="547" y="274"/>
                  </a:cubicBezTo>
                  <a:cubicBezTo>
                    <a:pt x="547" y="152"/>
                    <a:pt x="426" y="0"/>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170;p67">
              <a:extLst>
                <a:ext uri="{FF2B5EF4-FFF2-40B4-BE49-F238E27FC236}">
                  <a16:creationId xmlns:a16="http://schemas.microsoft.com/office/drawing/2014/main" id="{39912C7E-39F4-4D16-A030-E3A3C65C4425}"/>
                </a:ext>
              </a:extLst>
            </p:cNvPr>
            <p:cNvSpPr/>
            <p:nvPr/>
          </p:nvSpPr>
          <p:spPr>
            <a:xfrm>
              <a:off x="2443285" y="2272214"/>
              <a:ext cx="17470" cy="17470"/>
            </a:xfrm>
            <a:custGeom>
              <a:avLst/>
              <a:gdLst/>
              <a:ahLst/>
              <a:cxnLst/>
              <a:rect l="l" t="t" r="r" b="b"/>
              <a:pathLst>
                <a:path w="548" h="548" extrusionOk="0">
                  <a:moveTo>
                    <a:pt x="274" y="0"/>
                  </a:moveTo>
                  <a:cubicBezTo>
                    <a:pt x="122" y="0"/>
                    <a:pt x="0" y="122"/>
                    <a:pt x="0" y="274"/>
                  </a:cubicBezTo>
                  <a:cubicBezTo>
                    <a:pt x="0" y="426"/>
                    <a:pt x="122" y="547"/>
                    <a:pt x="274" y="547"/>
                  </a:cubicBezTo>
                  <a:cubicBezTo>
                    <a:pt x="426" y="547"/>
                    <a:pt x="547" y="426"/>
                    <a:pt x="547" y="274"/>
                  </a:cubicBezTo>
                  <a:cubicBezTo>
                    <a:pt x="547" y="122"/>
                    <a:pt x="426" y="0"/>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171;p67">
              <a:extLst>
                <a:ext uri="{FF2B5EF4-FFF2-40B4-BE49-F238E27FC236}">
                  <a16:creationId xmlns:a16="http://schemas.microsoft.com/office/drawing/2014/main" id="{4A656E26-4950-460A-8678-4C5A39C9A0BF}"/>
                </a:ext>
              </a:extLst>
            </p:cNvPr>
            <p:cNvSpPr/>
            <p:nvPr/>
          </p:nvSpPr>
          <p:spPr>
            <a:xfrm>
              <a:off x="2555698" y="2080354"/>
              <a:ext cx="17470" cy="17470"/>
            </a:xfrm>
            <a:custGeom>
              <a:avLst/>
              <a:gdLst/>
              <a:ahLst/>
              <a:cxnLst/>
              <a:rect l="l" t="t" r="r" b="b"/>
              <a:pathLst>
                <a:path w="548" h="548" extrusionOk="0">
                  <a:moveTo>
                    <a:pt x="274" y="0"/>
                  </a:moveTo>
                  <a:cubicBezTo>
                    <a:pt x="122" y="0"/>
                    <a:pt x="0" y="122"/>
                    <a:pt x="0" y="274"/>
                  </a:cubicBezTo>
                  <a:cubicBezTo>
                    <a:pt x="0" y="426"/>
                    <a:pt x="122" y="547"/>
                    <a:pt x="274" y="547"/>
                  </a:cubicBezTo>
                  <a:cubicBezTo>
                    <a:pt x="426" y="547"/>
                    <a:pt x="547" y="426"/>
                    <a:pt x="547" y="274"/>
                  </a:cubicBezTo>
                  <a:cubicBezTo>
                    <a:pt x="547" y="122"/>
                    <a:pt x="426" y="0"/>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172;p67">
              <a:extLst>
                <a:ext uri="{FF2B5EF4-FFF2-40B4-BE49-F238E27FC236}">
                  <a16:creationId xmlns:a16="http://schemas.microsoft.com/office/drawing/2014/main" id="{6E509251-2C21-4911-8DFE-0D5CBB9A92B9}"/>
                </a:ext>
              </a:extLst>
            </p:cNvPr>
            <p:cNvSpPr/>
            <p:nvPr/>
          </p:nvSpPr>
          <p:spPr>
            <a:xfrm>
              <a:off x="2240746" y="2502841"/>
              <a:ext cx="17470" cy="17470"/>
            </a:xfrm>
            <a:custGeom>
              <a:avLst/>
              <a:gdLst/>
              <a:ahLst/>
              <a:cxnLst/>
              <a:rect l="l" t="t" r="r" b="b"/>
              <a:pathLst>
                <a:path w="548" h="548" extrusionOk="0">
                  <a:moveTo>
                    <a:pt x="274" y="0"/>
                  </a:moveTo>
                  <a:cubicBezTo>
                    <a:pt x="122" y="0"/>
                    <a:pt x="0" y="122"/>
                    <a:pt x="0" y="274"/>
                  </a:cubicBezTo>
                  <a:cubicBezTo>
                    <a:pt x="0" y="426"/>
                    <a:pt x="122" y="548"/>
                    <a:pt x="274" y="548"/>
                  </a:cubicBezTo>
                  <a:cubicBezTo>
                    <a:pt x="426" y="548"/>
                    <a:pt x="548" y="426"/>
                    <a:pt x="548" y="274"/>
                  </a:cubicBezTo>
                  <a:cubicBezTo>
                    <a:pt x="548" y="122"/>
                    <a:pt x="426" y="0"/>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173;p67">
              <a:extLst>
                <a:ext uri="{FF2B5EF4-FFF2-40B4-BE49-F238E27FC236}">
                  <a16:creationId xmlns:a16="http://schemas.microsoft.com/office/drawing/2014/main" id="{F2E12341-689A-4531-B884-A1AEC4988D32}"/>
                </a:ext>
              </a:extLst>
            </p:cNvPr>
            <p:cNvSpPr/>
            <p:nvPr/>
          </p:nvSpPr>
          <p:spPr>
            <a:xfrm>
              <a:off x="1806623" y="2448580"/>
              <a:ext cx="17470" cy="17470"/>
            </a:xfrm>
            <a:custGeom>
              <a:avLst/>
              <a:gdLst/>
              <a:ahLst/>
              <a:cxnLst/>
              <a:rect l="l" t="t" r="r" b="b"/>
              <a:pathLst>
                <a:path w="548" h="548" extrusionOk="0">
                  <a:moveTo>
                    <a:pt x="274" y="0"/>
                  </a:moveTo>
                  <a:cubicBezTo>
                    <a:pt x="122" y="0"/>
                    <a:pt x="0" y="122"/>
                    <a:pt x="0" y="274"/>
                  </a:cubicBezTo>
                  <a:cubicBezTo>
                    <a:pt x="0" y="426"/>
                    <a:pt x="122" y="547"/>
                    <a:pt x="274" y="547"/>
                  </a:cubicBezTo>
                  <a:cubicBezTo>
                    <a:pt x="426" y="547"/>
                    <a:pt x="547" y="426"/>
                    <a:pt x="547" y="274"/>
                  </a:cubicBezTo>
                  <a:cubicBezTo>
                    <a:pt x="547" y="122"/>
                    <a:pt x="426" y="0"/>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174;p67">
              <a:extLst>
                <a:ext uri="{FF2B5EF4-FFF2-40B4-BE49-F238E27FC236}">
                  <a16:creationId xmlns:a16="http://schemas.microsoft.com/office/drawing/2014/main" id="{CC7DF6C3-1D2A-4E1A-8CE0-C18C49D7B1A4}"/>
                </a:ext>
              </a:extLst>
            </p:cNvPr>
            <p:cNvSpPr/>
            <p:nvPr/>
          </p:nvSpPr>
          <p:spPr>
            <a:xfrm>
              <a:off x="2144816" y="2396231"/>
              <a:ext cx="17470" cy="17502"/>
            </a:xfrm>
            <a:custGeom>
              <a:avLst/>
              <a:gdLst/>
              <a:ahLst/>
              <a:cxnLst/>
              <a:rect l="l" t="t" r="r" b="b"/>
              <a:pathLst>
                <a:path w="548" h="549" extrusionOk="0">
                  <a:moveTo>
                    <a:pt x="274" y="1"/>
                  </a:moveTo>
                  <a:cubicBezTo>
                    <a:pt x="122" y="1"/>
                    <a:pt x="0" y="123"/>
                    <a:pt x="0" y="275"/>
                  </a:cubicBezTo>
                  <a:cubicBezTo>
                    <a:pt x="0" y="427"/>
                    <a:pt x="122" y="548"/>
                    <a:pt x="274" y="548"/>
                  </a:cubicBezTo>
                  <a:cubicBezTo>
                    <a:pt x="426" y="548"/>
                    <a:pt x="547" y="427"/>
                    <a:pt x="547" y="275"/>
                  </a:cubicBezTo>
                  <a:cubicBezTo>
                    <a:pt x="547" y="123"/>
                    <a:pt x="426" y="1"/>
                    <a:pt x="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175;p67">
              <a:extLst>
                <a:ext uri="{FF2B5EF4-FFF2-40B4-BE49-F238E27FC236}">
                  <a16:creationId xmlns:a16="http://schemas.microsoft.com/office/drawing/2014/main" id="{49C40A01-A1F4-46F7-B1EE-6B72B3F977A9}"/>
                </a:ext>
              </a:extLst>
            </p:cNvPr>
            <p:cNvSpPr/>
            <p:nvPr/>
          </p:nvSpPr>
          <p:spPr>
            <a:xfrm>
              <a:off x="849206" y="2846837"/>
              <a:ext cx="165712" cy="165744"/>
            </a:xfrm>
            <a:custGeom>
              <a:avLst/>
              <a:gdLst/>
              <a:ahLst/>
              <a:cxnLst/>
              <a:rect l="l" t="t" r="r" b="b"/>
              <a:pathLst>
                <a:path w="5198" h="5199" extrusionOk="0">
                  <a:moveTo>
                    <a:pt x="2614" y="1"/>
                  </a:moveTo>
                  <a:cubicBezTo>
                    <a:pt x="1155" y="1"/>
                    <a:pt x="0" y="1156"/>
                    <a:pt x="0" y="2585"/>
                  </a:cubicBezTo>
                  <a:cubicBezTo>
                    <a:pt x="0" y="4013"/>
                    <a:pt x="1155" y="5199"/>
                    <a:pt x="2614" y="5199"/>
                  </a:cubicBezTo>
                  <a:cubicBezTo>
                    <a:pt x="2827" y="5199"/>
                    <a:pt x="3009" y="5168"/>
                    <a:pt x="3222" y="5107"/>
                  </a:cubicBezTo>
                  <a:lnTo>
                    <a:pt x="2888" y="3679"/>
                  </a:lnTo>
                  <a:cubicBezTo>
                    <a:pt x="2797" y="3679"/>
                    <a:pt x="2705" y="3709"/>
                    <a:pt x="2614" y="3709"/>
                  </a:cubicBezTo>
                  <a:cubicBezTo>
                    <a:pt x="1976" y="3709"/>
                    <a:pt x="1490" y="3192"/>
                    <a:pt x="1490" y="2585"/>
                  </a:cubicBezTo>
                  <a:cubicBezTo>
                    <a:pt x="1490" y="1977"/>
                    <a:pt x="1976" y="1460"/>
                    <a:pt x="2614" y="1460"/>
                  </a:cubicBezTo>
                  <a:cubicBezTo>
                    <a:pt x="3222" y="1460"/>
                    <a:pt x="3709" y="1977"/>
                    <a:pt x="3709" y="2585"/>
                  </a:cubicBezTo>
                  <a:cubicBezTo>
                    <a:pt x="3709" y="2706"/>
                    <a:pt x="3709" y="2797"/>
                    <a:pt x="3678" y="2889"/>
                  </a:cubicBezTo>
                  <a:lnTo>
                    <a:pt x="5076" y="3405"/>
                  </a:lnTo>
                  <a:cubicBezTo>
                    <a:pt x="5168" y="3132"/>
                    <a:pt x="5198" y="2858"/>
                    <a:pt x="5198" y="2585"/>
                  </a:cubicBezTo>
                  <a:cubicBezTo>
                    <a:pt x="5198" y="1156"/>
                    <a:pt x="4043" y="1"/>
                    <a:pt x="26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176;p67">
              <a:extLst>
                <a:ext uri="{FF2B5EF4-FFF2-40B4-BE49-F238E27FC236}">
                  <a16:creationId xmlns:a16="http://schemas.microsoft.com/office/drawing/2014/main" id="{2DA23BF7-462F-438C-90EF-6A65543EA460}"/>
                </a:ext>
              </a:extLst>
            </p:cNvPr>
            <p:cNvSpPr/>
            <p:nvPr/>
          </p:nvSpPr>
          <p:spPr>
            <a:xfrm>
              <a:off x="1092426" y="2846837"/>
              <a:ext cx="165744" cy="165744"/>
            </a:xfrm>
            <a:custGeom>
              <a:avLst/>
              <a:gdLst/>
              <a:ahLst/>
              <a:cxnLst/>
              <a:rect l="l" t="t" r="r" b="b"/>
              <a:pathLst>
                <a:path w="5199" h="5199" extrusionOk="0">
                  <a:moveTo>
                    <a:pt x="2615" y="1"/>
                  </a:moveTo>
                  <a:cubicBezTo>
                    <a:pt x="1156" y="1"/>
                    <a:pt x="1" y="1156"/>
                    <a:pt x="1" y="2585"/>
                  </a:cubicBezTo>
                  <a:cubicBezTo>
                    <a:pt x="1" y="4013"/>
                    <a:pt x="1156" y="5199"/>
                    <a:pt x="2615" y="5199"/>
                  </a:cubicBezTo>
                  <a:cubicBezTo>
                    <a:pt x="4043" y="5199"/>
                    <a:pt x="5198" y="4013"/>
                    <a:pt x="5198" y="2585"/>
                  </a:cubicBezTo>
                  <a:cubicBezTo>
                    <a:pt x="5198" y="2372"/>
                    <a:pt x="5168" y="2159"/>
                    <a:pt x="5137" y="1977"/>
                  </a:cubicBezTo>
                  <a:lnTo>
                    <a:pt x="3678" y="2311"/>
                  </a:lnTo>
                  <a:cubicBezTo>
                    <a:pt x="3709" y="2402"/>
                    <a:pt x="3739" y="2493"/>
                    <a:pt x="3739" y="2585"/>
                  </a:cubicBezTo>
                  <a:cubicBezTo>
                    <a:pt x="3739" y="3192"/>
                    <a:pt x="3223" y="3709"/>
                    <a:pt x="2615" y="3709"/>
                  </a:cubicBezTo>
                  <a:cubicBezTo>
                    <a:pt x="1976" y="3709"/>
                    <a:pt x="1490" y="3192"/>
                    <a:pt x="1490" y="2585"/>
                  </a:cubicBezTo>
                  <a:cubicBezTo>
                    <a:pt x="1490" y="1977"/>
                    <a:pt x="1976" y="1460"/>
                    <a:pt x="2615" y="1460"/>
                  </a:cubicBezTo>
                  <a:cubicBezTo>
                    <a:pt x="2706" y="1460"/>
                    <a:pt x="2827" y="1490"/>
                    <a:pt x="2919" y="1521"/>
                  </a:cubicBezTo>
                  <a:lnTo>
                    <a:pt x="3405" y="123"/>
                  </a:lnTo>
                  <a:cubicBezTo>
                    <a:pt x="3162" y="31"/>
                    <a:pt x="2888" y="1"/>
                    <a:pt x="26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177;p67">
              <a:extLst>
                <a:ext uri="{FF2B5EF4-FFF2-40B4-BE49-F238E27FC236}">
                  <a16:creationId xmlns:a16="http://schemas.microsoft.com/office/drawing/2014/main" id="{7AF18D2B-7401-47CA-B3A5-384647E3AA37}"/>
                </a:ext>
              </a:extLst>
            </p:cNvPr>
            <p:cNvSpPr/>
            <p:nvPr/>
          </p:nvSpPr>
          <p:spPr>
            <a:xfrm>
              <a:off x="823032" y="2355551"/>
              <a:ext cx="495192" cy="211269"/>
            </a:xfrm>
            <a:custGeom>
              <a:avLst/>
              <a:gdLst/>
              <a:ahLst/>
              <a:cxnLst/>
              <a:rect l="l" t="t" r="r" b="b"/>
              <a:pathLst>
                <a:path w="15533" h="6627" extrusionOk="0">
                  <a:moveTo>
                    <a:pt x="578" y="0"/>
                  </a:moveTo>
                  <a:cubicBezTo>
                    <a:pt x="274" y="0"/>
                    <a:pt x="1" y="244"/>
                    <a:pt x="1" y="578"/>
                  </a:cubicBezTo>
                  <a:lnTo>
                    <a:pt x="1" y="6049"/>
                  </a:lnTo>
                  <a:cubicBezTo>
                    <a:pt x="1" y="6353"/>
                    <a:pt x="274" y="6627"/>
                    <a:pt x="578" y="6627"/>
                  </a:cubicBezTo>
                  <a:lnTo>
                    <a:pt x="14955" y="6627"/>
                  </a:lnTo>
                  <a:cubicBezTo>
                    <a:pt x="15259" y="6627"/>
                    <a:pt x="15533" y="6353"/>
                    <a:pt x="15533" y="6049"/>
                  </a:cubicBezTo>
                  <a:lnTo>
                    <a:pt x="15533" y="578"/>
                  </a:lnTo>
                  <a:cubicBezTo>
                    <a:pt x="15533" y="244"/>
                    <a:pt x="15259" y="0"/>
                    <a:pt x="149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178;p67">
              <a:extLst>
                <a:ext uri="{FF2B5EF4-FFF2-40B4-BE49-F238E27FC236}">
                  <a16:creationId xmlns:a16="http://schemas.microsoft.com/office/drawing/2014/main" id="{20FC8F35-92B7-4430-A438-6A4725B1DE81}"/>
                </a:ext>
              </a:extLst>
            </p:cNvPr>
            <p:cNvSpPr/>
            <p:nvPr/>
          </p:nvSpPr>
          <p:spPr>
            <a:xfrm>
              <a:off x="1863785" y="3296487"/>
              <a:ext cx="98860" cy="97903"/>
            </a:xfrm>
            <a:custGeom>
              <a:avLst/>
              <a:gdLst/>
              <a:ahLst/>
              <a:cxnLst/>
              <a:rect l="l" t="t" r="r" b="b"/>
              <a:pathLst>
                <a:path w="3101" h="3071" extrusionOk="0">
                  <a:moveTo>
                    <a:pt x="1551" y="0"/>
                  </a:moveTo>
                  <a:cubicBezTo>
                    <a:pt x="700" y="0"/>
                    <a:pt x="1" y="700"/>
                    <a:pt x="1" y="1520"/>
                  </a:cubicBezTo>
                  <a:cubicBezTo>
                    <a:pt x="1" y="2371"/>
                    <a:pt x="700" y="3070"/>
                    <a:pt x="1551" y="3070"/>
                  </a:cubicBezTo>
                  <a:cubicBezTo>
                    <a:pt x="2402" y="3070"/>
                    <a:pt x="3101" y="2371"/>
                    <a:pt x="3101" y="1520"/>
                  </a:cubicBezTo>
                  <a:cubicBezTo>
                    <a:pt x="3101" y="700"/>
                    <a:pt x="2402" y="0"/>
                    <a:pt x="1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179;p67">
              <a:extLst>
                <a:ext uri="{FF2B5EF4-FFF2-40B4-BE49-F238E27FC236}">
                  <a16:creationId xmlns:a16="http://schemas.microsoft.com/office/drawing/2014/main" id="{568379CA-E604-4548-8D30-B4E9C55041EC}"/>
                </a:ext>
              </a:extLst>
            </p:cNvPr>
            <p:cNvSpPr/>
            <p:nvPr/>
          </p:nvSpPr>
          <p:spPr>
            <a:xfrm>
              <a:off x="3136154" y="3598814"/>
              <a:ext cx="663805" cy="148306"/>
            </a:xfrm>
            <a:custGeom>
              <a:avLst/>
              <a:gdLst/>
              <a:ahLst/>
              <a:cxnLst/>
              <a:rect l="l" t="t" r="r" b="b"/>
              <a:pathLst>
                <a:path w="20822" h="4652" extrusionOk="0">
                  <a:moveTo>
                    <a:pt x="0" y="1"/>
                  </a:moveTo>
                  <a:lnTo>
                    <a:pt x="0" y="2858"/>
                  </a:lnTo>
                  <a:cubicBezTo>
                    <a:pt x="0" y="3861"/>
                    <a:pt x="4651" y="4651"/>
                    <a:pt x="10395" y="4651"/>
                  </a:cubicBezTo>
                  <a:cubicBezTo>
                    <a:pt x="16171" y="4651"/>
                    <a:pt x="20821" y="3861"/>
                    <a:pt x="20821" y="2858"/>
                  </a:cubicBezTo>
                  <a:lnTo>
                    <a:pt x="20821"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180;p67">
              <a:extLst>
                <a:ext uri="{FF2B5EF4-FFF2-40B4-BE49-F238E27FC236}">
                  <a16:creationId xmlns:a16="http://schemas.microsoft.com/office/drawing/2014/main" id="{F2865C23-E7D6-4484-8A4B-5AA99855885D}"/>
                </a:ext>
              </a:extLst>
            </p:cNvPr>
            <p:cNvSpPr/>
            <p:nvPr/>
          </p:nvSpPr>
          <p:spPr>
            <a:xfrm>
              <a:off x="3136154" y="3539707"/>
              <a:ext cx="663805" cy="114385"/>
            </a:xfrm>
            <a:custGeom>
              <a:avLst/>
              <a:gdLst/>
              <a:ahLst/>
              <a:cxnLst/>
              <a:rect l="l" t="t" r="r" b="b"/>
              <a:pathLst>
                <a:path w="20822" h="3588" extrusionOk="0">
                  <a:moveTo>
                    <a:pt x="10395" y="1"/>
                  </a:moveTo>
                  <a:cubicBezTo>
                    <a:pt x="4651" y="1"/>
                    <a:pt x="0" y="791"/>
                    <a:pt x="0" y="1794"/>
                  </a:cubicBezTo>
                  <a:cubicBezTo>
                    <a:pt x="0" y="2797"/>
                    <a:pt x="4651" y="3587"/>
                    <a:pt x="10395" y="3587"/>
                  </a:cubicBezTo>
                  <a:cubicBezTo>
                    <a:pt x="16171" y="3587"/>
                    <a:pt x="20821" y="2797"/>
                    <a:pt x="20821" y="1794"/>
                  </a:cubicBezTo>
                  <a:cubicBezTo>
                    <a:pt x="20821" y="791"/>
                    <a:pt x="16171" y="1"/>
                    <a:pt x="10395"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181;p67">
              <a:extLst>
                <a:ext uri="{FF2B5EF4-FFF2-40B4-BE49-F238E27FC236}">
                  <a16:creationId xmlns:a16="http://schemas.microsoft.com/office/drawing/2014/main" id="{FFBC8439-A42F-44DE-BCD0-44D8B6FD4458}"/>
                </a:ext>
              </a:extLst>
            </p:cNvPr>
            <p:cNvSpPr/>
            <p:nvPr/>
          </p:nvSpPr>
          <p:spPr>
            <a:xfrm>
              <a:off x="3203965" y="3563936"/>
              <a:ext cx="528156" cy="53335"/>
            </a:xfrm>
            <a:custGeom>
              <a:avLst/>
              <a:gdLst/>
              <a:ahLst/>
              <a:cxnLst/>
              <a:rect l="l" t="t" r="r" b="b"/>
              <a:pathLst>
                <a:path w="16567" h="1673" extrusionOk="0">
                  <a:moveTo>
                    <a:pt x="8268" y="1"/>
                  </a:moveTo>
                  <a:cubicBezTo>
                    <a:pt x="3709" y="1"/>
                    <a:pt x="1" y="396"/>
                    <a:pt x="1" y="852"/>
                  </a:cubicBezTo>
                  <a:cubicBezTo>
                    <a:pt x="1" y="1308"/>
                    <a:pt x="3709" y="1672"/>
                    <a:pt x="8268" y="1672"/>
                  </a:cubicBezTo>
                  <a:cubicBezTo>
                    <a:pt x="12858" y="1672"/>
                    <a:pt x="16566" y="1308"/>
                    <a:pt x="16566" y="852"/>
                  </a:cubicBezTo>
                  <a:cubicBezTo>
                    <a:pt x="16566" y="396"/>
                    <a:pt x="12858" y="1"/>
                    <a:pt x="8268"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182;p67">
              <a:extLst>
                <a:ext uri="{FF2B5EF4-FFF2-40B4-BE49-F238E27FC236}">
                  <a16:creationId xmlns:a16="http://schemas.microsoft.com/office/drawing/2014/main" id="{5D39FCE4-5975-426E-8E6F-B06B10F47EA3}"/>
                </a:ext>
              </a:extLst>
            </p:cNvPr>
            <p:cNvSpPr/>
            <p:nvPr/>
          </p:nvSpPr>
          <p:spPr>
            <a:xfrm>
              <a:off x="3203965" y="3563936"/>
              <a:ext cx="528156" cy="34909"/>
            </a:xfrm>
            <a:custGeom>
              <a:avLst/>
              <a:gdLst/>
              <a:ahLst/>
              <a:cxnLst/>
              <a:rect l="l" t="t" r="r" b="b"/>
              <a:pathLst>
                <a:path w="16567" h="1095" extrusionOk="0">
                  <a:moveTo>
                    <a:pt x="8268" y="1"/>
                  </a:moveTo>
                  <a:cubicBezTo>
                    <a:pt x="3709" y="1"/>
                    <a:pt x="1" y="396"/>
                    <a:pt x="1" y="852"/>
                  </a:cubicBezTo>
                  <a:cubicBezTo>
                    <a:pt x="1" y="943"/>
                    <a:pt x="122" y="1004"/>
                    <a:pt x="366" y="1095"/>
                  </a:cubicBezTo>
                  <a:cubicBezTo>
                    <a:pt x="1399" y="730"/>
                    <a:pt x="4530" y="487"/>
                    <a:pt x="8268" y="487"/>
                  </a:cubicBezTo>
                  <a:cubicBezTo>
                    <a:pt x="12007" y="487"/>
                    <a:pt x="15168" y="730"/>
                    <a:pt x="16202" y="1095"/>
                  </a:cubicBezTo>
                  <a:cubicBezTo>
                    <a:pt x="16445" y="1004"/>
                    <a:pt x="16566" y="943"/>
                    <a:pt x="16566" y="852"/>
                  </a:cubicBezTo>
                  <a:cubicBezTo>
                    <a:pt x="16566" y="396"/>
                    <a:pt x="12858" y="1"/>
                    <a:pt x="8268"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183;p67">
              <a:extLst>
                <a:ext uri="{FF2B5EF4-FFF2-40B4-BE49-F238E27FC236}">
                  <a16:creationId xmlns:a16="http://schemas.microsoft.com/office/drawing/2014/main" id="{FE6C401F-DF1D-4B4E-9932-B1E2240775EC}"/>
                </a:ext>
              </a:extLst>
            </p:cNvPr>
            <p:cNvSpPr/>
            <p:nvPr/>
          </p:nvSpPr>
          <p:spPr>
            <a:xfrm>
              <a:off x="3098343" y="3487390"/>
              <a:ext cx="663805" cy="149262"/>
            </a:xfrm>
            <a:custGeom>
              <a:avLst/>
              <a:gdLst/>
              <a:ahLst/>
              <a:cxnLst/>
              <a:rect l="l" t="t" r="r" b="b"/>
              <a:pathLst>
                <a:path w="20822" h="4682" extrusionOk="0">
                  <a:moveTo>
                    <a:pt x="1" y="0"/>
                  </a:moveTo>
                  <a:lnTo>
                    <a:pt x="1" y="2858"/>
                  </a:lnTo>
                  <a:cubicBezTo>
                    <a:pt x="1" y="3861"/>
                    <a:pt x="4651" y="4681"/>
                    <a:pt x="10396" y="4681"/>
                  </a:cubicBezTo>
                  <a:cubicBezTo>
                    <a:pt x="16171" y="4681"/>
                    <a:pt x="20822" y="3861"/>
                    <a:pt x="20822" y="2858"/>
                  </a:cubicBezTo>
                  <a:lnTo>
                    <a:pt x="20822"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184;p67">
              <a:extLst>
                <a:ext uri="{FF2B5EF4-FFF2-40B4-BE49-F238E27FC236}">
                  <a16:creationId xmlns:a16="http://schemas.microsoft.com/office/drawing/2014/main" id="{4439010C-39D5-4CB8-84FC-8222E7869509}"/>
                </a:ext>
              </a:extLst>
            </p:cNvPr>
            <p:cNvSpPr/>
            <p:nvPr/>
          </p:nvSpPr>
          <p:spPr>
            <a:xfrm>
              <a:off x="3098343" y="3428283"/>
              <a:ext cx="663805" cy="114354"/>
            </a:xfrm>
            <a:custGeom>
              <a:avLst/>
              <a:gdLst/>
              <a:ahLst/>
              <a:cxnLst/>
              <a:rect l="l" t="t" r="r" b="b"/>
              <a:pathLst>
                <a:path w="20822" h="3587" extrusionOk="0">
                  <a:moveTo>
                    <a:pt x="10396" y="0"/>
                  </a:moveTo>
                  <a:cubicBezTo>
                    <a:pt x="4651" y="0"/>
                    <a:pt x="1" y="821"/>
                    <a:pt x="1" y="1794"/>
                  </a:cubicBezTo>
                  <a:cubicBezTo>
                    <a:pt x="1" y="2797"/>
                    <a:pt x="4651" y="3587"/>
                    <a:pt x="10396" y="3587"/>
                  </a:cubicBezTo>
                  <a:cubicBezTo>
                    <a:pt x="16171" y="3587"/>
                    <a:pt x="20822" y="2797"/>
                    <a:pt x="20822" y="1794"/>
                  </a:cubicBezTo>
                  <a:cubicBezTo>
                    <a:pt x="20822" y="821"/>
                    <a:pt x="16171" y="0"/>
                    <a:pt x="1039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185;p67">
              <a:extLst>
                <a:ext uri="{FF2B5EF4-FFF2-40B4-BE49-F238E27FC236}">
                  <a16:creationId xmlns:a16="http://schemas.microsoft.com/office/drawing/2014/main" id="{AF813B9F-C962-4329-92B6-4F365B6F12A7}"/>
                </a:ext>
              </a:extLst>
            </p:cNvPr>
            <p:cNvSpPr/>
            <p:nvPr/>
          </p:nvSpPr>
          <p:spPr>
            <a:xfrm>
              <a:off x="3166186" y="3453469"/>
              <a:ext cx="528156" cy="53335"/>
            </a:xfrm>
            <a:custGeom>
              <a:avLst/>
              <a:gdLst/>
              <a:ahLst/>
              <a:cxnLst/>
              <a:rect l="l" t="t" r="r" b="b"/>
              <a:pathLst>
                <a:path w="16567" h="1673" extrusionOk="0">
                  <a:moveTo>
                    <a:pt x="8268" y="1"/>
                  </a:moveTo>
                  <a:cubicBezTo>
                    <a:pt x="3709" y="1"/>
                    <a:pt x="0" y="365"/>
                    <a:pt x="0" y="821"/>
                  </a:cubicBezTo>
                  <a:cubicBezTo>
                    <a:pt x="0" y="1277"/>
                    <a:pt x="3709" y="1672"/>
                    <a:pt x="8268" y="1672"/>
                  </a:cubicBezTo>
                  <a:cubicBezTo>
                    <a:pt x="12858" y="1672"/>
                    <a:pt x="16566" y="1277"/>
                    <a:pt x="16566" y="821"/>
                  </a:cubicBezTo>
                  <a:cubicBezTo>
                    <a:pt x="16566" y="365"/>
                    <a:pt x="12858" y="1"/>
                    <a:pt x="8268"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186;p67">
              <a:extLst>
                <a:ext uri="{FF2B5EF4-FFF2-40B4-BE49-F238E27FC236}">
                  <a16:creationId xmlns:a16="http://schemas.microsoft.com/office/drawing/2014/main" id="{FDD4B70C-730E-4015-818D-7A9485832216}"/>
                </a:ext>
              </a:extLst>
            </p:cNvPr>
            <p:cNvSpPr/>
            <p:nvPr/>
          </p:nvSpPr>
          <p:spPr>
            <a:xfrm>
              <a:off x="3166186" y="3453469"/>
              <a:ext cx="528156" cy="33952"/>
            </a:xfrm>
            <a:custGeom>
              <a:avLst/>
              <a:gdLst/>
              <a:ahLst/>
              <a:cxnLst/>
              <a:rect l="l" t="t" r="r" b="b"/>
              <a:pathLst>
                <a:path w="16567" h="1065" extrusionOk="0">
                  <a:moveTo>
                    <a:pt x="8268" y="1"/>
                  </a:moveTo>
                  <a:cubicBezTo>
                    <a:pt x="3709" y="1"/>
                    <a:pt x="0" y="365"/>
                    <a:pt x="0" y="821"/>
                  </a:cubicBezTo>
                  <a:cubicBezTo>
                    <a:pt x="0" y="912"/>
                    <a:pt x="122" y="1004"/>
                    <a:pt x="365" y="1064"/>
                  </a:cubicBezTo>
                  <a:cubicBezTo>
                    <a:pt x="1399" y="730"/>
                    <a:pt x="4560" y="487"/>
                    <a:pt x="8268" y="487"/>
                  </a:cubicBezTo>
                  <a:cubicBezTo>
                    <a:pt x="12007" y="487"/>
                    <a:pt x="15168" y="730"/>
                    <a:pt x="16201" y="1064"/>
                  </a:cubicBezTo>
                  <a:cubicBezTo>
                    <a:pt x="16444" y="1004"/>
                    <a:pt x="16566" y="912"/>
                    <a:pt x="16566" y="821"/>
                  </a:cubicBezTo>
                  <a:cubicBezTo>
                    <a:pt x="16566" y="365"/>
                    <a:pt x="12858" y="1"/>
                    <a:pt x="8268"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187;p67">
              <a:extLst>
                <a:ext uri="{FF2B5EF4-FFF2-40B4-BE49-F238E27FC236}">
                  <a16:creationId xmlns:a16="http://schemas.microsoft.com/office/drawing/2014/main" id="{BE24C75D-E32F-438E-8BE7-79C86FC11D27}"/>
                </a:ext>
              </a:extLst>
            </p:cNvPr>
            <p:cNvSpPr/>
            <p:nvPr/>
          </p:nvSpPr>
          <p:spPr>
            <a:xfrm>
              <a:off x="3126462" y="3370132"/>
              <a:ext cx="663805" cy="149262"/>
            </a:xfrm>
            <a:custGeom>
              <a:avLst/>
              <a:gdLst/>
              <a:ahLst/>
              <a:cxnLst/>
              <a:rect l="l" t="t" r="r" b="b"/>
              <a:pathLst>
                <a:path w="20822" h="4682" extrusionOk="0">
                  <a:moveTo>
                    <a:pt x="0" y="1"/>
                  </a:moveTo>
                  <a:lnTo>
                    <a:pt x="0" y="2858"/>
                  </a:lnTo>
                  <a:cubicBezTo>
                    <a:pt x="0" y="3861"/>
                    <a:pt x="4651" y="4681"/>
                    <a:pt x="10395" y="4681"/>
                  </a:cubicBezTo>
                  <a:cubicBezTo>
                    <a:pt x="16171" y="4681"/>
                    <a:pt x="20821" y="3861"/>
                    <a:pt x="20821" y="2858"/>
                  </a:cubicBezTo>
                  <a:lnTo>
                    <a:pt x="20821"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188;p67">
              <a:extLst>
                <a:ext uri="{FF2B5EF4-FFF2-40B4-BE49-F238E27FC236}">
                  <a16:creationId xmlns:a16="http://schemas.microsoft.com/office/drawing/2014/main" id="{FA6A85AE-A7EB-48F5-BA4F-A16E678E6D35}"/>
                </a:ext>
              </a:extLst>
            </p:cNvPr>
            <p:cNvSpPr/>
            <p:nvPr/>
          </p:nvSpPr>
          <p:spPr>
            <a:xfrm>
              <a:off x="3126462" y="3311025"/>
              <a:ext cx="663805" cy="115342"/>
            </a:xfrm>
            <a:custGeom>
              <a:avLst/>
              <a:gdLst/>
              <a:ahLst/>
              <a:cxnLst/>
              <a:rect l="l" t="t" r="r" b="b"/>
              <a:pathLst>
                <a:path w="20822" h="3618" extrusionOk="0">
                  <a:moveTo>
                    <a:pt x="10395" y="0"/>
                  </a:moveTo>
                  <a:cubicBezTo>
                    <a:pt x="4651" y="0"/>
                    <a:pt x="0" y="821"/>
                    <a:pt x="0" y="1794"/>
                  </a:cubicBezTo>
                  <a:cubicBezTo>
                    <a:pt x="0" y="2797"/>
                    <a:pt x="4651" y="3617"/>
                    <a:pt x="10395" y="3617"/>
                  </a:cubicBezTo>
                  <a:cubicBezTo>
                    <a:pt x="16171" y="3617"/>
                    <a:pt x="20821" y="2797"/>
                    <a:pt x="20821" y="1794"/>
                  </a:cubicBezTo>
                  <a:cubicBezTo>
                    <a:pt x="20821" y="821"/>
                    <a:pt x="16171" y="0"/>
                    <a:pt x="10395"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189;p67">
              <a:extLst>
                <a:ext uri="{FF2B5EF4-FFF2-40B4-BE49-F238E27FC236}">
                  <a16:creationId xmlns:a16="http://schemas.microsoft.com/office/drawing/2014/main" id="{23B1123E-F2E9-44B7-9F82-2D4F42F19564}"/>
                </a:ext>
              </a:extLst>
            </p:cNvPr>
            <p:cNvSpPr/>
            <p:nvPr/>
          </p:nvSpPr>
          <p:spPr>
            <a:xfrm>
              <a:off x="3194273" y="3336211"/>
              <a:ext cx="528156" cy="53335"/>
            </a:xfrm>
            <a:custGeom>
              <a:avLst/>
              <a:gdLst/>
              <a:ahLst/>
              <a:cxnLst/>
              <a:rect l="l" t="t" r="r" b="b"/>
              <a:pathLst>
                <a:path w="16567" h="1673" extrusionOk="0">
                  <a:moveTo>
                    <a:pt x="8268" y="1"/>
                  </a:moveTo>
                  <a:cubicBezTo>
                    <a:pt x="3709" y="1"/>
                    <a:pt x="1" y="365"/>
                    <a:pt x="1" y="821"/>
                  </a:cubicBezTo>
                  <a:cubicBezTo>
                    <a:pt x="1" y="1277"/>
                    <a:pt x="3709" y="1672"/>
                    <a:pt x="8268" y="1672"/>
                  </a:cubicBezTo>
                  <a:cubicBezTo>
                    <a:pt x="12858" y="1672"/>
                    <a:pt x="16566" y="1277"/>
                    <a:pt x="16566" y="821"/>
                  </a:cubicBezTo>
                  <a:cubicBezTo>
                    <a:pt x="16566" y="365"/>
                    <a:pt x="12858" y="1"/>
                    <a:pt x="8268"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190;p67">
              <a:extLst>
                <a:ext uri="{FF2B5EF4-FFF2-40B4-BE49-F238E27FC236}">
                  <a16:creationId xmlns:a16="http://schemas.microsoft.com/office/drawing/2014/main" id="{2F21968B-EBEB-4ABA-BCAD-F08DCEE660EC}"/>
                </a:ext>
              </a:extLst>
            </p:cNvPr>
            <p:cNvSpPr/>
            <p:nvPr/>
          </p:nvSpPr>
          <p:spPr>
            <a:xfrm>
              <a:off x="3194273" y="3336211"/>
              <a:ext cx="528156" cy="33952"/>
            </a:xfrm>
            <a:custGeom>
              <a:avLst/>
              <a:gdLst/>
              <a:ahLst/>
              <a:cxnLst/>
              <a:rect l="l" t="t" r="r" b="b"/>
              <a:pathLst>
                <a:path w="16567" h="1065" extrusionOk="0">
                  <a:moveTo>
                    <a:pt x="8268" y="1"/>
                  </a:moveTo>
                  <a:cubicBezTo>
                    <a:pt x="3709" y="1"/>
                    <a:pt x="1" y="365"/>
                    <a:pt x="1" y="821"/>
                  </a:cubicBezTo>
                  <a:cubicBezTo>
                    <a:pt x="1" y="913"/>
                    <a:pt x="122" y="1004"/>
                    <a:pt x="366" y="1065"/>
                  </a:cubicBezTo>
                  <a:cubicBezTo>
                    <a:pt x="1399" y="730"/>
                    <a:pt x="4530" y="487"/>
                    <a:pt x="8268" y="487"/>
                  </a:cubicBezTo>
                  <a:cubicBezTo>
                    <a:pt x="12007" y="487"/>
                    <a:pt x="15168" y="730"/>
                    <a:pt x="16202" y="1065"/>
                  </a:cubicBezTo>
                  <a:cubicBezTo>
                    <a:pt x="16445" y="1004"/>
                    <a:pt x="16566" y="913"/>
                    <a:pt x="16566" y="821"/>
                  </a:cubicBezTo>
                  <a:cubicBezTo>
                    <a:pt x="16566" y="365"/>
                    <a:pt x="12858" y="1"/>
                    <a:pt x="8268"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191;p67">
              <a:extLst>
                <a:ext uri="{FF2B5EF4-FFF2-40B4-BE49-F238E27FC236}">
                  <a16:creationId xmlns:a16="http://schemas.microsoft.com/office/drawing/2014/main" id="{14C60B47-0FB7-4157-B03B-4FCB7084DE0C}"/>
                </a:ext>
              </a:extLst>
            </p:cNvPr>
            <p:cNvSpPr/>
            <p:nvPr/>
          </p:nvSpPr>
          <p:spPr>
            <a:xfrm>
              <a:off x="3102233" y="3255775"/>
              <a:ext cx="663805" cy="148306"/>
            </a:xfrm>
            <a:custGeom>
              <a:avLst/>
              <a:gdLst/>
              <a:ahLst/>
              <a:cxnLst/>
              <a:rect l="l" t="t" r="r" b="b"/>
              <a:pathLst>
                <a:path w="20822" h="4652" extrusionOk="0">
                  <a:moveTo>
                    <a:pt x="0" y="1"/>
                  </a:moveTo>
                  <a:lnTo>
                    <a:pt x="0" y="2858"/>
                  </a:lnTo>
                  <a:cubicBezTo>
                    <a:pt x="0" y="3861"/>
                    <a:pt x="4651" y="4651"/>
                    <a:pt x="10426" y="4651"/>
                  </a:cubicBezTo>
                  <a:cubicBezTo>
                    <a:pt x="16171" y="4651"/>
                    <a:pt x="20821" y="3861"/>
                    <a:pt x="20821" y="2858"/>
                  </a:cubicBezTo>
                  <a:lnTo>
                    <a:pt x="20821"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192;p67">
              <a:extLst>
                <a:ext uri="{FF2B5EF4-FFF2-40B4-BE49-F238E27FC236}">
                  <a16:creationId xmlns:a16="http://schemas.microsoft.com/office/drawing/2014/main" id="{7B9BE6DD-6C7E-4EC4-BFF4-1FCAB29E928F}"/>
                </a:ext>
              </a:extLst>
            </p:cNvPr>
            <p:cNvSpPr/>
            <p:nvPr/>
          </p:nvSpPr>
          <p:spPr>
            <a:xfrm>
              <a:off x="3102233" y="3196667"/>
              <a:ext cx="663805" cy="114385"/>
            </a:xfrm>
            <a:custGeom>
              <a:avLst/>
              <a:gdLst/>
              <a:ahLst/>
              <a:cxnLst/>
              <a:rect l="l" t="t" r="r" b="b"/>
              <a:pathLst>
                <a:path w="20822" h="3588" extrusionOk="0">
                  <a:moveTo>
                    <a:pt x="10426" y="1"/>
                  </a:moveTo>
                  <a:cubicBezTo>
                    <a:pt x="4651" y="1"/>
                    <a:pt x="0" y="791"/>
                    <a:pt x="0" y="1794"/>
                  </a:cubicBezTo>
                  <a:cubicBezTo>
                    <a:pt x="0" y="2797"/>
                    <a:pt x="4651" y="3587"/>
                    <a:pt x="10426" y="3587"/>
                  </a:cubicBezTo>
                  <a:cubicBezTo>
                    <a:pt x="16171" y="3587"/>
                    <a:pt x="20821" y="2797"/>
                    <a:pt x="20821" y="1794"/>
                  </a:cubicBezTo>
                  <a:cubicBezTo>
                    <a:pt x="20821" y="791"/>
                    <a:pt x="16171" y="1"/>
                    <a:pt x="10426"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193;p67">
              <a:extLst>
                <a:ext uri="{FF2B5EF4-FFF2-40B4-BE49-F238E27FC236}">
                  <a16:creationId xmlns:a16="http://schemas.microsoft.com/office/drawing/2014/main" id="{35CF7497-D726-4A6B-9D73-4E1162E751D3}"/>
                </a:ext>
              </a:extLst>
            </p:cNvPr>
            <p:cNvSpPr/>
            <p:nvPr/>
          </p:nvSpPr>
          <p:spPr>
            <a:xfrm>
              <a:off x="3170043" y="3220897"/>
              <a:ext cx="528156" cy="53335"/>
            </a:xfrm>
            <a:custGeom>
              <a:avLst/>
              <a:gdLst/>
              <a:ahLst/>
              <a:cxnLst/>
              <a:rect l="l" t="t" r="r" b="b"/>
              <a:pathLst>
                <a:path w="16567" h="1673" extrusionOk="0">
                  <a:moveTo>
                    <a:pt x="8299" y="1"/>
                  </a:moveTo>
                  <a:cubicBezTo>
                    <a:pt x="3709" y="1"/>
                    <a:pt x="1" y="396"/>
                    <a:pt x="1" y="852"/>
                  </a:cubicBezTo>
                  <a:cubicBezTo>
                    <a:pt x="1" y="1308"/>
                    <a:pt x="3709" y="1672"/>
                    <a:pt x="8299" y="1672"/>
                  </a:cubicBezTo>
                  <a:cubicBezTo>
                    <a:pt x="12858" y="1672"/>
                    <a:pt x="16567" y="1308"/>
                    <a:pt x="16567" y="852"/>
                  </a:cubicBezTo>
                  <a:cubicBezTo>
                    <a:pt x="16567" y="396"/>
                    <a:pt x="12858" y="1"/>
                    <a:pt x="8299"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194;p67">
              <a:extLst>
                <a:ext uri="{FF2B5EF4-FFF2-40B4-BE49-F238E27FC236}">
                  <a16:creationId xmlns:a16="http://schemas.microsoft.com/office/drawing/2014/main" id="{1A447C10-ABDE-4C11-B422-F575E21076AA}"/>
                </a:ext>
              </a:extLst>
            </p:cNvPr>
            <p:cNvSpPr/>
            <p:nvPr/>
          </p:nvSpPr>
          <p:spPr>
            <a:xfrm>
              <a:off x="3170043" y="3220897"/>
              <a:ext cx="528156" cy="34909"/>
            </a:xfrm>
            <a:custGeom>
              <a:avLst/>
              <a:gdLst/>
              <a:ahLst/>
              <a:cxnLst/>
              <a:rect l="l" t="t" r="r" b="b"/>
              <a:pathLst>
                <a:path w="16567" h="1095" extrusionOk="0">
                  <a:moveTo>
                    <a:pt x="8299" y="1"/>
                  </a:moveTo>
                  <a:cubicBezTo>
                    <a:pt x="3709" y="1"/>
                    <a:pt x="1" y="396"/>
                    <a:pt x="1" y="852"/>
                  </a:cubicBezTo>
                  <a:cubicBezTo>
                    <a:pt x="1" y="943"/>
                    <a:pt x="123" y="1004"/>
                    <a:pt x="366" y="1095"/>
                  </a:cubicBezTo>
                  <a:cubicBezTo>
                    <a:pt x="1399" y="730"/>
                    <a:pt x="4560" y="487"/>
                    <a:pt x="8299" y="487"/>
                  </a:cubicBezTo>
                  <a:cubicBezTo>
                    <a:pt x="12007" y="487"/>
                    <a:pt x="15168" y="730"/>
                    <a:pt x="16202" y="1095"/>
                  </a:cubicBezTo>
                  <a:cubicBezTo>
                    <a:pt x="16445" y="1004"/>
                    <a:pt x="16567" y="943"/>
                    <a:pt x="16567" y="852"/>
                  </a:cubicBezTo>
                  <a:cubicBezTo>
                    <a:pt x="16567" y="396"/>
                    <a:pt x="12858" y="1"/>
                    <a:pt x="8299"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195;p67">
              <a:extLst>
                <a:ext uri="{FF2B5EF4-FFF2-40B4-BE49-F238E27FC236}">
                  <a16:creationId xmlns:a16="http://schemas.microsoft.com/office/drawing/2014/main" id="{C8C35063-F894-44BB-8794-2D755F16781F}"/>
                </a:ext>
              </a:extLst>
            </p:cNvPr>
            <p:cNvSpPr/>
            <p:nvPr/>
          </p:nvSpPr>
          <p:spPr>
            <a:xfrm>
              <a:off x="3130320" y="3148208"/>
              <a:ext cx="663805" cy="149262"/>
            </a:xfrm>
            <a:custGeom>
              <a:avLst/>
              <a:gdLst/>
              <a:ahLst/>
              <a:cxnLst/>
              <a:rect l="l" t="t" r="r" b="b"/>
              <a:pathLst>
                <a:path w="20822" h="4682" extrusionOk="0">
                  <a:moveTo>
                    <a:pt x="1" y="1"/>
                  </a:moveTo>
                  <a:lnTo>
                    <a:pt x="1" y="2858"/>
                  </a:lnTo>
                  <a:cubicBezTo>
                    <a:pt x="1" y="3861"/>
                    <a:pt x="4651" y="4682"/>
                    <a:pt x="10396" y="4682"/>
                  </a:cubicBezTo>
                  <a:cubicBezTo>
                    <a:pt x="16171" y="4682"/>
                    <a:pt x="20822" y="3861"/>
                    <a:pt x="20822" y="2858"/>
                  </a:cubicBezTo>
                  <a:lnTo>
                    <a:pt x="20822"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196;p67">
              <a:extLst>
                <a:ext uri="{FF2B5EF4-FFF2-40B4-BE49-F238E27FC236}">
                  <a16:creationId xmlns:a16="http://schemas.microsoft.com/office/drawing/2014/main" id="{04D94825-FFFD-4403-A65D-41B76B441974}"/>
                </a:ext>
              </a:extLst>
            </p:cNvPr>
            <p:cNvSpPr/>
            <p:nvPr/>
          </p:nvSpPr>
          <p:spPr>
            <a:xfrm>
              <a:off x="3130320" y="3089101"/>
              <a:ext cx="663805" cy="115342"/>
            </a:xfrm>
            <a:custGeom>
              <a:avLst/>
              <a:gdLst/>
              <a:ahLst/>
              <a:cxnLst/>
              <a:rect l="l" t="t" r="r" b="b"/>
              <a:pathLst>
                <a:path w="20822" h="3618" extrusionOk="0">
                  <a:moveTo>
                    <a:pt x="10396" y="1"/>
                  </a:moveTo>
                  <a:cubicBezTo>
                    <a:pt x="4651" y="1"/>
                    <a:pt x="1" y="821"/>
                    <a:pt x="1" y="1794"/>
                  </a:cubicBezTo>
                  <a:cubicBezTo>
                    <a:pt x="1" y="2797"/>
                    <a:pt x="4651" y="3618"/>
                    <a:pt x="10396" y="3618"/>
                  </a:cubicBezTo>
                  <a:cubicBezTo>
                    <a:pt x="16171" y="3618"/>
                    <a:pt x="20822" y="2797"/>
                    <a:pt x="20822" y="1794"/>
                  </a:cubicBezTo>
                  <a:cubicBezTo>
                    <a:pt x="20822" y="821"/>
                    <a:pt x="16171" y="1"/>
                    <a:pt x="10396"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197;p67">
              <a:extLst>
                <a:ext uri="{FF2B5EF4-FFF2-40B4-BE49-F238E27FC236}">
                  <a16:creationId xmlns:a16="http://schemas.microsoft.com/office/drawing/2014/main" id="{1F773B10-29D4-4244-AFC9-3B92C00C73EB}"/>
                </a:ext>
              </a:extLst>
            </p:cNvPr>
            <p:cNvSpPr/>
            <p:nvPr/>
          </p:nvSpPr>
          <p:spPr>
            <a:xfrm>
              <a:off x="3198162" y="3114319"/>
              <a:ext cx="528156" cy="53303"/>
            </a:xfrm>
            <a:custGeom>
              <a:avLst/>
              <a:gdLst/>
              <a:ahLst/>
              <a:cxnLst/>
              <a:rect l="l" t="t" r="r" b="b"/>
              <a:pathLst>
                <a:path w="16567" h="1672" extrusionOk="0">
                  <a:moveTo>
                    <a:pt x="8268" y="0"/>
                  </a:moveTo>
                  <a:cubicBezTo>
                    <a:pt x="3709" y="0"/>
                    <a:pt x="0" y="365"/>
                    <a:pt x="0" y="821"/>
                  </a:cubicBezTo>
                  <a:cubicBezTo>
                    <a:pt x="0" y="1277"/>
                    <a:pt x="3709" y="1672"/>
                    <a:pt x="8268" y="1672"/>
                  </a:cubicBezTo>
                  <a:cubicBezTo>
                    <a:pt x="12858" y="1672"/>
                    <a:pt x="16566" y="1277"/>
                    <a:pt x="16566" y="821"/>
                  </a:cubicBezTo>
                  <a:cubicBezTo>
                    <a:pt x="16566" y="365"/>
                    <a:pt x="12858" y="0"/>
                    <a:pt x="8268"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198;p67">
              <a:extLst>
                <a:ext uri="{FF2B5EF4-FFF2-40B4-BE49-F238E27FC236}">
                  <a16:creationId xmlns:a16="http://schemas.microsoft.com/office/drawing/2014/main" id="{253B01B7-92A9-4CE5-AC53-B50950DE9AFE}"/>
                </a:ext>
              </a:extLst>
            </p:cNvPr>
            <p:cNvSpPr/>
            <p:nvPr/>
          </p:nvSpPr>
          <p:spPr>
            <a:xfrm>
              <a:off x="3198162" y="3114319"/>
              <a:ext cx="528156" cy="33920"/>
            </a:xfrm>
            <a:custGeom>
              <a:avLst/>
              <a:gdLst/>
              <a:ahLst/>
              <a:cxnLst/>
              <a:rect l="l" t="t" r="r" b="b"/>
              <a:pathLst>
                <a:path w="16567" h="1064" extrusionOk="0">
                  <a:moveTo>
                    <a:pt x="8268" y="0"/>
                  </a:moveTo>
                  <a:cubicBezTo>
                    <a:pt x="3709" y="0"/>
                    <a:pt x="0" y="365"/>
                    <a:pt x="0" y="821"/>
                  </a:cubicBezTo>
                  <a:cubicBezTo>
                    <a:pt x="0" y="912"/>
                    <a:pt x="122" y="1003"/>
                    <a:pt x="365" y="1064"/>
                  </a:cubicBezTo>
                  <a:cubicBezTo>
                    <a:pt x="1399" y="730"/>
                    <a:pt x="4560" y="486"/>
                    <a:pt x="8268" y="486"/>
                  </a:cubicBezTo>
                  <a:cubicBezTo>
                    <a:pt x="12007" y="486"/>
                    <a:pt x="15168" y="730"/>
                    <a:pt x="16201" y="1064"/>
                  </a:cubicBezTo>
                  <a:cubicBezTo>
                    <a:pt x="16444" y="1003"/>
                    <a:pt x="16566" y="912"/>
                    <a:pt x="16566" y="821"/>
                  </a:cubicBezTo>
                  <a:cubicBezTo>
                    <a:pt x="16566" y="365"/>
                    <a:pt x="12858" y="0"/>
                    <a:pt x="8268"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199;p67">
              <a:extLst>
                <a:ext uri="{FF2B5EF4-FFF2-40B4-BE49-F238E27FC236}">
                  <a16:creationId xmlns:a16="http://schemas.microsoft.com/office/drawing/2014/main" id="{88D9EB4B-282B-4F86-B6E5-847DD6259201}"/>
                </a:ext>
              </a:extLst>
            </p:cNvPr>
            <p:cNvSpPr/>
            <p:nvPr/>
          </p:nvSpPr>
          <p:spPr>
            <a:xfrm>
              <a:off x="3097387" y="3027092"/>
              <a:ext cx="665750" cy="151302"/>
            </a:xfrm>
            <a:custGeom>
              <a:avLst/>
              <a:gdLst/>
              <a:ahLst/>
              <a:cxnLst/>
              <a:rect l="l" t="t" r="r" b="b"/>
              <a:pathLst>
                <a:path w="20883" h="4746" extrusionOk="0">
                  <a:moveTo>
                    <a:pt x="20852" y="0"/>
                  </a:moveTo>
                  <a:lnTo>
                    <a:pt x="0" y="183"/>
                  </a:lnTo>
                  <a:lnTo>
                    <a:pt x="31" y="3040"/>
                  </a:lnTo>
                  <a:cubicBezTo>
                    <a:pt x="60" y="4005"/>
                    <a:pt x="4369" y="4746"/>
                    <a:pt x="9814" y="4746"/>
                  </a:cubicBezTo>
                  <a:cubicBezTo>
                    <a:pt x="10027" y="4746"/>
                    <a:pt x="10241" y="4744"/>
                    <a:pt x="10456" y="4742"/>
                  </a:cubicBezTo>
                  <a:cubicBezTo>
                    <a:pt x="16232" y="4712"/>
                    <a:pt x="20882" y="3861"/>
                    <a:pt x="20882" y="2858"/>
                  </a:cubicBezTo>
                  <a:lnTo>
                    <a:pt x="20852"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200;p67">
              <a:extLst>
                <a:ext uri="{FF2B5EF4-FFF2-40B4-BE49-F238E27FC236}">
                  <a16:creationId xmlns:a16="http://schemas.microsoft.com/office/drawing/2014/main" id="{688927D0-BBAA-4938-A2B3-6C1329D9D65C}"/>
                </a:ext>
              </a:extLst>
            </p:cNvPr>
            <p:cNvSpPr/>
            <p:nvPr/>
          </p:nvSpPr>
          <p:spPr>
            <a:xfrm>
              <a:off x="3097387" y="2970791"/>
              <a:ext cx="664762" cy="115469"/>
            </a:xfrm>
            <a:custGeom>
              <a:avLst/>
              <a:gdLst/>
              <a:ahLst/>
              <a:cxnLst/>
              <a:rect l="l" t="t" r="r" b="b"/>
              <a:pathLst>
                <a:path w="20852" h="3622" extrusionOk="0">
                  <a:moveTo>
                    <a:pt x="11068" y="0"/>
                  </a:moveTo>
                  <a:cubicBezTo>
                    <a:pt x="10856" y="0"/>
                    <a:pt x="10642" y="1"/>
                    <a:pt x="10426" y="4"/>
                  </a:cubicBezTo>
                  <a:cubicBezTo>
                    <a:pt x="4681" y="64"/>
                    <a:pt x="0" y="915"/>
                    <a:pt x="31" y="1918"/>
                  </a:cubicBezTo>
                  <a:cubicBezTo>
                    <a:pt x="31" y="2872"/>
                    <a:pt x="4532" y="3622"/>
                    <a:pt x="10124" y="3622"/>
                  </a:cubicBezTo>
                  <a:cubicBezTo>
                    <a:pt x="10234" y="3622"/>
                    <a:pt x="10345" y="3621"/>
                    <a:pt x="10456" y="3621"/>
                  </a:cubicBezTo>
                  <a:cubicBezTo>
                    <a:pt x="16201" y="3560"/>
                    <a:pt x="20852" y="2709"/>
                    <a:pt x="20852" y="1706"/>
                  </a:cubicBezTo>
                  <a:cubicBezTo>
                    <a:pt x="20852" y="740"/>
                    <a:pt x="16516" y="0"/>
                    <a:pt x="11068"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201;p67">
              <a:extLst>
                <a:ext uri="{FF2B5EF4-FFF2-40B4-BE49-F238E27FC236}">
                  <a16:creationId xmlns:a16="http://schemas.microsoft.com/office/drawing/2014/main" id="{C8A78ACA-6EC7-4ABB-BEFA-39C12FC044AD}"/>
                </a:ext>
              </a:extLst>
            </p:cNvPr>
            <p:cNvSpPr/>
            <p:nvPr/>
          </p:nvSpPr>
          <p:spPr>
            <a:xfrm>
              <a:off x="3166186" y="2995849"/>
              <a:ext cx="528156" cy="53622"/>
            </a:xfrm>
            <a:custGeom>
              <a:avLst/>
              <a:gdLst/>
              <a:ahLst/>
              <a:cxnLst/>
              <a:rect l="l" t="t" r="r" b="b"/>
              <a:pathLst>
                <a:path w="16567" h="1682" extrusionOk="0">
                  <a:moveTo>
                    <a:pt x="9330" y="1"/>
                  </a:moveTo>
                  <a:cubicBezTo>
                    <a:pt x="8982" y="1"/>
                    <a:pt x="8627" y="3"/>
                    <a:pt x="8268" y="8"/>
                  </a:cubicBezTo>
                  <a:cubicBezTo>
                    <a:pt x="3709" y="38"/>
                    <a:pt x="0" y="464"/>
                    <a:pt x="0" y="920"/>
                  </a:cubicBezTo>
                  <a:cubicBezTo>
                    <a:pt x="0" y="1356"/>
                    <a:pt x="3402" y="1682"/>
                    <a:pt x="7721" y="1682"/>
                  </a:cubicBezTo>
                  <a:cubicBezTo>
                    <a:pt x="7912" y="1682"/>
                    <a:pt x="8104" y="1681"/>
                    <a:pt x="8298" y="1680"/>
                  </a:cubicBezTo>
                  <a:cubicBezTo>
                    <a:pt x="12858" y="1619"/>
                    <a:pt x="16566" y="1224"/>
                    <a:pt x="16566" y="768"/>
                  </a:cubicBezTo>
                  <a:cubicBezTo>
                    <a:pt x="16566" y="320"/>
                    <a:pt x="13394" y="1"/>
                    <a:pt x="9330"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202;p67">
              <a:extLst>
                <a:ext uri="{FF2B5EF4-FFF2-40B4-BE49-F238E27FC236}">
                  <a16:creationId xmlns:a16="http://schemas.microsoft.com/office/drawing/2014/main" id="{A1E7D665-C6F8-4C51-9D4D-EBE0D02E8022}"/>
                </a:ext>
              </a:extLst>
            </p:cNvPr>
            <p:cNvSpPr/>
            <p:nvPr/>
          </p:nvSpPr>
          <p:spPr>
            <a:xfrm>
              <a:off x="3165198" y="2995052"/>
              <a:ext cx="528156" cy="36917"/>
            </a:xfrm>
            <a:custGeom>
              <a:avLst/>
              <a:gdLst/>
              <a:ahLst/>
              <a:cxnLst/>
              <a:rect l="l" t="t" r="r" b="b"/>
              <a:pathLst>
                <a:path w="16567" h="1158" extrusionOk="0">
                  <a:moveTo>
                    <a:pt x="8872" y="1"/>
                  </a:moveTo>
                  <a:cubicBezTo>
                    <a:pt x="8683" y="1"/>
                    <a:pt x="8492" y="1"/>
                    <a:pt x="8299" y="2"/>
                  </a:cubicBezTo>
                  <a:cubicBezTo>
                    <a:pt x="3709" y="63"/>
                    <a:pt x="1" y="458"/>
                    <a:pt x="31" y="914"/>
                  </a:cubicBezTo>
                  <a:cubicBezTo>
                    <a:pt x="31" y="1005"/>
                    <a:pt x="153" y="1097"/>
                    <a:pt x="366" y="1157"/>
                  </a:cubicBezTo>
                  <a:cubicBezTo>
                    <a:pt x="1399" y="823"/>
                    <a:pt x="4560" y="550"/>
                    <a:pt x="8299" y="489"/>
                  </a:cubicBezTo>
                  <a:cubicBezTo>
                    <a:pt x="8536" y="487"/>
                    <a:pt x="8772" y="486"/>
                    <a:pt x="9004" y="486"/>
                  </a:cubicBezTo>
                  <a:cubicBezTo>
                    <a:pt x="12431" y="486"/>
                    <a:pt x="15264" y="692"/>
                    <a:pt x="16232" y="1005"/>
                  </a:cubicBezTo>
                  <a:cubicBezTo>
                    <a:pt x="16445" y="945"/>
                    <a:pt x="16567" y="854"/>
                    <a:pt x="16567" y="762"/>
                  </a:cubicBezTo>
                  <a:cubicBezTo>
                    <a:pt x="16567" y="326"/>
                    <a:pt x="13165" y="1"/>
                    <a:pt x="8872"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203;p67">
              <a:extLst>
                <a:ext uri="{FF2B5EF4-FFF2-40B4-BE49-F238E27FC236}">
                  <a16:creationId xmlns:a16="http://schemas.microsoft.com/office/drawing/2014/main" id="{167AC2F3-2DB4-47FB-8D3A-2114BB731074}"/>
                </a:ext>
              </a:extLst>
            </p:cNvPr>
            <p:cNvSpPr/>
            <p:nvPr/>
          </p:nvSpPr>
          <p:spPr>
            <a:xfrm>
              <a:off x="3130320" y="2922427"/>
              <a:ext cx="664794" cy="152291"/>
            </a:xfrm>
            <a:custGeom>
              <a:avLst/>
              <a:gdLst/>
              <a:ahLst/>
              <a:cxnLst/>
              <a:rect l="l" t="t" r="r" b="b"/>
              <a:pathLst>
                <a:path w="20853" h="4777" extrusionOk="0">
                  <a:moveTo>
                    <a:pt x="20822" y="1"/>
                  </a:moveTo>
                  <a:lnTo>
                    <a:pt x="1" y="214"/>
                  </a:lnTo>
                  <a:lnTo>
                    <a:pt x="31" y="3071"/>
                  </a:lnTo>
                  <a:cubicBezTo>
                    <a:pt x="31" y="4036"/>
                    <a:pt x="4367" y="4776"/>
                    <a:pt x="9815" y="4776"/>
                  </a:cubicBezTo>
                  <a:cubicBezTo>
                    <a:pt x="10027" y="4776"/>
                    <a:pt x="10241" y="4775"/>
                    <a:pt x="10457" y="4773"/>
                  </a:cubicBezTo>
                  <a:cubicBezTo>
                    <a:pt x="16202" y="4712"/>
                    <a:pt x="20852" y="3861"/>
                    <a:pt x="20852" y="2858"/>
                  </a:cubicBezTo>
                  <a:lnTo>
                    <a:pt x="20822"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204;p67">
              <a:extLst>
                <a:ext uri="{FF2B5EF4-FFF2-40B4-BE49-F238E27FC236}">
                  <a16:creationId xmlns:a16="http://schemas.microsoft.com/office/drawing/2014/main" id="{49CBE3CE-22ED-4C13-B7A2-6526A366C827}"/>
                </a:ext>
              </a:extLst>
            </p:cNvPr>
            <p:cNvSpPr/>
            <p:nvPr/>
          </p:nvSpPr>
          <p:spPr>
            <a:xfrm>
              <a:off x="3130320" y="2867082"/>
              <a:ext cx="664794" cy="114609"/>
            </a:xfrm>
            <a:custGeom>
              <a:avLst/>
              <a:gdLst/>
              <a:ahLst/>
              <a:cxnLst/>
              <a:rect l="l" t="t" r="r" b="b"/>
              <a:pathLst>
                <a:path w="20853" h="3595" extrusionOk="0">
                  <a:moveTo>
                    <a:pt x="11038" y="1"/>
                  </a:moveTo>
                  <a:cubicBezTo>
                    <a:pt x="10826" y="1"/>
                    <a:pt x="10612" y="2"/>
                    <a:pt x="10396" y="4"/>
                  </a:cubicBezTo>
                  <a:cubicBezTo>
                    <a:pt x="4651" y="35"/>
                    <a:pt x="1" y="886"/>
                    <a:pt x="1" y="1889"/>
                  </a:cubicBezTo>
                  <a:cubicBezTo>
                    <a:pt x="1" y="2854"/>
                    <a:pt x="4337" y="3594"/>
                    <a:pt x="9784" y="3594"/>
                  </a:cubicBezTo>
                  <a:cubicBezTo>
                    <a:pt x="9997" y="3594"/>
                    <a:pt x="10211" y="3593"/>
                    <a:pt x="10426" y="3591"/>
                  </a:cubicBezTo>
                  <a:cubicBezTo>
                    <a:pt x="16202" y="3530"/>
                    <a:pt x="20852" y="2679"/>
                    <a:pt x="20822" y="1706"/>
                  </a:cubicBezTo>
                  <a:cubicBezTo>
                    <a:pt x="20822" y="741"/>
                    <a:pt x="16486" y="1"/>
                    <a:pt x="11038"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205;p67">
              <a:extLst>
                <a:ext uri="{FF2B5EF4-FFF2-40B4-BE49-F238E27FC236}">
                  <a16:creationId xmlns:a16="http://schemas.microsoft.com/office/drawing/2014/main" id="{37D2B67A-A4B0-4E29-BDA3-EAB5A1EFFDC6}"/>
                </a:ext>
              </a:extLst>
            </p:cNvPr>
            <p:cNvSpPr/>
            <p:nvPr/>
          </p:nvSpPr>
          <p:spPr>
            <a:xfrm>
              <a:off x="3198162" y="2891375"/>
              <a:ext cx="528156" cy="53431"/>
            </a:xfrm>
            <a:custGeom>
              <a:avLst/>
              <a:gdLst/>
              <a:ahLst/>
              <a:cxnLst/>
              <a:rect l="l" t="t" r="r" b="b"/>
              <a:pathLst>
                <a:path w="16567" h="1676" extrusionOk="0">
                  <a:moveTo>
                    <a:pt x="8845" y="0"/>
                  </a:moveTo>
                  <a:cubicBezTo>
                    <a:pt x="8654" y="0"/>
                    <a:pt x="8462" y="1"/>
                    <a:pt x="8268" y="2"/>
                  </a:cubicBezTo>
                  <a:cubicBezTo>
                    <a:pt x="3709" y="63"/>
                    <a:pt x="0" y="458"/>
                    <a:pt x="0" y="914"/>
                  </a:cubicBezTo>
                  <a:cubicBezTo>
                    <a:pt x="0" y="1351"/>
                    <a:pt x="3430" y="1676"/>
                    <a:pt x="7725" y="1676"/>
                  </a:cubicBezTo>
                  <a:cubicBezTo>
                    <a:pt x="7915" y="1676"/>
                    <a:pt x="8106" y="1675"/>
                    <a:pt x="8298" y="1674"/>
                  </a:cubicBezTo>
                  <a:cubicBezTo>
                    <a:pt x="12858" y="1643"/>
                    <a:pt x="16566" y="1218"/>
                    <a:pt x="16566" y="762"/>
                  </a:cubicBezTo>
                  <a:cubicBezTo>
                    <a:pt x="16566" y="325"/>
                    <a:pt x="13165" y="0"/>
                    <a:pt x="8845"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206;p67">
              <a:extLst>
                <a:ext uri="{FF2B5EF4-FFF2-40B4-BE49-F238E27FC236}">
                  <a16:creationId xmlns:a16="http://schemas.microsoft.com/office/drawing/2014/main" id="{4A2AA4DB-DB4B-4218-9685-ADCCF136529C}"/>
                </a:ext>
              </a:extLst>
            </p:cNvPr>
            <p:cNvSpPr/>
            <p:nvPr/>
          </p:nvSpPr>
          <p:spPr>
            <a:xfrm>
              <a:off x="3198162" y="2891216"/>
              <a:ext cx="528156" cy="37076"/>
            </a:xfrm>
            <a:custGeom>
              <a:avLst/>
              <a:gdLst/>
              <a:ahLst/>
              <a:cxnLst/>
              <a:rect l="l" t="t" r="r" b="b"/>
              <a:pathLst>
                <a:path w="16567" h="1163" extrusionOk="0">
                  <a:moveTo>
                    <a:pt x="9265" y="0"/>
                  </a:moveTo>
                  <a:cubicBezTo>
                    <a:pt x="8938" y="0"/>
                    <a:pt x="8606" y="3"/>
                    <a:pt x="8268" y="7"/>
                  </a:cubicBezTo>
                  <a:cubicBezTo>
                    <a:pt x="3709" y="38"/>
                    <a:pt x="0" y="463"/>
                    <a:pt x="0" y="919"/>
                  </a:cubicBezTo>
                  <a:cubicBezTo>
                    <a:pt x="0" y="1010"/>
                    <a:pt x="122" y="1071"/>
                    <a:pt x="365" y="1162"/>
                  </a:cubicBezTo>
                  <a:cubicBezTo>
                    <a:pt x="1399" y="797"/>
                    <a:pt x="4529" y="524"/>
                    <a:pt x="8268" y="493"/>
                  </a:cubicBezTo>
                  <a:cubicBezTo>
                    <a:pt x="8505" y="492"/>
                    <a:pt x="8741" y="491"/>
                    <a:pt x="8973" y="491"/>
                  </a:cubicBezTo>
                  <a:cubicBezTo>
                    <a:pt x="12400" y="491"/>
                    <a:pt x="15234" y="697"/>
                    <a:pt x="16201" y="1010"/>
                  </a:cubicBezTo>
                  <a:cubicBezTo>
                    <a:pt x="16444" y="919"/>
                    <a:pt x="16566" y="858"/>
                    <a:pt x="16566" y="767"/>
                  </a:cubicBezTo>
                  <a:cubicBezTo>
                    <a:pt x="16566" y="345"/>
                    <a:pt x="13383" y="0"/>
                    <a:pt x="9265"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207;p67">
              <a:extLst>
                <a:ext uri="{FF2B5EF4-FFF2-40B4-BE49-F238E27FC236}">
                  <a16:creationId xmlns:a16="http://schemas.microsoft.com/office/drawing/2014/main" id="{11A3C704-A179-4BE8-AD78-7F8E5A83383E}"/>
                </a:ext>
              </a:extLst>
            </p:cNvPr>
            <p:cNvSpPr/>
            <p:nvPr/>
          </p:nvSpPr>
          <p:spPr>
            <a:xfrm>
              <a:off x="3130320" y="2811003"/>
              <a:ext cx="664794" cy="152259"/>
            </a:xfrm>
            <a:custGeom>
              <a:avLst/>
              <a:gdLst/>
              <a:ahLst/>
              <a:cxnLst/>
              <a:rect l="l" t="t" r="r" b="b"/>
              <a:pathLst>
                <a:path w="20853" h="4776" extrusionOk="0">
                  <a:moveTo>
                    <a:pt x="20822" y="0"/>
                  </a:moveTo>
                  <a:lnTo>
                    <a:pt x="1" y="183"/>
                  </a:lnTo>
                  <a:lnTo>
                    <a:pt x="31" y="3070"/>
                  </a:lnTo>
                  <a:cubicBezTo>
                    <a:pt x="31" y="4008"/>
                    <a:pt x="4379" y="4776"/>
                    <a:pt x="9837" y="4776"/>
                  </a:cubicBezTo>
                  <a:cubicBezTo>
                    <a:pt x="10042" y="4776"/>
                    <a:pt x="10249" y="4775"/>
                    <a:pt x="10457" y="4772"/>
                  </a:cubicBezTo>
                  <a:cubicBezTo>
                    <a:pt x="16202" y="4712"/>
                    <a:pt x="20852" y="3861"/>
                    <a:pt x="20852" y="2857"/>
                  </a:cubicBezTo>
                  <a:lnTo>
                    <a:pt x="20822"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208;p67">
              <a:extLst>
                <a:ext uri="{FF2B5EF4-FFF2-40B4-BE49-F238E27FC236}">
                  <a16:creationId xmlns:a16="http://schemas.microsoft.com/office/drawing/2014/main" id="{DFC1B533-9757-4A8E-BC42-85CF6FA81E00}"/>
                </a:ext>
              </a:extLst>
            </p:cNvPr>
            <p:cNvSpPr/>
            <p:nvPr/>
          </p:nvSpPr>
          <p:spPr>
            <a:xfrm>
              <a:off x="3130320" y="2754765"/>
              <a:ext cx="664794" cy="115469"/>
            </a:xfrm>
            <a:custGeom>
              <a:avLst/>
              <a:gdLst/>
              <a:ahLst/>
              <a:cxnLst/>
              <a:rect l="l" t="t" r="r" b="b"/>
              <a:pathLst>
                <a:path w="20853" h="3622" extrusionOk="0">
                  <a:moveTo>
                    <a:pt x="10729" y="0"/>
                  </a:moveTo>
                  <a:cubicBezTo>
                    <a:pt x="10618" y="0"/>
                    <a:pt x="10507" y="1"/>
                    <a:pt x="10396" y="1"/>
                  </a:cubicBezTo>
                  <a:cubicBezTo>
                    <a:pt x="4651" y="62"/>
                    <a:pt x="1" y="913"/>
                    <a:pt x="1" y="1916"/>
                  </a:cubicBezTo>
                  <a:cubicBezTo>
                    <a:pt x="1" y="2882"/>
                    <a:pt x="4337" y="3622"/>
                    <a:pt x="9784" y="3622"/>
                  </a:cubicBezTo>
                  <a:cubicBezTo>
                    <a:pt x="9997" y="3622"/>
                    <a:pt x="10211" y="3621"/>
                    <a:pt x="10426" y="3618"/>
                  </a:cubicBezTo>
                  <a:cubicBezTo>
                    <a:pt x="16202" y="3558"/>
                    <a:pt x="20852" y="2707"/>
                    <a:pt x="20822" y="1703"/>
                  </a:cubicBezTo>
                  <a:cubicBezTo>
                    <a:pt x="20822" y="750"/>
                    <a:pt x="16320" y="0"/>
                    <a:pt x="10729"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209;p67">
              <a:extLst>
                <a:ext uri="{FF2B5EF4-FFF2-40B4-BE49-F238E27FC236}">
                  <a16:creationId xmlns:a16="http://schemas.microsoft.com/office/drawing/2014/main" id="{96C350EA-ACB2-45AE-84C4-C9E44A769019}"/>
                </a:ext>
              </a:extLst>
            </p:cNvPr>
            <p:cNvSpPr/>
            <p:nvPr/>
          </p:nvSpPr>
          <p:spPr>
            <a:xfrm>
              <a:off x="3198162" y="2779919"/>
              <a:ext cx="528156" cy="53463"/>
            </a:xfrm>
            <a:custGeom>
              <a:avLst/>
              <a:gdLst/>
              <a:ahLst/>
              <a:cxnLst/>
              <a:rect l="l" t="t" r="r" b="b"/>
              <a:pathLst>
                <a:path w="16567" h="1677" extrusionOk="0">
                  <a:moveTo>
                    <a:pt x="8845" y="1"/>
                  </a:moveTo>
                  <a:cubicBezTo>
                    <a:pt x="8654" y="1"/>
                    <a:pt x="8462" y="1"/>
                    <a:pt x="8268" y="3"/>
                  </a:cubicBezTo>
                  <a:cubicBezTo>
                    <a:pt x="3709" y="33"/>
                    <a:pt x="0" y="459"/>
                    <a:pt x="0" y="914"/>
                  </a:cubicBezTo>
                  <a:cubicBezTo>
                    <a:pt x="0" y="1351"/>
                    <a:pt x="3430" y="1676"/>
                    <a:pt x="7725" y="1676"/>
                  </a:cubicBezTo>
                  <a:cubicBezTo>
                    <a:pt x="7915" y="1676"/>
                    <a:pt x="8106" y="1676"/>
                    <a:pt x="8298" y="1674"/>
                  </a:cubicBezTo>
                  <a:cubicBezTo>
                    <a:pt x="12858" y="1614"/>
                    <a:pt x="16566" y="1218"/>
                    <a:pt x="16566" y="763"/>
                  </a:cubicBezTo>
                  <a:cubicBezTo>
                    <a:pt x="16566" y="326"/>
                    <a:pt x="13165" y="1"/>
                    <a:pt x="88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210;p67">
              <a:extLst>
                <a:ext uri="{FF2B5EF4-FFF2-40B4-BE49-F238E27FC236}">
                  <a16:creationId xmlns:a16="http://schemas.microsoft.com/office/drawing/2014/main" id="{039C14DF-2F03-4420-9D1F-D98846034565}"/>
                </a:ext>
              </a:extLst>
            </p:cNvPr>
            <p:cNvSpPr/>
            <p:nvPr/>
          </p:nvSpPr>
          <p:spPr>
            <a:xfrm>
              <a:off x="3198162" y="2779760"/>
              <a:ext cx="528156" cy="37076"/>
            </a:xfrm>
            <a:custGeom>
              <a:avLst/>
              <a:gdLst/>
              <a:ahLst/>
              <a:cxnLst/>
              <a:rect l="l" t="t" r="r" b="b"/>
              <a:pathLst>
                <a:path w="16567" h="1163" extrusionOk="0">
                  <a:moveTo>
                    <a:pt x="9336" y="0"/>
                  </a:moveTo>
                  <a:cubicBezTo>
                    <a:pt x="8986" y="0"/>
                    <a:pt x="8630" y="3"/>
                    <a:pt x="8268" y="8"/>
                  </a:cubicBezTo>
                  <a:cubicBezTo>
                    <a:pt x="3709" y="38"/>
                    <a:pt x="0" y="464"/>
                    <a:pt x="0" y="919"/>
                  </a:cubicBezTo>
                  <a:cubicBezTo>
                    <a:pt x="0" y="1011"/>
                    <a:pt x="122" y="1071"/>
                    <a:pt x="365" y="1163"/>
                  </a:cubicBezTo>
                  <a:cubicBezTo>
                    <a:pt x="1399" y="798"/>
                    <a:pt x="4529" y="524"/>
                    <a:pt x="8268" y="494"/>
                  </a:cubicBezTo>
                  <a:cubicBezTo>
                    <a:pt x="8505" y="492"/>
                    <a:pt x="8741" y="491"/>
                    <a:pt x="8973" y="491"/>
                  </a:cubicBezTo>
                  <a:cubicBezTo>
                    <a:pt x="12400" y="491"/>
                    <a:pt x="15234" y="698"/>
                    <a:pt x="16201" y="1011"/>
                  </a:cubicBezTo>
                  <a:cubicBezTo>
                    <a:pt x="16444" y="919"/>
                    <a:pt x="16566" y="828"/>
                    <a:pt x="16566" y="768"/>
                  </a:cubicBezTo>
                  <a:cubicBezTo>
                    <a:pt x="16566" y="320"/>
                    <a:pt x="13419" y="0"/>
                    <a:pt x="9336"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211;p67">
              <a:extLst>
                <a:ext uri="{FF2B5EF4-FFF2-40B4-BE49-F238E27FC236}">
                  <a16:creationId xmlns:a16="http://schemas.microsoft.com/office/drawing/2014/main" id="{51B58653-B57B-435B-A191-C26D9537F028}"/>
                </a:ext>
              </a:extLst>
            </p:cNvPr>
            <p:cNvSpPr/>
            <p:nvPr/>
          </p:nvSpPr>
          <p:spPr>
            <a:xfrm>
              <a:off x="2832839" y="3793607"/>
              <a:ext cx="666706" cy="156053"/>
            </a:xfrm>
            <a:custGeom>
              <a:avLst/>
              <a:gdLst/>
              <a:ahLst/>
              <a:cxnLst/>
              <a:rect l="l" t="t" r="r" b="b"/>
              <a:pathLst>
                <a:path w="20913" h="4895" extrusionOk="0">
                  <a:moveTo>
                    <a:pt x="0" y="0"/>
                  </a:moveTo>
                  <a:lnTo>
                    <a:pt x="0" y="3010"/>
                  </a:lnTo>
                  <a:cubicBezTo>
                    <a:pt x="0" y="4043"/>
                    <a:pt x="4681" y="4894"/>
                    <a:pt x="10456" y="4894"/>
                  </a:cubicBezTo>
                  <a:cubicBezTo>
                    <a:pt x="16232" y="4894"/>
                    <a:pt x="20912" y="4043"/>
                    <a:pt x="20912" y="3010"/>
                  </a:cubicBezTo>
                  <a:lnTo>
                    <a:pt x="20912"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212;p67">
              <a:extLst>
                <a:ext uri="{FF2B5EF4-FFF2-40B4-BE49-F238E27FC236}">
                  <a16:creationId xmlns:a16="http://schemas.microsoft.com/office/drawing/2014/main" id="{8217EDF7-93E6-4AF8-B53E-A97AD4244D18}"/>
                </a:ext>
              </a:extLst>
            </p:cNvPr>
            <p:cNvSpPr/>
            <p:nvPr/>
          </p:nvSpPr>
          <p:spPr>
            <a:xfrm>
              <a:off x="3476260" y="3753883"/>
              <a:ext cx="15557" cy="219016"/>
            </a:xfrm>
            <a:custGeom>
              <a:avLst/>
              <a:gdLst/>
              <a:ahLst/>
              <a:cxnLst/>
              <a:rect l="l" t="t" r="r" b="b"/>
              <a:pathLst>
                <a:path w="488" h="6870" extrusionOk="0">
                  <a:moveTo>
                    <a:pt x="1" y="0"/>
                  </a:moveTo>
                  <a:lnTo>
                    <a:pt x="1" y="6870"/>
                  </a:lnTo>
                  <a:lnTo>
                    <a:pt x="487" y="687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213;p67">
              <a:extLst>
                <a:ext uri="{FF2B5EF4-FFF2-40B4-BE49-F238E27FC236}">
                  <a16:creationId xmlns:a16="http://schemas.microsoft.com/office/drawing/2014/main" id="{A9406313-88E5-4917-A892-654F2D1109C6}"/>
                </a:ext>
              </a:extLst>
            </p:cNvPr>
            <p:cNvSpPr/>
            <p:nvPr/>
          </p:nvSpPr>
          <p:spPr>
            <a:xfrm>
              <a:off x="3435580" y="3753883"/>
              <a:ext cx="15526" cy="219016"/>
            </a:xfrm>
            <a:custGeom>
              <a:avLst/>
              <a:gdLst/>
              <a:ahLst/>
              <a:cxnLst/>
              <a:rect l="l" t="t" r="r" b="b"/>
              <a:pathLst>
                <a:path w="487" h="6870" extrusionOk="0">
                  <a:moveTo>
                    <a:pt x="0" y="0"/>
                  </a:moveTo>
                  <a:lnTo>
                    <a:pt x="0" y="6870"/>
                  </a:lnTo>
                  <a:lnTo>
                    <a:pt x="487" y="687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214;p67">
              <a:extLst>
                <a:ext uri="{FF2B5EF4-FFF2-40B4-BE49-F238E27FC236}">
                  <a16:creationId xmlns:a16="http://schemas.microsoft.com/office/drawing/2014/main" id="{F5E90E7C-B28A-4DD1-B0E3-1496144F08EF}"/>
                </a:ext>
              </a:extLst>
            </p:cNvPr>
            <p:cNvSpPr/>
            <p:nvPr/>
          </p:nvSpPr>
          <p:spPr>
            <a:xfrm>
              <a:off x="3389066" y="3753883"/>
              <a:ext cx="15526" cy="219016"/>
            </a:xfrm>
            <a:custGeom>
              <a:avLst/>
              <a:gdLst/>
              <a:ahLst/>
              <a:cxnLst/>
              <a:rect l="l" t="t" r="r" b="b"/>
              <a:pathLst>
                <a:path w="487" h="6870" extrusionOk="0">
                  <a:moveTo>
                    <a:pt x="0" y="0"/>
                  </a:moveTo>
                  <a:lnTo>
                    <a:pt x="0" y="6870"/>
                  </a:lnTo>
                  <a:lnTo>
                    <a:pt x="487" y="687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215;p67">
              <a:extLst>
                <a:ext uri="{FF2B5EF4-FFF2-40B4-BE49-F238E27FC236}">
                  <a16:creationId xmlns:a16="http://schemas.microsoft.com/office/drawing/2014/main" id="{1C7B243B-6C5E-4934-9BC9-4CE02CC49D63}"/>
                </a:ext>
              </a:extLst>
            </p:cNvPr>
            <p:cNvSpPr/>
            <p:nvPr/>
          </p:nvSpPr>
          <p:spPr>
            <a:xfrm>
              <a:off x="3330915" y="3753883"/>
              <a:ext cx="15526" cy="219016"/>
            </a:xfrm>
            <a:custGeom>
              <a:avLst/>
              <a:gdLst/>
              <a:ahLst/>
              <a:cxnLst/>
              <a:rect l="l" t="t" r="r" b="b"/>
              <a:pathLst>
                <a:path w="487" h="6870" extrusionOk="0">
                  <a:moveTo>
                    <a:pt x="1" y="0"/>
                  </a:moveTo>
                  <a:lnTo>
                    <a:pt x="1" y="6870"/>
                  </a:lnTo>
                  <a:lnTo>
                    <a:pt x="487" y="687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216;p67">
              <a:extLst>
                <a:ext uri="{FF2B5EF4-FFF2-40B4-BE49-F238E27FC236}">
                  <a16:creationId xmlns:a16="http://schemas.microsoft.com/office/drawing/2014/main" id="{8DD65D92-9DC1-4FAD-BDC1-20CC70C31905}"/>
                </a:ext>
              </a:extLst>
            </p:cNvPr>
            <p:cNvSpPr/>
            <p:nvPr/>
          </p:nvSpPr>
          <p:spPr>
            <a:xfrm>
              <a:off x="3266005" y="3753883"/>
              <a:ext cx="16482" cy="219016"/>
            </a:xfrm>
            <a:custGeom>
              <a:avLst/>
              <a:gdLst/>
              <a:ahLst/>
              <a:cxnLst/>
              <a:rect l="l" t="t" r="r" b="b"/>
              <a:pathLst>
                <a:path w="517" h="6870" extrusionOk="0">
                  <a:moveTo>
                    <a:pt x="0" y="0"/>
                  </a:moveTo>
                  <a:lnTo>
                    <a:pt x="0" y="6870"/>
                  </a:lnTo>
                  <a:lnTo>
                    <a:pt x="517" y="687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217;p67">
              <a:extLst>
                <a:ext uri="{FF2B5EF4-FFF2-40B4-BE49-F238E27FC236}">
                  <a16:creationId xmlns:a16="http://schemas.microsoft.com/office/drawing/2014/main" id="{B032150E-D1DF-469F-899B-C0D1061B8E09}"/>
                </a:ext>
              </a:extLst>
            </p:cNvPr>
            <p:cNvSpPr/>
            <p:nvPr/>
          </p:nvSpPr>
          <p:spPr>
            <a:xfrm>
              <a:off x="3196218" y="3753883"/>
              <a:ext cx="16514" cy="219016"/>
            </a:xfrm>
            <a:custGeom>
              <a:avLst/>
              <a:gdLst/>
              <a:ahLst/>
              <a:cxnLst/>
              <a:rect l="l" t="t" r="r" b="b"/>
              <a:pathLst>
                <a:path w="518" h="6870" extrusionOk="0">
                  <a:moveTo>
                    <a:pt x="1" y="0"/>
                  </a:moveTo>
                  <a:lnTo>
                    <a:pt x="1" y="6870"/>
                  </a:lnTo>
                  <a:lnTo>
                    <a:pt x="517" y="687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218;p67">
              <a:extLst>
                <a:ext uri="{FF2B5EF4-FFF2-40B4-BE49-F238E27FC236}">
                  <a16:creationId xmlns:a16="http://schemas.microsoft.com/office/drawing/2014/main" id="{6A2C4B3B-C13E-4809-86A3-C85A90AA13CE}"/>
                </a:ext>
              </a:extLst>
            </p:cNvPr>
            <p:cNvSpPr/>
            <p:nvPr/>
          </p:nvSpPr>
          <p:spPr>
            <a:xfrm>
              <a:off x="2832839" y="3731599"/>
              <a:ext cx="666706" cy="120188"/>
            </a:xfrm>
            <a:custGeom>
              <a:avLst/>
              <a:gdLst/>
              <a:ahLst/>
              <a:cxnLst/>
              <a:rect l="l" t="t" r="r" b="b"/>
              <a:pathLst>
                <a:path w="20913" h="3770" extrusionOk="0">
                  <a:moveTo>
                    <a:pt x="10456" y="0"/>
                  </a:moveTo>
                  <a:cubicBezTo>
                    <a:pt x="4681" y="0"/>
                    <a:pt x="0" y="851"/>
                    <a:pt x="0" y="1885"/>
                  </a:cubicBezTo>
                  <a:cubicBezTo>
                    <a:pt x="0" y="2918"/>
                    <a:pt x="4681" y="3769"/>
                    <a:pt x="10456" y="3769"/>
                  </a:cubicBezTo>
                  <a:cubicBezTo>
                    <a:pt x="16232" y="3769"/>
                    <a:pt x="20912" y="2918"/>
                    <a:pt x="20912" y="1885"/>
                  </a:cubicBezTo>
                  <a:cubicBezTo>
                    <a:pt x="20912" y="851"/>
                    <a:pt x="16232" y="0"/>
                    <a:pt x="104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219;p67">
              <a:extLst>
                <a:ext uri="{FF2B5EF4-FFF2-40B4-BE49-F238E27FC236}">
                  <a16:creationId xmlns:a16="http://schemas.microsoft.com/office/drawing/2014/main" id="{CDAB864E-E367-496C-A302-3939BC8DC68E}"/>
                </a:ext>
              </a:extLst>
            </p:cNvPr>
            <p:cNvSpPr/>
            <p:nvPr/>
          </p:nvSpPr>
          <p:spPr>
            <a:xfrm>
              <a:off x="2901638" y="3757741"/>
              <a:ext cx="529112" cy="55280"/>
            </a:xfrm>
            <a:custGeom>
              <a:avLst/>
              <a:gdLst/>
              <a:ahLst/>
              <a:cxnLst/>
              <a:rect l="l" t="t" r="r" b="b"/>
              <a:pathLst>
                <a:path w="16597" h="1734" extrusionOk="0">
                  <a:moveTo>
                    <a:pt x="8298" y="1"/>
                  </a:moveTo>
                  <a:cubicBezTo>
                    <a:pt x="3709" y="1"/>
                    <a:pt x="0" y="396"/>
                    <a:pt x="0" y="852"/>
                  </a:cubicBezTo>
                  <a:cubicBezTo>
                    <a:pt x="0" y="1338"/>
                    <a:pt x="3709" y="1733"/>
                    <a:pt x="8298" y="1733"/>
                  </a:cubicBezTo>
                  <a:cubicBezTo>
                    <a:pt x="12888" y="1733"/>
                    <a:pt x="16596" y="1338"/>
                    <a:pt x="16596" y="852"/>
                  </a:cubicBezTo>
                  <a:cubicBezTo>
                    <a:pt x="16596" y="396"/>
                    <a:pt x="12888" y="1"/>
                    <a:pt x="8298"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220;p67">
              <a:extLst>
                <a:ext uri="{FF2B5EF4-FFF2-40B4-BE49-F238E27FC236}">
                  <a16:creationId xmlns:a16="http://schemas.microsoft.com/office/drawing/2014/main" id="{5A6B16C9-26E1-4AD2-A215-5346A855482F}"/>
                </a:ext>
              </a:extLst>
            </p:cNvPr>
            <p:cNvSpPr/>
            <p:nvPr/>
          </p:nvSpPr>
          <p:spPr>
            <a:xfrm>
              <a:off x="2901638" y="3757741"/>
              <a:ext cx="529112" cy="35897"/>
            </a:xfrm>
            <a:custGeom>
              <a:avLst/>
              <a:gdLst/>
              <a:ahLst/>
              <a:cxnLst/>
              <a:rect l="l" t="t" r="r" b="b"/>
              <a:pathLst>
                <a:path w="16597" h="1126" extrusionOk="0">
                  <a:moveTo>
                    <a:pt x="8298" y="1"/>
                  </a:moveTo>
                  <a:cubicBezTo>
                    <a:pt x="3709" y="1"/>
                    <a:pt x="0" y="396"/>
                    <a:pt x="0" y="852"/>
                  </a:cubicBezTo>
                  <a:cubicBezTo>
                    <a:pt x="0" y="943"/>
                    <a:pt x="122" y="1034"/>
                    <a:pt x="365" y="1125"/>
                  </a:cubicBezTo>
                  <a:cubicBezTo>
                    <a:pt x="1399" y="761"/>
                    <a:pt x="4560" y="487"/>
                    <a:pt x="8298" y="487"/>
                  </a:cubicBezTo>
                  <a:cubicBezTo>
                    <a:pt x="12037" y="487"/>
                    <a:pt x="15229" y="761"/>
                    <a:pt x="16262" y="1125"/>
                  </a:cubicBezTo>
                  <a:cubicBezTo>
                    <a:pt x="16475" y="1034"/>
                    <a:pt x="16596" y="943"/>
                    <a:pt x="16596" y="852"/>
                  </a:cubicBezTo>
                  <a:cubicBezTo>
                    <a:pt x="16596" y="396"/>
                    <a:pt x="12888" y="1"/>
                    <a:pt x="8298"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221;p67">
              <a:extLst>
                <a:ext uri="{FF2B5EF4-FFF2-40B4-BE49-F238E27FC236}">
                  <a16:creationId xmlns:a16="http://schemas.microsoft.com/office/drawing/2014/main" id="{3A95A8D7-C0C8-4367-AC36-29CE09C9AEDC}"/>
                </a:ext>
              </a:extLst>
            </p:cNvPr>
            <p:cNvSpPr/>
            <p:nvPr/>
          </p:nvSpPr>
          <p:spPr>
            <a:xfrm>
              <a:off x="2793115" y="3667613"/>
              <a:ext cx="665718" cy="156053"/>
            </a:xfrm>
            <a:custGeom>
              <a:avLst/>
              <a:gdLst/>
              <a:ahLst/>
              <a:cxnLst/>
              <a:rect l="l" t="t" r="r" b="b"/>
              <a:pathLst>
                <a:path w="20882" h="4895" extrusionOk="0">
                  <a:moveTo>
                    <a:pt x="0" y="1"/>
                  </a:moveTo>
                  <a:lnTo>
                    <a:pt x="0" y="3010"/>
                  </a:lnTo>
                  <a:cubicBezTo>
                    <a:pt x="0" y="4044"/>
                    <a:pt x="4681" y="4895"/>
                    <a:pt x="10456" y="4895"/>
                  </a:cubicBezTo>
                  <a:cubicBezTo>
                    <a:pt x="16201" y="4895"/>
                    <a:pt x="20882" y="4044"/>
                    <a:pt x="20882" y="3010"/>
                  </a:cubicBezTo>
                  <a:lnTo>
                    <a:pt x="20882"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222;p67">
              <a:extLst>
                <a:ext uri="{FF2B5EF4-FFF2-40B4-BE49-F238E27FC236}">
                  <a16:creationId xmlns:a16="http://schemas.microsoft.com/office/drawing/2014/main" id="{AC18C090-1F49-42D1-9E39-B953634A4F89}"/>
                </a:ext>
              </a:extLst>
            </p:cNvPr>
            <p:cNvSpPr/>
            <p:nvPr/>
          </p:nvSpPr>
          <p:spPr>
            <a:xfrm>
              <a:off x="2799874" y="3627890"/>
              <a:ext cx="16514" cy="219047"/>
            </a:xfrm>
            <a:custGeom>
              <a:avLst/>
              <a:gdLst/>
              <a:ahLst/>
              <a:cxnLst/>
              <a:rect l="l" t="t" r="r" b="b"/>
              <a:pathLst>
                <a:path w="518" h="6871" extrusionOk="0">
                  <a:moveTo>
                    <a:pt x="1" y="1"/>
                  </a:moveTo>
                  <a:lnTo>
                    <a:pt x="1" y="6870"/>
                  </a:lnTo>
                  <a:lnTo>
                    <a:pt x="518" y="6870"/>
                  </a:lnTo>
                  <a:lnTo>
                    <a:pt x="518"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223;p67">
              <a:extLst>
                <a:ext uri="{FF2B5EF4-FFF2-40B4-BE49-F238E27FC236}">
                  <a16:creationId xmlns:a16="http://schemas.microsoft.com/office/drawing/2014/main" id="{6D5DF88C-BE58-4AB2-851F-EF55D893B9F6}"/>
                </a:ext>
              </a:extLst>
            </p:cNvPr>
            <p:cNvSpPr/>
            <p:nvPr/>
          </p:nvSpPr>
          <p:spPr>
            <a:xfrm>
              <a:off x="2841542" y="3627890"/>
              <a:ext cx="15557" cy="219047"/>
            </a:xfrm>
            <a:custGeom>
              <a:avLst/>
              <a:gdLst/>
              <a:ahLst/>
              <a:cxnLst/>
              <a:rect l="l" t="t" r="r" b="b"/>
              <a:pathLst>
                <a:path w="488" h="6871" extrusionOk="0">
                  <a:moveTo>
                    <a:pt x="1" y="1"/>
                  </a:moveTo>
                  <a:lnTo>
                    <a:pt x="1" y="6870"/>
                  </a:lnTo>
                  <a:lnTo>
                    <a:pt x="487" y="6870"/>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224;p67">
              <a:extLst>
                <a:ext uri="{FF2B5EF4-FFF2-40B4-BE49-F238E27FC236}">
                  <a16:creationId xmlns:a16="http://schemas.microsoft.com/office/drawing/2014/main" id="{35C97659-E46E-4844-AB7D-CAF38B6402F5}"/>
                </a:ext>
              </a:extLst>
            </p:cNvPr>
            <p:cNvSpPr/>
            <p:nvPr/>
          </p:nvSpPr>
          <p:spPr>
            <a:xfrm>
              <a:off x="2888057" y="3627890"/>
              <a:ext cx="15557" cy="219047"/>
            </a:xfrm>
            <a:custGeom>
              <a:avLst/>
              <a:gdLst/>
              <a:ahLst/>
              <a:cxnLst/>
              <a:rect l="l" t="t" r="r" b="b"/>
              <a:pathLst>
                <a:path w="488" h="6871" extrusionOk="0">
                  <a:moveTo>
                    <a:pt x="1" y="1"/>
                  </a:moveTo>
                  <a:lnTo>
                    <a:pt x="1" y="6870"/>
                  </a:lnTo>
                  <a:lnTo>
                    <a:pt x="487" y="6870"/>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225;p67">
              <a:extLst>
                <a:ext uri="{FF2B5EF4-FFF2-40B4-BE49-F238E27FC236}">
                  <a16:creationId xmlns:a16="http://schemas.microsoft.com/office/drawing/2014/main" id="{D8AFBAD7-A37E-4C4A-85D2-A5E49FE035CA}"/>
                </a:ext>
              </a:extLst>
            </p:cNvPr>
            <p:cNvSpPr/>
            <p:nvPr/>
          </p:nvSpPr>
          <p:spPr>
            <a:xfrm>
              <a:off x="3079948" y="3627890"/>
              <a:ext cx="15526" cy="219047"/>
            </a:xfrm>
            <a:custGeom>
              <a:avLst/>
              <a:gdLst/>
              <a:ahLst/>
              <a:cxnLst/>
              <a:rect l="l" t="t" r="r" b="b"/>
              <a:pathLst>
                <a:path w="487" h="6871" extrusionOk="0">
                  <a:moveTo>
                    <a:pt x="0" y="1"/>
                  </a:moveTo>
                  <a:lnTo>
                    <a:pt x="0" y="6870"/>
                  </a:lnTo>
                  <a:lnTo>
                    <a:pt x="486" y="6870"/>
                  </a:lnTo>
                  <a:lnTo>
                    <a:pt x="48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226;p67">
              <a:extLst>
                <a:ext uri="{FF2B5EF4-FFF2-40B4-BE49-F238E27FC236}">
                  <a16:creationId xmlns:a16="http://schemas.microsoft.com/office/drawing/2014/main" id="{F0FE19DD-9D4F-4A02-AA34-FD1363117759}"/>
                </a:ext>
              </a:extLst>
            </p:cNvPr>
            <p:cNvSpPr/>
            <p:nvPr/>
          </p:nvSpPr>
          <p:spPr>
            <a:xfrm>
              <a:off x="3436536" y="3627890"/>
              <a:ext cx="15557" cy="219047"/>
            </a:xfrm>
            <a:custGeom>
              <a:avLst/>
              <a:gdLst/>
              <a:ahLst/>
              <a:cxnLst/>
              <a:rect l="l" t="t" r="r" b="b"/>
              <a:pathLst>
                <a:path w="488" h="6871" extrusionOk="0">
                  <a:moveTo>
                    <a:pt x="1" y="1"/>
                  </a:moveTo>
                  <a:lnTo>
                    <a:pt x="1" y="6870"/>
                  </a:lnTo>
                  <a:lnTo>
                    <a:pt x="487" y="6870"/>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227;p67">
              <a:extLst>
                <a:ext uri="{FF2B5EF4-FFF2-40B4-BE49-F238E27FC236}">
                  <a16:creationId xmlns:a16="http://schemas.microsoft.com/office/drawing/2014/main" id="{396FEA60-FCD7-4096-8BD5-4EBDEC74AC4E}"/>
                </a:ext>
              </a:extLst>
            </p:cNvPr>
            <p:cNvSpPr/>
            <p:nvPr/>
          </p:nvSpPr>
          <p:spPr>
            <a:xfrm>
              <a:off x="3394868" y="3627890"/>
              <a:ext cx="16514" cy="219047"/>
            </a:xfrm>
            <a:custGeom>
              <a:avLst/>
              <a:gdLst/>
              <a:ahLst/>
              <a:cxnLst/>
              <a:rect l="l" t="t" r="r" b="b"/>
              <a:pathLst>
                <a:path w="518" h="6871" extrusionOk="0">
                  <a:moveTo>
                    <a:pt x="1" y="1"/>
                  </a:moveTo>
                  <a:lnTo>
                    <a:pt x="1" y="6870"/>
                  </a:lnTo>
                  <a:lnTo>
                    <a:pt x="517" y="6870"/>
                  </a:lnTo>
                  <a:lnTo>
                    <a:pt x="51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228;p67">
              <a:extLst>
                <a:ext uri="{FF2B5EF4-FFF2-40B4-BE49-F238E27FC236}">
                  <a16:creationId xmlns:a16="http://schemas.microsoft.com/office/drawing/2014/main" id="{E7710873-E5C3-443D-8205-482DD7FB747C}"/>
                </a:ext>
              </a:extLst>
            </p:cNvPr>
            <p:cNvSpPr/>
            <p:nvPr/>
          </p:nvSpPr>
          <p:spPr>
            <a:xfrm>
              <a:off x="3348354" y="3627890"/>
              <a:ext cx="15557" cy="219047"/>
            </a:xfrm>
            <a:custGeom>
              <a:avLst/>
              <a:gdLst/>
              <a:ahLst/>
              <a:cxnLst/>
              <a:rect l="l" t="t" r="r" b="b"/>
              <a:pathLst>
                <a:path w="488" h="6871" extrusionOk="0">
                  <a:moveTo>
                    <a:pt x="1" y="1"/>
                  </a:moveTo>
                  <a:lnTo>
                    <a:pt x="1" y="6870"/>
                  </a:lnTo>
                  <a:lnTo>
                    <a:pt x="487" y="6870"/>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229;p67">
              <a:extLst>
                <a:ext uri="{FF2B5EF4-FFF2-40B4-BE49-F238E27FC236}">
                  <a16:creationId xmlns:a16="http://schemas.microsoft.com/office/drawing/2014/main" id="{93C14B9E-58FB-4ED6-8EF8-19806ACE1A0A}"/>
                </a:ext>
              </a:extLst>
            </p:cNvPr>
            <p:cNvSpPr/>
            <p:nvPr/>
          </p:nvSpPr>
          <p:spPr>
            <a:xfrm>
              <a:off x="3290235" y="3627890"/>
              <a:ext cx="15526" cy="219047"/>
            </a:xfrm>
            <a:custGeom>
              <a:avLst/>
              <a:gdLst/>
              <a:ahLst/>
              <a:cxnLst/>
              <a:rect l="l" t="t" r="r" b="b"/>
              <a:pathLst>
                <a:path w="487" h="6871" extrusionOk="0">
                  <a:moveTo>
                    <a:pt x="0" y="1"/>
                  </a:moveTo>
                  <a:lnTo>
                    <a:pt x="0" y="6870"/>
                  </a:lnTo>
                  <a:lnTo>
                    <a:pt x="486" y="6870"/>
                  </a:lnTo>
                  <a:lnTo>
                    <a:pt x="48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230;p67">
              <a:extLst>
                <a:ext uri="{FF2B5EF4-FFF2-40B4-BE49-F238E27FC236}">
                  <a16:creationId xmlns:a16="http://schemas.microsoft.com/office/drawing/2014/main" id="{09C71F9F-DBA8-4CF2-A6EA-720BABB631AF}"/>
                </a:ext>
              </a:extLst>
            </p:cNvPr>
            <p:cNvSpPr/>
            <p:nvPr/>
          </p:nvSpPr>
          <p:spPr>
            <a:xfrm>
              <a:off x="3226250" y="3627890"/>
              <a:ext cx="15557" cy="219047"/>
            </a:xfrm>
            <a:custGeom>
              <a:avLst/>
              <a:gdLst/>
              <a:ahLst/>
              <a:cxnLst/>
              <a:rect l="l" t="t" r="r" b="b"/>
              <a:pathLst>
                <a:path w="488" h="6871" extrusionOk="0">
                  <a:moveTo>
                    <a:pt x="1" y="1"/>
                  </a:moveTo>
                  <a:lnTo>
                    <a:pt x="1" y="6870"/>
                  </a:lnTo>
                  <a:lnTo>
                    <a:pt x="487" y="6870"/>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231;p67">
              <a:extLst>
                <a:ext uri="{FF2B5EF4-FFF2-40B4-BE49-F238E27FC236}">
                  <a16:creationId xmlns:a16="http://schemas.microsoft.com/office/drawing/2014/main" id="{2DF97861-F8ED-4CB9-8A58-DA5435693237}"/>
                </a:ext>
              </a:extLst>
            </p:cNvPr>
            <p:cNvSpPr/>
            <p:nvPr/>
          </p:nvSpPr>
          <p:spPr>
            <a:xfrm>
              <a:off x="3156494" y="3627890"/>
              <a:ext cx="15526" cy="219047"/>
            </a:xfrm>
            <a:custGeom>
              <a:avLst/>
              <a:gdLst/>
              <a:ahLst/>
              <a:cxnLst/>
              <a:rect l="l" t="t" r="r" b="b"/>
              <a:pathLst>
                <a:path w="487" h="6871" extrusionOk="0">
                  <a:moveTo>
                    <a:pt x="0" y="1"/>
                  </a:moveTo>
                  <a:lnTo>
                    <a:pt x="0" y="6870"/>
                  </a:lnTo>
                  <a:lnTo>
                    <a:pt x="487" y="6870"/>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232;p67">
              <a:extLst>
                <a:ext uri="{FF2B5EF4-FFF2-40B4-BE49-F238E27FC236}">
                  <a16:creationId xmlns:a16="http://schemas.microsoft.com/office/drawing/2014/main" id="{2DD41D26-8B82-417D-A371-0365F83EC728}"/>
                </a:ext>
              </a:extLst>
            </p:cNvPr>
            <p:cNvSpPr/>
            <p:nvPr/>
          </p:nvSpPr>
          <p:spPr>
            <a:xfrm>
              <a:off x="2793115" y="3605605"/>
              <a:ext cx="665718" cy="120188"/>
            </a:xfrm>
            <a:custGeom>
              <a:avLst/>
              <a:gdLst/>
              <a:ahLst/>
              <a:cxnLst/>
              <a:rect l="l" t="t" r="r" b="b"/>
              <a:pathLst>
                <a:path w="20882" h="3770" extrusionOk="0">
                  <a:moveTo>
                    <a:pt x="10456" y="1"/>
                  </a:moveTo>
                  <a:cubicBezTo>
                    <a:pt x="4681" y="1"/>
                    <a:pt x="0" y="852"/>
                    <a:pt x="0" y="1885"/>
                  </a:cubicBezTo>
                  <a:cubicBezTo>
                    <a:pt x="0" y="2919"/>
                    <a:pt x="4681" y="3770"/>
                    <a:pt x="10456" y="3770"/>
                  </a:cubicBezTo>
                  <a:cubicBezTo>
                    <a:pt x="16201" y="3770"/>
                    <a:pt x="20882" y="2919"/>
                    <a:pt x="20882" y="1885"/>
                  </a:cubicBezTo>
                  <a:cubicBezTo>
                    <a:pt x="20882" y="852"/>
                    <a:pt x="16201" y="1"/>
                    <a:pt x="10456"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233;p67">
              <a:extLst>
                <a:ext uri="{FF2B5EF4-FFF2-40B4-BE49-F238E27FC236}">
                  <a16:creationId xmlns:a16="http://schemas.microsoft.com/office/drawing/2014/main" id="{9EE22777-C88D-4C05-933B-618A4BC03C73}"/>
                </a:ext>
              </a:extLst>
            </p:cNvPr>
            <p:cNvSpPr/>
            <p:nvPr/>
          </p:nvSpPr>
          <p:spPr>
            <a:xfrm>
              <a:off x="2860926" y="3631779"/>
              <a:ext cx="530101" cy="55248"/>
            </a:xfrm>
            <a:custGeom>
              <a:avLst/>
              <a:gdLst/>
              <a:ahLst/>
              <a:cxnLst/>
              <a:rect l="l" t="t" r="r" b="b"/>
              <a:pathLst>
                <a:path w="16628" h="1733" extrusionOk="0">
                  <a:moveTo>
                    <a:pt x="8329" y="0"/>
                  </a:moveTo>
                  <a:cubicBezTo>
                    <a:pt x="3739" y="0"/>
                    <a:pt x="1" y="395"/>
                    <a:pt x="1" y="882"/>
                  </a:cubicBezTo>
                  <a:cubicBezTo>
                    <a:pt x="1" y="1338"/>
                    <a:pt x="3739" y="1733"/>
                    <a:pt x="8329" y="1733"/>
                  </a:cubicBezTo>
                  <a:cubicBezTo>
                    <a:pt x="12919" y="1733"/>
                    <a:pt x="16627" y="1338"/>
                    <a:pt x="16627" y="882"/>
                  </a:cubicBezTo>
                  <a:cubicBezTo>
                    <a:pt x="16627" y="395"/>
                    <a:pt x="12919" y="0"/>
                    <a:pt x="8329"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234;p67">
              <a:extLst>
                <a:ext uri="{FF2B5EF4-FFF2-40B4-BE49-F238E27FC236}">
                  <a16:creationId xmlns:a16="http://schemas.microsoft.com/office/drawing/2014/main" id="{28022EAB-D11F-47F2-AD15-A3C7D1234859}"/>
                </a:ext>
              </a:extLst>
            </p:cNvPr>
            <p:cNvSpPr/>
            <p:nvPr/>
          </p:nvSpPr>
          <p:spPr>
            <a:xfrm>
              <a:off x="2860926" y="3631779"/>
              <a:ext cx="530101" cy="35865"/>
            </a:xfrm>
            <a:custGeom>
              <a:avLst/>
              <a:gdLst/>
              <a:ahLst/>
              <a:cxnLst/>
              <a:rect l="l" t="t" r="r" b="b"/>
              <a:pathLst>
                <a:path w="16628" h="1125" extrusionOk="0">
                  <a:moveTo>
                    <a:pt x="8329" y="0"/>
                  </a:moveTo>
                  <a:cubicBezTo>
                    <a:pt x="3739" y="0"/>
                    <a:pt x="1" y="395"/>
                    <a:pt x="1" y="882"/>
                  </a:cubicBezTo>
                  <a:cubicBezTo>
                    <a:pt x="1" y="943"/>
                    <a:pt x="122" y="1034"/>
                    <a:pt x="365" y="1125"/>
                  </a:cubicBezTo>
                  <a:cubicBezTo>
                    <a:pt x="1399" y="760"/>
                    <a:pt x="4560" y="487"/>
                    <a:pt x="8329" y="487"/>
                  </a:cubicBezTo>
                  <a:cubicBezTo>
                    <a:pt x="12068" y="487"/>
                    <a:pt x="15229" y="760"/>
                    <a:pt x="16262" y="1125"/>
                  </a:cubicBezTo>
                  <a:cubicBezTo>
                    <a:pt x="16506" y="1034"/>
                    <a:pt x="16627" y="943"/>
                    <a:pt x="16627" y="882"/>
                  </a:cubicBezTo>
                  <a:cubicBezTo>
                    <a:pt x="16627" y="395"/>
                    <a:pt x="12919" y="0"/>
                    <a:pt x="8329"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235;p67">
              <a:extLst>
                <a:ext uri="{FF2B5EF4-FFF2-40B4-BE49-F238E27FC236}">
                  <a16:creationId xmlns:a16="http://schemas.microsoft.com/office/drawing/2014/main" id="{F8C016C2-A42B-4BF0-BCBC-1D7EED67723C}"/>
                </a:ext>
              </a:extLst>
            </p:cNvPr>
            <p:cNvSpPr/>
            <p:nvPr/>
          </p:nvSpPr>
          <p:spPr>
            <a:xfrm>
              <a:off x="2827993" y="3558134"/>
              <a:ext cx="666706" cy="156021"/>
            </a:xfrm>
            <a:custGeom>
              <a:avLst/>
              <a:gdLst/>
              <a:ahLst/>
              <a:cxnLst/>
              <a:rect l="l" t="t" r="r" b="b"/>
              <a:pathLst>
                <a:path w="20913" h="4894" extrusionOk="0">
                  <a:moveTo>
                    <a:pt x="0" y="0"/>
                  </a:moveTo>
                  <a:lnTo>
                    <a:pt x="0" y="3009"/>
                  </a:lnTo>
                  <a:cubicBezTo>
                    <a:pt x="0" y="4073"/>
                    <a:pt x="4681" y="4894"/>
                    <a:pt x="10456" y="4894"/>
                  </a:cubicBezTo>
                  <a:cubicBezTo>
                    <a:pt x="16232" y="4894"/>
                    <a:pt x="20913" y="4073"/>
                    <a:pt x="20913" y="3009"/>
                  </a:cubicBezTo>
                  <a:lnTo>
                    <a:pt x="20913"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236;p67">
              <a:extLst>
                <a:ext uri="{FF2B5EF4-FFF2-40B4-BE49-F238E27FC236}">
                  <a16:creationId xmlns:a16="http://schemas.microsoft.com/office/drawing/2014/main" id="{0E0072F4-753E-42BE-AED4-2D8784FB4E4F}"/>
                </a:ext>
              </a:extLst>
            </p:cNvPr>
            <p:cNvSpPr/>
            <p:nvPr/>
          </p:nvSpPr>
          <p:spPr>
            <a:xfrm>
              <a:off x="2835740" y="3518410"/>
              <a:ext cx="15526" cy="219972"/>
            </a:xfrm>
            <a:custGeom>
              <a:avLst/>
              <a:gdLst/>
              <a:ahLst/>
              <a:cxnLst/>
              <a:rect l="l" t="t" r="r" b="b"/>
              <a:pathLst>
                <a:path w="487" h="6900" extrusionOk="0">
                  <a:moveTo>
                    <a:pt x="0" y="0"/>
                  </a:moveTo>
                  <a:lnTo>
                    <a:pt x="0" y="6900"/>
                  </a:lnTo>
                  <a:lnTo>
                    <a:pt x="487" y="690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237;p67">
              <a:extLst>
                <a:ext uri="{FF2B5EF4-FFF2-40B4-BE49-F238E27FC236}">
                  <a16:creationId xmlns:a16="http://schemas.microsoft.com/office/drawing/2014/main" id="{FFF0D536-A07D-4E65-A754-413F927458FA}"/>
                </a:ext>
              </a:extLst>
            </p:cNvPr>
            <p:cNvSpPr/>
            <p:nvPr/>
          </p:nvSpPr>
          <p:spPr>
            <a:xfrm>
              <a:off x="2876452" y="3518410"/>
              <a:ext cx="15526" cy="219972"/>
            </a:xfrm>
            <a:custGeom>
              <a:avLst/>
              <a:gdLst/>
              <a:ahLst/>
              <a:cxnLst/>
              <a:rect l="l" t="t" r="r" b="b"/>
              <a:pathLst>
                <a:path w="487" h="6900" extrusionOk="0">
                  <a:moveTo>
                    <a:pt x="0" y="0"/>
                  </a:moveTo>
                  <a:lnTo>
                    <a:pt x="0" y="6900"/>
                  </a:lnTo>
                  <a:lnTo>
                    <a:pt x="486" y="6900"/>
                  </a:lnTo>
                  <a:lnTo>
                    <a:pt x="48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238;p67">
              <a:extLst>
                <a:ext uri="{FF2B5EF4-FFF2-40B4-BE49-F238E27FC236}">
                  <a16:creationId xmlns:a16="http://schemas.microsoft.com/office/drawing/2014/main" id="{FCBCD859-2431-45EF-BEFB-E6D4E16D2966}"/>
                </a:ext>
              </a:extLst>
            </p:cNvPr>
            <p:cNvSpPr/>
            <p:nvPr/>
          </p:nvSpPr>
          <p:spPr>
            <a:xfrm>
              <a:off x="2922966" y="3518410"/>
              <a:ext cx="16482" cy="219972"/>
            </a:xfrm>
            <a:custGeom>
              <a:avLst/>
              <a:gdLst/>
              <a:ahLst/>
              <a:cxnLst/>
              <a:rect l="l" t="t" r="r" b="b"/>
              <a:pathLst>
                <a:path w="517" h="6900" extrusionOk="0">
                  <a:moveTo>
                    <a:pt x="0" y="0"/>
                  </a:moveTo>
                  <a:lnTo>
                    <a:pt x="0" y="6900"/>
                  </a:lnTo>
                  <a:lnTo>
                    <a:pt x="517" y="690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239;p67">
              <a:extLst>
                <a:ext uri="{FF2B5EF4-FFF2-40B4-BE49-F238E27FC236}">
                  <a16:creationId xmlns:a16="http://schemas.microsoft.com/office/drawing/2014/main" id="{3D595507-E0E8-41A6-9307-342FA24DB269}"/>
                </a:ext>
              </a:extLst>
            </p:cNvPr>
            <p:cNvSpPr/>
            <p:nvPr/>
          </p:nvSpPr>
          <p:spPr>
            <a:xfrm>
              <a:off x="3114826" y="3518410"/>
              <a:ext cx="16514" cy="219972"/>
            </a:xfrm>
            <a:custGeom>
              <a:avLst/>
              <a:gdLst/>
              <a:ahLst/>
              <a:cxnLst/>
              <a:rect l="l" t="t" r="r" b="b"/>
              <a:pathLst>
                <a:path w="518" h="6900" extrusionOk="0">
                  <a:moveTo>
                    <a:pt x="0" y="0"/>
                  </a:moveTo>
                  <a:lnTo>
                    <a:pt x="0" y="6900"/>
                  </a:lnTo>
                  <a:lnTo>
                    <a:pt x="517" y="690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240;p67">
              <a:extLst>
                <a:ext uri="{FF2B5EF4-FFF2-40B4-BE49-F238E27FC236}">
                  <a16:creationId xmlns:a16="http://schemas.microsoft.com/office/drawing/2014/main" id="{4FF4CF61-981C-4963-AE21-9005ED090E7C}"/>
                </a:ext>
              </a:extLst>
            </p:cNvPr>
            <p:cNvSpPr/>
            <p:nvPr/>
          </p:nvSpPr>
          <p:spPr>
            <a:xfrm>
              <a:off x="3471446" y="3518410"/>
              <a:ext cx="15526" cy="219972"/>
            </a:xfrm>
            <a:custGeom>
              <a:avLst/>
              <a:gdLst/>
              <a:ahLst/>
              <a:cxnLst/>
              <a:rect l="l" t="t" r="r" b="b"/>
              <a:pathLst>
                <a:path w="487" h="6900" extrusionOk="0">
                  <a:moveTo>
                    <a:pt x="0" y="0"/>
                  </a:moveTo>
                  <a:lnTo>
                    <a:pt x="0" y="6900"/>
                  </a:lnTo>
                  <a:lnTo>
                    <a:pt x="486" y="6900"/>
                  </a:lnTo>
                  <a:lnTo>
                    <a:pt x="48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241;p67">
              <a:extLst>
                <a:ext uri="{FF2B5EF4-FFF2-40B4-BE49-F238E27FC236}">
                  <a16:creationId xmlns:a16="http://schemas.microsoft.com/office/drawing/2014/main" id="{9426B8A7-A86D-424D-B861-C55DD5567EC8}"/>
                </a:ext>
              </a:extLst>
            </p:cNvPr>
            <p:cNvSpPr/>
            <p:nvPr/>
          </p:nvSpPr>
          <p:spPr>
            <a:xfrm>
              <a:off x="3430734" y="3518410"/>
              <a:ext cx="15526" cy="219972"/>
            </a:xfrm>
            <a:custGeom>
              <a:avLst/>
              <a:gdLst/>
              <a:ahLst/>
              <a:cxnLst/>
              <a:rect l="l" t="t" r="r" b="b"/>
              <a:pathLst>
                <a:path w="487" h="6900" extrusionOk="0">
                  <a:moveTo>
                    <a:pt x="0" y="0"/>
                  </a:moveTo>
                  <a:lnTo>
                    <a:pt x="0" y="6900"/>
                  </a:lnTo>
                  <a:lnTo>
                    <a:pt x="487" y="690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242;p67">
              <a:extLst>
                <a:ext uri="{FF2B5EF4-FFF2-40B4-BE49-F238E27FC236}">
                  <a16:creationId xmlns:a16="http://schemas.microsoft.com/office/drawing/2014/main" id="{F1F7A859-765E-483E-B583-3C0AB23C4E75}"/>
                </a:ext>
              </a:extLst>
            </p:cNvPr>
            <p:cNvSpPr/>
            <p:nvPr/>
          </p:nvSpPr>
          <p:spPr>
            <a:xfrm>
              <a:off x="3384220" y="3518410"/>
              <a:ext cx="15526" cy="219972"/>
            </a:xfrm>
            <a:custGeom>
              <a:avLst/>
              <a:gdLst/>
              <a:ahLst/>
              <a:cxnLst/>
              <a:rect l="l" t="t" r="r" b="b"/>
              <a:pathLst>
                <a:path w="487" h="6900" extrusionOk="0">
                  <a:moveTo>
                    <a:pt x="0" y="0"/>
                  </a:moveTo>
                  <a:lnTo>
                    <a:pt x="0" y="6900"/>
                  </a:lnTo>
                  <a:lnTo>
                    <a:pt x="487" y="690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243;p67">
              <a:extLst>
                <a:ext uri="{FF2B5EF4-FFF2-40B4-BE49-F238E27FC236}">
                  <a16:creationId xmlns:a16="http://schemas.microsoft.com/office/drawing/2014/main" id="{9BFA898D-BC1F-499D-BAF0-4588F37227B2}"/>
                </a:ext>
              </a:extLst>
            </p:cNvPr>
            <p:cNvSpPr/>
            <p:nvPr/>
          </p:nvSpPr>
          <p:spPr>
            <a:xfrm>
              <a:off x="3326069" y="3518410"/>
              <a:ext cx="15526" cy="219972"/>
            </a:xfrm>
            <a:custGeom>
              <a:avLst/>
              <a:gdLst/>
              <a:ahLst/>
              <a:cxnLst/>
              <a:rect l="l" t="t" r="r" b="b"/>
              <a:pathLst>
                <a:path w="487" h="6900" extrusionOk="0">
                  <a:moveTo>
                    <a:pt x="1" y="0"/>
                  </a:moveTo>
                  <a:lnTo>
                    <a:pt x="1" y="6900"/>
                  </a:lnTo>
                  <a:lnTo>
                    <a:pt x="487" y="690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244;p67">
              <a:extLst>
                <a:ext uri="{FF2B5EF4-FFF2-40B4-BE49-F238E27FC236}">
                  <a16:creationId xmlns:a16="http://schemas.microsoft.com/office/drawing/2014/main" id="{66C9000A-63A8-439A-8D1C-34214832E988}"/>
                </a:ext>
              </a:extLst>
            </p:cNvPr>
            <p:cNvSpPr/>
            <p:nvPr/>
          </p:nvSpPr>
          <p:spPr>
            <a:xfrm>
              <a:off x="3261159" y="3518410"/>
              <a:ext cx="16482" cy="219972"/>
            </a:xfrm>
            <a:custGeom>
              <a:avLst/>
              <a:gdLst/>
              <a:ahLst/>
              <a:cxnLst/>
              <a:rect l="l" t="t" r="r" b="b"/>
              <a:pathLst>
                <a:path w="517" h="6900" extrusionOk="0">
                  <a:moveTo>
                    <a:pt x="0" y="0"/>
                  </a:moveTo>
                  <a:lnTo>
                    <a:pt x="0" y="6900"/>
                  </a:lnTo>
                  <a:lnTo>
                    <a:pt x="517" y="690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245;p67">
              <a:extLst>
                <a:ext uri="{FF2B5EF4-FFF2-40B4-BE49-F238E27FC236}">
                  <a16:creationId xmlns:a16="http://schemas.microsoft.com/office/drawing/2014/main" id="{148B73C8-AA61-415F-B4A1-6CD0A9B2D8C0}"/>
                </a:ext>
              </a:extLst>
            </p:cNvPr>
            <p:cNvSpPr/>
            <p:nvPr/>
          </p:nvSpPr>
          <p:spPr>
            <a:xfrm>
              <a:off x="3191372" y="3518410"/>
              <a:ext cx="16514" cy="219972"/>
            </a:xfrm>
            <a:custGeom>
              <a:avLst/>
              <a:gdLst/>
              <a:ahLst/>
              <a:cxnLst/>
              <a:rect l="l" t="t" r="r" b="b"/>
              <a:pathLst>
                <a:path w="518" h="6900" extrusionOk="0">
                  <a:moveTo>
                    <a:pt x="1" y="0"/>
                  </a:moveTo>
                  <a:lnTo>
                    <a:pt x="1" y="6900"/>
                  </a:lnTo>
                  <a:lnTo>
                    <a:pt x="517" y="690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246;p67">
              <a:extLst>
                <a:ext uri="{FF2B5EF4-FFF2-40B4-BE49-F238E27FC236}">
                  <a16:creationId xmlns:a16="http://schemas.microsoft.com/office/drawing/2014/main" id="{9DD41E07-2EAA-4FC8-AD18-F9AFA19D210D}"/>
                </a:ext>
              </a:extLst>
            </p:cNvPr>
            <p:cNvSpPr/>
            <p:nvPr/>
          </p:nvSpPr>
          <p:spPr>
            <a:xfrm>
              <a:off x="2827993" y="3497082"/>
              <a:ext cx="666706" cy="120188"/>
            </a:xfrm>
            <a:custGeom>
              <a:avLst/>
              <a:gdLst/>
              <a:ahLst/>
              <a:cxnLst/>
              <a:rect l="l" t="t" r="r" b="b"/>
              <a:pathLst>
                <a:path w="20913" h="3770" extrusionOk="0">
                  <a:moveTo>
                    <a:pt x="10456" y="0"/>
                  </a:moveTo>
                  <a:cubicBezTo>
                    <a:pt x="4681" y="0"/>
                    <a:pt x="0" y="821"/>
                    <a:pt x="0" y="1885"/>
                  </a:cubicBezTo>
                  <a:cubicBezTo>
                    <a:pt x="0" y="2918"/>
                    <a:pt x="4681" y="3769"/>
                    <a:pt x="10456" y="3769"/>
                  </a:cubicBezTo>
                  <a:cubicBezTo>
                    <a:pt x="16232" y="3769"/>
                    <a:pt x="20913" y="2918"/>
                    <a:pt x="20913" y="1885"/>
                  </a:cubicBezTo>
                  <a:cubicBezTo>
                    <a:pt x="20913" y="821"/>
                    <a:pt x="16232" y="0"/>
                    <a:pt x="104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247;p67">
              <a:extLst>
                <a:ext uri="{FF2B5EF4-FFF2-40B4-BE49-F238E27FC236}">
                  <a16:creationId xmlns:a16="http://schemas.microsoft.com/office/drawing/2014/main" id="{8C71E0A1-DEAB-4C51-991C-E05CE3DA7267}"/>
                </a:ext>
              </a:extLst>
            </p:cNvPr>
            <p:cNvSpPr/>
            <p:nvPr/>
          </p:nvSpPr>
          <p:spPr>
            <a:xfrm>
              <a:off x="2896792" y="3522268"/>
              <a:ext cx="529112" cy="56236"/>
            </a:xfrm>
            <a:custGeom>
              <a:avLst/>
              <a:gdLst/>
              <a:ahLst/>
              <a:cxnLst/>
              <a:rect l="l" t="t" r="r" b="b"/>
              <a:pathLst>
                <a:path w="16597" h="1764" extrusionOk="0">
                  <a:moveTo>
                    <a:pt x="8298" y="1"/>
                  </a:moveTo>
                  <a:cubicBezTo>
                    <a:pt x="3709" y="1"/>
                    <a:pt x="0" y="396"/>
                    <a:pt x="0" y="882"/>
                  </a:cubicBezTo>
                  <a:cubicBezTo>
                    <a:pt x="0" y="1368"/>
                    <a:pt x="3709" y="1764"/>
                    <a:pt x="8298" y="1764"/>
                  </a:cubicBezTo>
                  <a:cubicBezTo>
                    <a:pt x="12888" y="1764"/>
                    <a:pt x="16596" y="1368"/>
                    <a:pt x="16596" y="882"/>
                  </a:cubicBezTo>
                  <a:cubicBezTo>
                    <a:pt x="16596" y="396"/>
                    <a:pt x="12888" y="1"/>
                    <a:pt x="8298"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248;p67">
              <a:extLst>
                <a:ext uri="{FF2B5EF4-FFF2-40B4-BE49-F238E27FC236}">
                  <a16:creationId xmlns:a16="http://schemas.microsoft.com/office/drawing/2014/main" id="{F8C0759E-83E4-48DD-8B72-67825B70261B}"/>
                </a:ext>
              </a:extLst>
            </p:cNvPr>
            <p:cNvSpPr/>
            <p:nvPr/>
          </p:nvSpPr>
          <p:spPr>
            <a:xfrm>
              <a:off x="2896792" y="3522268"/>
              <a:ext cx="529112" cy="35897"/>
            </a:xfrm>
            <a:custGeom>
              <a:avLst/>
              <a:gdLst/>
              <a:ahLst/>
              <a:cxnLst/>
              <a:rect l="l" t="t" r="r" b="b"/>
              <a:pathLst>
                <a:path w="16597" h="1126" extrusionOk="0">
                  <a:moveTo>
                    <a:pt x="8298" y="1"/>
                  </a:moveTo>
                  <a:cubicBezTo>
                    <a:pt x="3709" y="1"/>
                    <a:pt x="0" y="396"/>
                    <a:pt x="0" y="882"/>
                  </a:cubicBezTo>
                  <a:cubicBezTo>
                    <a:pt x="0" y="973"/>
                    <a:pt x="122" y="1064"/>
                    <a:pt x="365" y="1125"/>
                  </a:cubicBezTo>
                  <a:cubicBezTo>
                    <a:pt x="1399" y="791"/>
                    <a:pt x="4560" y="517"/>
                    <a:pt x="8298" y="517"/>
                  </a:cubicBezTo>
                  <a:cubicBezTo>
                    <a:pt x="12037" y="517"/>
                    <a:pt x="15229" y="791"/>
                    <a:pt x="16262" y="1125"/>
                  </a:cubicBezTo>
                  <a:cubicBezTo>
                    <a:pt x="16475" y="1064"/>
                    <a:pt x="16596" y="973"/>
                    <a:pt x="16596" y="882"/>
                  </a:cubicBezTo>
                  <a:cubicBezTo>
                    <a:pt x="16596" y="396"/>
                    <a:pt x="12888" y="1"/>
                    <a:pt x="8298"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249;p67">
              <a:extLst>
                <a:ext uri="{FF2B5EF4-FFF2-40B4-BE49-F238E27FC236}">
                  <a16:creationId xmlns:a16="http://schemas.microsoft.com/office/drawing/2014/main" id="{75ACFD95-E3D6-4453-ACA5-158A10EEA017}"/>
                </a:ext>
              </a:extLst>
            </p:cNvPr>
            <p:cNvSpPr/>
            <p:nvPr/>
          </p:nvSpPr>
          <p:spPr>
            <a:xfrm>
              <a:off x="2778577" y="3440876"/>
              <a:ext cx="665718" cy="155064"/>
            </a:xfrm>
            <a:custGeom>
              <a:avLst/>
              <a:gdLst/>
              <a:ahLst/>
              <a:cxnLst/>
              <a:rect l="l" t="t" r="r" b="b"/>
              <a:pathLst>
                <a:path w="20882" h="4864" extrusionOk="0">
                  <a:moveTo>
                    <a:pt x="0" y="0"/>
                  </a:moveTo>
                  <a:lnTo>
                    <a:pt x="0" y="2979"/>
                  </a:lnTo>
                  <a:cubicBezTo>
                    <a:pt x="0" y="4043"/>
                    <a:pt x="4681" y="4864"/>
                    <a:pt x="10456" y="4864"/>
                  </a:cubicBezTo>
                  <a:cubicBezTo>
                    <a:pt x="16201" y="4864"/>
                    <a:pt x="20882" y="4043"/>
                    <a:pt x="20882" y="2979"/>
                  </a:cubicBezTo>
                  <a:lnTo>
                    <a:pt x="20882"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250;p67">
              <a:extLst>
                <a:ext uri="{FF2B5EF4-FFF2-40B4-BE49-F238E27FC236}">
                  <a16:creationId xmlns:a16="http://schemas.microsoft.com/office/drawing/2014/main" id="{B47F946A-AE3A-4963-845A-1B5E0522CDD3}"/>
                </a:ext>
              </a:extLst>
            </p:cNvPr>
            <p:cNvSpPr/>
            <p:nvPr/>
          </p:nvSpPr>
          <p:spPr>
            <a:xfrm>
              <a:off x="2785336" y="3400164"/>
              <a:ext cx="16514" cy="220004"/>
            </a:xfrm>
            <a:custGeom>
              <a:avLst/>
              <a:gdLst/>
              <a:ahLst/>
              <a:cxnLst/>
              <a:rect l="l" t="t" r="r" b="b"/>
              <a:pathLst>
                <a:path w="518" h="6901" extrusionOk="0">
                  <a:moveTo>
                    <a:pt x="1" y="1"/>
                  </a:moveTo>
                  <a:lnTo>
                    <a:pt x="1" y="6901"/>
                  </a:lnTo>
                  <a:lnTo>
                    <a:pt x="518" y="6901"/>
                  </a:lnTo>
                  <a:lnTo>
                    <a:pt x="518"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251;p67">
              <a:extLst>
                <a:ext uri="{FF2B5EF4-FFF2-40B4-BE49-F238E27FC236}">
                  <a16:creationId xmlns:a16="http://schemas.microsoft.com/office/drawing/2014/main" id="{EE477574-0189-410D-AEB9-982C1EC58D8D}"/>
                </a:ext>
              </a:extLst>
            </p:cNvPr>
            <p:cNvSpPr/>
            <p:nvPr/>
          </p:nvSpPr>
          <p:spPr>
            <a:xfrm>
              <a:off x="2827005" y="3400164"/>
              <a:ext cx="15557" cy="220004"/>
            </a:xfrm>
            <a:custGeom>
              <a:avLst/>
              <a:gdLst/>
              <a:ahLst/>
              <a:cxnLst/>
              <a:rect l="l" t="t" r="r" b="b"/>
              <a:pathLst>
                <a:path w="488" h="6901" extrusionOk="0">
                  <a:moveTo>
                    <a:pt x="1" y="1"/>
                  </a:moveTo>
                  <a:lnTo>
                    <a:pt x="1" y="6901"/>
                  </a:lnTo>
                  <a:lnTo>
                    <a:pt x="487" y="6901"/>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252;p67">
              <a:extLst>
                <a:ext uri="{FF2B5EF4-FFF2-40B4-BE49-F238E27FC236}">
                  <a16:creationId xmlns:a16="http://schemas.microsoft.com/office/drawing/2014/main" id="{088B11D7-53B6-4295-8853-C4588D7CFBFE}"/>
                </a:ext>
              </a:extLst>
            </p:cNvPr>
            <p:cNvSpPr/>
            <p:nvPr/>
          </p:nvSpPr>
          <p:spPr>
            <a:xfrm>
              <a:off x="2873519" y="3400164"/>
              <a:ext cx="15557" cy="220004"/>
            </a:xfrm>
            <a:custGeom>
              <a:avLst/>
              <a:gdLst/>
              <a:ahLst/>
              <a:cxnLst/>
              <a:rect l="l" t="t" r="r" b="b"/>
              <a:pathLst>
                <a:path w="488" h="6901" extrusionOk="0">
                  <a:moveTo>
                    <a:pt x="1" y="1"/>
                  </a:moveTo>
                  <a:lnTo>
                    <a:pt x="1" y="6901"/>
                  </a:lnTo>
                  <a:lnTo>
                    <a:pt x="487" y="6901"/>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253;p67">
              <a:extLst>
                <a:ext uri="{FF2B5EF4-FFF2-40B4-BE49-F238E27FC236}">
                  <a16:creationId xmlns:a16="http://schemas.microsoft.com/office/drawing/2014/main" id="{E61C631C-DD2A-44A9-9545-D198D88A4846}"/>
                </a:ext>
              </a:extLst>
            </p:cNvPr>
            <p:cNvSpPr/>
            <p:nvPr/>
          </p:nvSpPr>
          <p:spPr>
            <a:xfrm>
              <a:off x="3421999" y="3400164"/>
              <a:ext cx="15557" cy="220004"/>
            </a:xfrm>
            <a:custGeom>
              <a:avLst/>
              <a:gdLst/>
              <a:ahLst/>
              <a:cxnLst/>
              <a:rect l="l" t="t" r="r" b="b"/>
              <a:pathLst>
                <a:path w="488" h="6901" extrusionOk="0">
                  <a:moveTo>
                    <a:pt x="1" y="1"/>
                  </a:moveTo>
                  <a:lnTo>
                    <a:pt x="1" y="6901"/>
                  </a:lnTo>
                  <a:lnTo>
                    <a:pt x="487" y="6901"/>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254;p67">
              <a:extLst>
                <a:ext uri="{FF2B5EF4-FFF2-40B4-BE49-F238E27FC236}">
                  <a16:creationId xmlns:a16="http://schemas.microsoft.com/office/drawing/2014/main" id="{F993000B-E073-4113-950F-756580ED7258}"/>
                </a:ext>
              </a:extLst>
            </p:cNvPr>
            <p:cNvSpPr/>
            <p:nvPr/>
          </p:nvSpPr>
          <p:spPr>
            <a:xfrm>
              <a:off x="3380330" y="3400164"/>
              <a:ext cx="16514" cy="220004"/>
            </a:xfrm>
            <a:custGeom>
              <a:avLst/>
              <a:gdLst/>
              <a:ahLst/>
              <a:cxnLst/>
              <a:rect l="l" t="t" r="r" b="b"/>
              <a:pathLst>
                <a:path w="518" h="6901" extrusionOk="0">
                  <a:moveTo>
                    <a:pt x="1" y="1"/>
                  </a:moveTo>
                  <a:lnTo>
                    <a:pt x="1" y="6901"/>
                  </a:lnTo>
                  <a:lnTo>
                    <a:pt x="518" y="6901"/>
                  </a:lnTo>
                  <a:lnTo>
                    <a:pt x="518"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255;p67">
              <a:extLst>
                <a:ext uri="{FF2B5EF4-FFF2-40B4-BE49-F238E27FC236}">
                  <a16:creationId xmlns:a16="http://schemas.microsoft.com/office/drawing/2014/main" id="{50172880-135C-469E-B606-130AFBFA6F7C}"/>
                </a:ext>
              </a:extLst>
            </p:cNvPr>
            <p:cNvSpPr/>
            <p:nvPr/>
          </p:nvSpPr>
          <p:spPr>
            <a:xfrm>
              <a:off x="3333816" y="3400164"/>
              <a:ext cx="15557" cy="220004"/>
            </a:xfrm>
            <a:custGeom>
              <a:avLst/>
              <a:gdLst/>
              <a:ahLst/>
              <a:cxnLst/>
              <a:rect l="l" t="t" r="r" b="b"/>
              <a:pathLst>
                <a:path w="488" h="6901" extrusionOk="0">
                  <a:moveTo>
                    <a:pt x="1" y="1"/>
                  </a:moveTo>
                  <a:lnTo>
                    <a:pt x="1" y="6901"/>
                  </a:lnTo>
                  <a:lnTo>
                    <a:pt x="487" y="6901"/>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256;p67">
              <a:extLst>
                <a:ext uri="{FF2B5EF4-FFF2-40B4-BE49-F238E27FC236}">
                  <a16:creationId xmlns:a16="http://schemas.microsoft.com/office/drawing/2014/main" id="{0CF418C7-E8FB-40D6-B561-FE0B5D92ECC1}"/>
                </a:ext>
              </a:extLst>
            </p:cNvPr>
            <p:cNvSpPr/>
            <p:nvPr/>
          </p:nvSpPr>
          <p:spPr>
            <a:xfrm>
              <a:off x="3275697" y="3400164"/>
              <a:ext cx="15526" cy="220004"/>
            </a:xfrm>
            <a:custGeom>
              <a:avLst/>
              <a:gdLst/>
              <a:ahLst/>
              <a:cxnLst/>
              <a:rect l="l" t="t" r="r" b="b"/>
              <a:pathLst>
                <a:path w="487" h="6901" extrusionOk="0">
                  <a:moveTo>
                    <a:pt x="0" y="1"/>
                  </a:moveTo>
                  <a:lnTo>
                    <a:pt x="0" y="6901"/>
                  </a:lnTo>
                  <a:lnTo>
                    <a:pt x="486" y="6901"/>
                  </a:lnTo>
                  <a:lnTo>
                    <a:pt x="48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257;p67">
              <a:extLst>
                <a:ext uri="{FF2B5EF4-FFF2-40B4-BE49-F238E27FC236}">
                  <a16:creationId xmlns:a16="http://schemas.microsoft.com/office/drawing/2014/main" id="{F9C12F03-D1F6-4926-96B7-E422B50CD82F}"/>
                </a:ext>
              </a:extLst>
            </p:cNvPr>
            <p:cNvSpPr/>
            <p:nvPr/>
          </p:nvSpPr>
          <p:spPr>
            <a:xfrm>
              <a:off x="3211712" y="3400164"/>
              <a:ext cx="15557" cy="220004"/>
            </a:xfrm>
            <a:custGeom>
              <a:avLst/>
              <a:gdLst/>
              <a:ahLst/>
              <a:cxnLst/>
              <a:rect l="l" t="t" r="r" b="b"/>
              <a:pathLst>
                <a:path w="488" h="6901" extrusionOk="0">
                  <a:moveTo>
                    <a:pt x="1" y="1"/>
                  </a:moveTo>
                  <a:lnTo>
                    <a:pt x="1" y="6901"/>
                  </a:lnTo>
                  <a:lnTo>
                    <a:pt x="487" y="6901"/>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258;p67">
              <a:extLst>
                <a:ext uri="{FF2B5EF4-FFF2-40B4-BE49-F238E27FC236}">
                  <a16:creationId xmlns:a16="http://schemas.microsoft.com/office/drawing/2014/main" id="{5C7E3697-BBE1-4F8E-90EE-9937E0D24378}"/>
                </a:ext>
              </a:extLst>
            </p:cNvPr>
            <p:cNvSpPr/>
            <p:nvPr/>
          </p:nvSpPr>
          <p:spPr>
            <a:xfrm>
              <a:off x="3141956" y="3400164"/>
              <a:ext cx="15526" cy="220004"/>
            </a:xfrm>
            <a:custGeom>
              <a:avLst/>
              <a:gdLst/>
              <a:ahLst/>
              <a:cxnLst/>
              <a:rect l="l" t="t" r="r" b="b"/>
              <a:pathLst>
                <a:path w="487" h="6901" extrusionOk="0">
                  <a:moveTo>
                    <a:pt x="0" y="1"/>
                  </a:moveTo>
                  <a:lnTo>
                    <a:pt x="0" y="6901"/>
                  </a:lnTo>
                  <a:lnTo>
                    <a:pt x="487" y="6901"/>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259;p67">
              <a:extLst>
                <a:ext uri="{FF2B5EF4-FFF2-40B4-BE49-F238E27FC236}">
                  <a16:creationId xmlns:a16="http://schemas.microsoft.com/office/drawing/2014/main" id="{06B097FE-F6C0-4730-8303-144D3CE6C75D}"/>
                </a:ext>
              </a:extLst>
            </p:cNvPr>
            <p:cNvSpPr/>
            <p:nvPr/>
          </p:nvSpPr>
          <p:spPr>
            <a:xfrm>
              <a:off x="2778577" y="3378867"/>
              <a:ext cx="665718" cy="120188"/>
            </a:xfrm>
            <a:custGeom>
              <a:avLst/>
              <a:gdLst/>
              <a:ahLst/>
              <a:cxnLst/>
              <a:rect l="l" t="t" r="r" b="b"/>
              <a:pathLst>
                <a:path w="20882" h="3770" extrusionOk="0">
                  <a:moveTo>
                    <a:pt x="10456" y="0"/>
                  </a:moveTo>
                  <a:cubicBezTo>
                    <a:pt x="4681" y="0"/>
                    <a:pt x="0" y="821"/>
                    <a:pt x="0" y="1885"/>
                  </a:cubicBezTo>
                  <a:cubicBezTo>
                    <a:pt x="0" y="2918"/>
                    <a:pt x="4681" y="3769"/>
                    <a:pt x="10456" y="3769"/>
                  </a:cubicBezTo>
                  <a:cubicBezTo>
                    <a:pt x="16201" y="3769"/>
                    <a:pt x="20882" y="2918"/>
                    <a:pt x="20882" y="1885"/>
                  </a:cubicBezTo>
                  <a:cubicBezTo>
                    <a:pt x="20882" y="821"/>
                    <a:pt x="16201" y="0"/>
                    <a:pt x="104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260;p67">
              <a:extLst>
                <a:ext uri="{FF2B5EF4-FFF2-40B4-BE49-F238E27FC236}">
                  <a16:creationId xmlns:a16="http://schemas.microsoft.com/office/drawing/2014/main" id="{DACF09CC-7EF9-48DF-A3BE-AC947A227F1C}"/>
                </a:ext>
              </a:extLst>
            </p:cNvPr>
            <p:cNvSpPr/>
            <p:nvPr/>
          </p:nvSpPr>
          <p:spPr>
            <a:xfrm>
              <a:off x="2846388" y="3404053"/>
              <a:ext cx="530101" cy="56236"/>
            </a:xfrm>
            <a:custGeom>
              <a:avLst/>
              <a:gdLst/>
              <a:ahLst/>
              <a:cxnLst/>
              <a:rect l="l" t="t" r="r" b="b"/>
              <a:pathLst>
                <a:path w="16628" h="1764" extrusionOk="0">
                  <a:moveTo>
                    <a:pt x="8329" y="0"/>
                  </a:moveTo>
                  <a:cubicBezTo>
                    <a:pt x="3739" y="0"/>
                    <a:pt x="1" y="396"/>
                    <a:pt x="1" y="882"/>
                  </a:cubicBezTo>
                  <a:cubicBezTo>
                    <a:pt x="1" y="1368"/>
                    <a:pt x="3739" y="1763"/>
                    <a:pt x="8329" y="1763"/>
                  </a:cubicBezTo>
                  <a:cubicBezTo>
                    <a:pt x="12919" y="1763"/>
                    <a:pt x="16627" y="1368"/>
                    <a:pt x="16627" y="882"/>
                  </a:cubicBezTo>
                  <a:cubicBezTo>
                    <a:pt x="16627" y="396"/>
                    <a:pt x="12919" y="0"/>
                    <a:pt x="8329"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261;p67">
              <a:extLst>
                <a:ext uri="{FF2B5EF4-FFF2-40B4-BE49-F238E27FC236}">
                  <a16:creationId xmlns:a16="http://schemas.microsoft.com/office/drawing/2014/main" id="{B37F732D-C5D3-4AA1-AFEE-096A4D91080E}"/>
                </a:ext>
              </a:extLst>
            </p:cNvPr>
            <p:cNvSpPr/>
            <p:nvPr/>
          </p:nvSpPr>
          <p:spPr>
            <a:xfrm>
              <a:off x="2846388" y="3404053"/>
              <a:ext cx="530101" cy="36853"/>
            </a:xfrm>
            <a:custGeom>
              <a:avLst/>
              <a:gdLst/>
              <a:ahLst/>
              <a:cxnLst/>
              <a:rect l="l" t="t" r="r" b="b"/>
              <a:pathLst>
                <a:path w="16628" h="1156" extrusionOk="0">
                  <a:moveTo>
                    <a:pt x="8329" y="0"/>
                  </a:moveTo>
                  <a:cubicBezTo>
                    <a:pt x="3739" y="0"/>
                    <a:pt x="1" y="396"/>
                    <a:pt x="1" y="882"/>
                  </a:cubicBezTo>
                  <a:cubicBezTo>
                    <a:pt x="1" y="973"/>
                    <a:pt x="122" y="1064"/>
                    <a:pt x="366" y="1155"/>
                  </a:cubicBezTo>
                  <a:cubicBezTo>
                    <a:pt x="1399" y="791"/>
                    <a:pt x="4560" y="517"/>
                    <a:pt x="8329" y="517"/>
                  </a:cubicBezTo>
                  <a:cubicBezTo>
                    <a:pt x="12068" y="517"/>
                    <a:pt x="15229" y="791"/>
                    <a:pt x="16262" y="1155"/>
                  </a:cubicBezTo>
                  <a:cubicBezTo>
                    <a:pt x="16506" y="1064"/>
                    <a:pt x="16627" y="973"/>
                    <a:pt x="16627" y="882"/>
                  </a:cubicBezTo>
                  <a:cubicBezTo>
                    <a:pt x="16627" y="396"/>
                    <a:pt x="12919" y="0"/>
                    <a:pt x="8329"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262;p67">
              <a:extLst>
                <a:ext uri="{FF2B5EF4-FFF2-40B4-BE49-F238E27FC236}">
                  <a16:creationId xmlns:a16="http://schemas.microsoft.com/office/drawing/2014/main" id="{28D91665-3802-48AE-9881-7FBE1DC96FA9}"/>
                </a:ext>
              </a:extLst>
            </p:cNvPr>
            <p:cNvSpPr/>
            <p:nvPr/>
          </p:nvSpPr>
          <p:spPr>
            <a:xfrm>
              <a:off x="2802775" y="3323618"/>
              <a:ext cx="665750" cy="156053"/>
            </a:xfrm>
            <a:custGeom>
              <a:avLst/>
              <a:gdLst/>
              <a:ahLst/>
              <a:cxnLst/>
              <a:rect l="l" t="t" r="r" b="b"/>
              <a:pathLst>
                <a:path w="20883" h="4895" extrusionOk="0">
                  <a:moveTo>
                    <a:pt x="1" y="1"/>
                  </a:moveTo>
                  <a:lnTo>
                    <a:pt x="1" y="3010"/>
                  </a:lnTo>
                  <a:cubicBezTo>
                    <a:pt x="1" y="4043"/>
                    <a:pt x="4682" y="4894"/>
                    <a:pt x="10457" y="4894"/>
                  </a:cubicBezTo>
                  <a:cubicBezTo>
                    <a:pt x="16232" y="4894"/>
                    <a:pt x="20883" y="4043"/>
                    <a:pt x="20883" y="3010"/>
                  </a:cubicBezTo>
                  <a:lnTo>
                    <a:pt x="20883"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263;p67">
              <a:extLst>
                <a:ext uri="{FF2B5EF4-FFF2-40B4-BE49-F238E27FC236}">
                  <a16:creationId xmlns:a16="http://schemas.microsoft.com/office/drawing/2014/main" id="{19F506E1-3542-4E41-9519-BF326392246D}"/>
                </a:ext>
              </a:extLst>
            </p:cNvPr>
            <p:cNvSpPr/>
            <p:nvPr/>
          </p:nvSpPr>
          <p:spPr>
            <a:xfrm>
              <a:off x="3404560" y="3283894"/>
              <a:ext cx="16514" cy="219016"/>
            </a:xfrm>
            <a:custGeom>
              <a:avLst/>
              <a:gdLst/>
              <a:ahLst/>
              <a:cxnLst/>
              <a:rect l="l" t="t" r="r" b="b"/>
              <a:pathLst>
                <a:path w="518" h="6870" extrusionOk="0">
                  <a:moveTo>
                    <a:pt x="1" y="0"/>
                  </a:moveTo>
                  <a:lnTo>
                    <a:pt x="1" y="6870"/>
                  </a:lnTo>
                  <a:lnTo>
                    <a:pt x="517" y="687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264;p67">
              <a:extLst>
                <a:ext uri="{FF2B5EF4-FFF2-40B4-BE49-F238E27FC236}">
                  <a16:creationId xmlns:a16="http://schemas.microsoft.com/office/drawing/2014/main" id="{40FED27C-4633-4ACD-BBE8-0AE53E2BB6D1}"/>
                </a:ext>
              </a:extLst>
            </p:cNvPr>
            <p:cNvSpPr/>
            <p:nvPr/>
          </p:nvSpPr>
          <p:spPr>
            <a:xfrm>
              <a:off x="3358045" y="3283894"/>
              <a:ext cx="16514" cy="219016"/>
            </a:xfrm>
            <a:custGeom>
              <a:avLst/>
              <a:gdLst/>
              <a:ahLst/>
              <a:cxnLst/>
              <a:rect l="l" t="t" r="r" b="b"/>
              <a:pathLst>
                <a:path w="518" h="6870" extrusionOk="0">
                  <a:moveTo>
                    <a:pt x="1" y="0"/>
                  </a:moveTo>
                  <a:lnTo>
                    <a:pt x="1" y="6870"/>
                  </a:lnTo>
                  <a:lnTo>
                    <a:pt x="517" y="687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265;p67">
              <a:extLst>
                <a:ext uri="{FF2B5EF4-FFF2-40B4-BE49-F238E27FC236}">
                  <a16:creationId xmlns:a16="http://schemas.microsoft.com/office/drawing/2014/main" id="{BA3CEA63-273F-4A0E-9278-FA26BC6E2DAE}"/>
                </a:ext>
              </a:extLst>
            </p:cNvPr>
            <p:cNvSpPr/>
            <p:nvPr/>
          </p:nvSpPr>
          <p:spPr>
            <a:xfrm>
              <a:off x="3299895" y="3283894"/>
              <a:ext cx="15557" cy="219016"/>
            </a:xfrm>
            <a:custGeom>
              <a:avLst/>
              <a:gdLst/>
              <a:ahLst/>
              <a:cxnLst/>
              <a:rect l="l" t="t" r="r" b="b"/>
              <a:pathLst>
                <a:path w="488" h="6870" extrusionOk="0">
                  <a:moveTo>
                    <a:pt x="1" y="0"/>
                  </a:moveTo>
                  <a:lnTo>
                    <a:pt x="1" y="6870"/>
                  </a:lnTo>
                  <a:lnTo>
                    <a:pt x="487" y="687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266;p67">
              <a:extLst>
                <a:ext uri="{FF2B5EF4-FFF2-40B4-BE49-F238E27FC236}">
                  <a16:creationId xmlns:a16="http://schemas.microsoft.com/office/drawing/2014/main" id="{8AD5FECD-7D72-4D68-8372-8128A8A8EAD8}"/>
                </a:ext>
              </a:extLst>
            </p:cNvPr>
            <p:cNvSpPr/>
            <p:nvPr/>
          </p:nvSpPr>
          <p:spPr>
            <a:xfrm>
              <a:off x="3235941" y="3283894"/>
              <a:ext cx="15557" cy="219016"/>
            </a:xfrm>
            <a:custGeom>
              <a:avLst/>
              <a:gdLst/>
              <a:ahLst/>
              <a:cxnLst/>
              <a:rect l="l" t="t" r="r" b="b"/>
              <a:pathLst>
                <a:path w="488" h="6870" extrusionOk="0">
                  <a:moveTo>
                    <a:pt x="1" y="0"/>
                  </a:moveTo>
                  <a:lnTo>
                    <a:pt x="1" y="6870"/>
                  </a:lnTo>
                  <a:lnTo>
                    <a:pt x="487" y="687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267;p67">
              <a:extLst>
                <a:ext uri="{FF2B5EF4-FFF2-40B4-BE49-F238E27FC236}">
                  <a16:creationId xmlns:a16="http://schemas.microsoft.com/office/drawing/2014/main" id="{E62BB5F9-498B-4EDE-9C9F-D8D51CF78BF1}"/>
                </a:ext>
              </a:extLst>
            </p:cNvPr>
            <p:cNvSpPr/>
            <p:nvPr/>
          </p:nvSpPr>
          <p:spPr>
            <a:xfrm>
              <a:off x="2802775" y="3261609"/>
              <a:ext cx="665750" cy="120188"/>
            </a:xfrm>
            <a:custGeom>
              <a:avLst/>
              <a:gdLst/>
              <a:ahLst/>
              <a:cxnLst/>
              <a:rect l="l" t="t" r="r" b="b"/>
              <a:pathLst>
                <a:path w="20883" h="3770" extrusionOk="0">
                  <a:moveTo>
                    <a:pt x="10457" y="0"/>
                  </a:moveTo>
                  <a:cubicBezTo>
                    <a:pt x="4682" y="0"/>
                    <a:pt x="1" y="851"/>
                    <a:pt x="1" y="1885"/>
                  </a:cubicBezTo>
                  <a:cubicBezTo>
                    <a:pt x="1" y="2918"/>
                    <a:pt x="4682" y="3769"/>
                    <a:pt x="10457" y="3769"/>
                  </a:cubicBezTo>
                  <a:cubicBezTo>
                    <a:pt x="16232" y="3769"/>
                    <a:pt x="20883" y="2918"/>
                    <a:pt x="20883" y="1885"/>
                  </a:cubicBezTo>
                  <a:cubicBezTo>
                    <a:pt x="20883" y="851"/>
                    <a:pt x="16232" y="0"/>
                    <a:pt x="1045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268;p67">
              <a:extLst>
                <a:ext uri="{FF2B5EF4-FFF2-40B4-BE49-F238E27FC236}">
                  <a16:creationId xmlns:a16="http://schemas.microsoft.com/office/drawing/2014/main" id="{CF5C8C78-9536-457A-B88B-56E7610C75FC}"/>
                </a:ext>
              </a:extLst>
            </p:cNvPr>
            <p:cNvSpPr/>
            <p:nvPr/>
          </p:nvSpPr>
          <p:spPr>
            <a:xfrm>
              <a:off x="2870618" y="3286795"/>
              <a:ext cx="530101" cy="56236"/>
            </a:xfrm>
            <a:custGeom>
              <a:avLst/>
              <a:gdLst/>
              <a:ahLst/>
              <a:cxnLst/>
              <a:rect l="l" t="t" r="r" b="b"/>
              <a:pathLst>
                <a:path w="16628" h="1764" extrusionOk="0">
                  <a:moveTo>
                    <a:pt x="8329" y="1"/>
                  </a:moveTo>
                  <a:cubicBezTo>
                    <a:pt x="3739" y="1"/>
                    <a:pt x="1" y="396"/>
                    <a:pt x="1" y="882"/>
                  </a:cubicBezTo>
                  <a:cubicBezTo>
                    <a:pt x="1" y="1368"/>
                    <a:pt x="3739" y="1763"/>
                    <a:pt x="8329" y="1763"/>
                  </a:cubicBezTo>
                  <a:cubicBezTo>
                    <a:pt x="12919" y="1763"/>
                    <a:pt x="16627" y="1368"/>
                    <a:pt x="16627" y="882"/>
                  </a:cubicBezTo>
                  <a:cubicBezTo>
                    <a:pt x="16627" y="396"/>
                    <a:pt x="12919" y="1"/>
                    <a:pt x="8329"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269;p67">
              <a:extLst>
                <a:ext uri="{FF2B5EF4-FFF2-40B4-BE49-F238E27FC236}">
                  <a16:creationId xmlns:a16="http://schemas.microsoft.com/office/drawing/2014/main" id="{D5205751-D543-4584-9220-B7B64D4685B3}"/>
                </a:ext>
              </a:extLst>
            </p:cNvPr>
            <p:cNvSpPr/>
            <p:nvPr/>
          </p:nvSpPr>
          <p:spPr>
            <a:xfrm>
              <a:off x="2870618" y="3286795"/>
              <a:ext cx="530101" cy="36853"/>
            </a:xfrm>
            <a:custGeom>
              <a:avLst/>
              <a:gdLst/>
              <a:ahLst/>
              <a:cxnLst/>
              <a:rect l="l" t="t" r="r" b="b"/>
              <a:pathLst>
                <a:path w="16628" h="1156" extrusionOk="0">
                  <a:moveTo>
                    <a:pt x="8329" y="1"/>
                  </a:moveTo>
                  <a:cubicBezTo>
                    <a:pt x="3739" y="1"/>
                    <a:pt x="1" y="396"/>
                    <a:pt x="1" y="882"/>
                  </a:cubicBezTo>
                  <a:cubicBezTo>
                    <a:pt x="1" y="973"/>
                    <a:pt x="153" y="1064"/>
                    <a:pt x="365" y="1156"/>
                  </a:cubicBezTo>
                  <a:cubicBezTo>
                    <a:pt x="1399" y="791"/>
                    <a:pt x="4560" y="517"/>
                    <a:pt x="8329" y="517"/>
                  </a:cubicBezTo>
                  <a:cubicBezTo>
                    <a:pt x="12068" y="517"/>
                    <a:pt x="15229" y="791"/>
                    <a:pt x="16262" y="1156"/>
                  </a:cubicBezTo>
                  <a:cubicBezTo>
                    <a:pt x="16506" y="1064"/>
                    <a:pt x="16627" y="973"/>
                    <a:pt x="16627" y="882"/>
                  </a:cubicBezTo>
                  <a:cubicBezTo>
                    <a:pt x="16627" y="396"/>
                    <a:pt x="12919" y="1"/>
                    <a:pt x="8329"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270;p67">
              <a:extLst>
                <a:ext uri="{FF2B5EF4-FFF2-40B4-BE49-F238E27FC236}">
                  <a16:creationId xmlns:a16="http://schemas.microsoft.com/office/drawing/2014/main" id="{A78C1263-B391-4FCD-9D2F-996CC57B6D78}"/>
                </a:ext>
              </a:extLst>
            </p:cNvPr>
            <p:cNvSpPr/>
            <p:nvPr/>
          </p:nvSpPr>
          <p:spPr>
            <a:xfrm>
              <a:off x="2764996" y="3214106"/>
              <a:ext cx="665750" cy="156053"/>
            </a:xfrm>
            <a:custGeom>
              <a:avLst/>
              <a:gdLst/>
              <a:ahLst/>
              <a:cxnLst/>
              <a:rect l="l" t="t" r="r" b="b"/>
              <a:pathLst>
                <a:path w="20883" h="4895" extrusionOk="0">
                  <a:moveTo>
                    <a:pt x="1" y="1"/>
                  </a:moveTo>
                  <a:lnTo>
                    <a:pt x="1" y="3010"/>
                  </a:lnTo>
                  <a:cubicBezTo>
                    <a:pt x="1" y="4043"/>
                    <a:pt x="4681" y="4895"/>
                    <a:pt x="10426" y="4895"/>
                  </a:cubicBezTo>
                  <a:cubicBezTo>
                    <a:pt x="16201" y="4895"/>
                    <a:pt x="20882" y="4043"/>
                    <a:pt x="20882" y="3010"/>
                  </a:cubicBezTo>
                  <a:lnTo>
                    <a:pt x="20882"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271;p67">
              <a:extLst>
                <a:ext uri="{FF2B5EF4-FFF2-40B4-BE49-F238E27FC236}">
                  <a16:creationId xmlns:a16="http://schemas.microsoft.com/office/drawing/2014/main" id="{65891B85-9556-497D-A2E3-88DD33471BF8}"/>
                </a:ext>
              </a:extLst>
            </p:cNvPr>
            <p:cNvSpPr/>
            <p:nvPr/>
          </p:nvSpPr>
          <p:spPr>
            <a:xfrm>
              <a:off x="2764996" y="3152098"/>
              <a:ext cx="665750" cy="120188"/>
            </a:xfrm>
            <a:custGeom>
              <a:avLst/>
              <a:gdLst/>
              <a:ahLst/>
              <a:cxnLst/>
              <a:rect l="l" t="t" r="r" b="b"/>
              <a:pathLst>
                <a:path w="20883" h="3770" extrusionOk="0">
                  <a:moveTo>
                    <a:pt x="10426" y="1"/>
                  </a:moveTo>
                  <a:cubicBezTo>
                    <a:pt x="4681" y="1"/>
                    <a:pt x="1" y="852"/>
                    <a:pt x="1" y="1885"/>
                  </a:cubicBezTo>
                  <a:cubicBezTo>
                    <a:pt x="1" y="2949"/>
                    <a:pt x="4681" y="3770"/>
                    <a:pt x="10426" y="3770"/>
                  </a:cubicBezTo>
                  <a:cubicBezTo>
                    <a:pt x="16201" y="3770"/>
                    <a:pt x="20882" y="2949"/>
                    <a:pt x="20882" y="1885"/>
                  </a:cubicBezTo>
                  <a:cubicBezTo>
                    <a:pt x="20882" y="852"/>
                    <a:pt x="16201" y="1"/>
                    <a:pt x="10426"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272;p67">
              <a:extLst>
                <a:ext uri="{FF2B5EF4-FFF2-40B4-BE49-F238E27FC236}">
                  <a16:creationId xmlns:a16="http://schemas.microsoft.com/office/drawing/2014/main" id="{E9346441-6E8E-40D1-B415-0665457B4CBB}"/>
                </a:ext>
              </a:extLst>
            </p:cNvPr>
            <p:cNvSpPr/>
            <p:nvPr/>
          </p:nvSpPr>
          <p:spPr>
            <a:xfrm>
              <a:off x="2832839" y="3178272"/>
              <a:ext cx="530069" cy="56236"/>
            </a:xfrm>
            <a:custGeom>
              <a:avLst/>
              <a:gdLst/>
              <a:ahLst/>
              <a:cxnLst/>
              <a:rect l="l" t="t" r="r" b="b"/>
              <a:pathLst>
                <a:path w="16627" h="1764" extrusionOk="0">
                  <a:moveTo>
                    <a:pt x="8298" y="0"/>
                  </a:moveTo>
                  <a:cubicBezTo>
                    <a:pt x="3709" y="0"/>
                    <a:pt x="0" y="395"/>
                    <a:pt x="0" y="882"/>
                  </a:cubicBezTo>
                  <a:cubicBezTo>
                    <a:pt x="0" y="1368"/>
                    <a:pt x="3709" y="1763"/>
                    <a:pt x="8298" y="1763"/>
                  </a:cubicBezTo>
                  <a:cubicBezTo>
                    <a:pt x="12888" y="1763"/>
                    <a:pt x="16627" y="1368"/>
                    <a:pt x="16627" y="882"/>
                  </a:cubicBezTo>
                  <a:cubicBezTo>
                    <a:pt x="16627" y="395"/>
                    <a:pt x="12888" y="0"/>
                    <a:pt x="8298"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273;p67">
              <a:extLst>
                <a:ext uri="{FF2B5EF4-FFF2-40B4-BE49-F238E27FC236}">
                  <a16:creationId xmlns:a16="http://schemas.microsoft.com/office/drawing/2014/main" id="{883369E8-EBB2-4912-93A8-0034D976B004}"/>
                </a:ext>
              </a:extLst>
            </p:cNvPr>
            <p:cNvSpPr/>
            <p:nvPr/>
          </p:nvSpPr>
          <p:spPr>
            <a:xfrm>
              <a:off x="2832839" y="3178272"/>
              <a:ext cx="530069" cy="35865"/>
            </a:xfrm>
            <a:custGeom>
              <a:avLst/>
              <a:gdLst/>
              <a:ahLst/>
              <a:cxnLst/>
              <a:rect l="l" t="t" r="r" b="b"/>
              <a:pathLst>
                <a:path w="16627" h="1125" extrusionOk="0">
                  <a:moveTo>
                    <a:pt x="8298" y="0"/>
                  </a:moveTo>
                  <a:cubicBezTo>
                    <a:pt x="3709" y="0"/>
                    <a:pt x="0" y="395"/>
                    <a:pt x="0" y="882"/>
                  </a:cubicBezTo>
                  <a:cubicBezTo>
                    <a:pt x="0" y="973"/>
                    <a:pt x="122" y="1064"/>
                    <a:pt x="365" y="1125"/>
                  </a:cubicBezTo>
                  <a:cubicBezTo>
                    <a:pt x="1398" y="760"/>
                    <a:pt x="4560" y="517"/>
                    <a:pt x="8298" y="517"/>
                  </a:cubicBezTo>
                  <a:cubicBezTo>
                    <a:pt x="12067" y="517"/>
                    <a:pt x="15228" y="760"/>
                    <a:pt x="16262" y="1125"/>
                  </a:cubicBezTo>
                  <a:cubicBezTo>
                    <a:pt x="16505" y="1064"/>
                    <a:pt x="16627" y="973"/>
                    <a:pt x="16627" y="882"/>
                  </a:cubicBezTo>
                  <a:cubicBezTo>
                    <a:pt x="16627" y="395"/>
                    <a:pt x="12888" y="0"/>
                    <a:pt x="8298"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274;p67">
              <a:extLst>
                <a:ext uri="{FF2B5EF4-FFF2-40B4-BE49-F238E27FC236}">
                  <a16:creationId xmlns:a16="http://schemas.microsoft.com/office/drawing/2014/main" id="{F49F8937-7E02-4787-AD6E-650AF493208D}"/>
                </a:ext>
              </a:extLst>
            </p:cNvPr>
            <p:cNvSpPr/>
            <p:nvPr/>
          </p:nvSpPr>
          <p:spPr>
            <a:xfrm>
              <a:off x="2796973" y="3105583"/>
              <a:ext cx="666706" cy="156053"/>
            </a:xfrm>
            <a:custGeom>
              <a:avLst/>
              <a:gdLst/>
              <a:ahLst/>
              <a:cxnLst/>
              <a:rect l="l" t="t" r="r" b="b"/>
              <a:pathLst>
                <a:path w="20913" h="4895" extrusionOk="0">
                  <a:moveTo>
                    <a:pt x="1" y="1"/>
                  </a:moveTo>
                  <a:lnTo>
                    <a:pt x="1" y="3010"/>
                  </a:lnTo>
                  <a:cubicBezTo>
                    <a:pt x="1" y="4043"/>
                    <a:pt x="4682" y="4894"/>
                    <a:pt x="10457" y="4894"/>
                  </a:cubicBezTo>
                  <a:cubicBezTo>
                    <a:pt x="16232" y="4894"/>
                    <a:pt x="20913" y="4043"/>
                    <a:pt x="20913" y="3010"/>
                  </a:cubicBezTo>
                  <a:lnTo>
                    <a:pt x="20913"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275;p67">
              <a:extLst>
                <a:ext uri="{FF2B5EF4-FFF2-40B4-BE49-F238E27FC236}">
                  <a16:creationId xmlns:a16="http://schemas.microsoft.com/office/drawing/2014/main" id="{08E77993-4143-4D19-9926-2132A8F3E052}"/>
                </a:ext>
              </a:extLst>
            </p:cNvPr>
            <p:cNvSpPr/>
            <p:nvPr/>
          </p:nvSpPr>
          <p:spPr>
            <a:xfrm>
              <a:off x="2796973" y="3043575"/>
              <a:ext cx="666706" cy="120188"/>
            </a:xfrm>
            <a:custGeom>
              <a:avLst/>
              <a:gdLst/>
              <a:ahLst/>
              <a:cxnLst/>
              <a:rect l="l" t="t" r="r" b="b"/>
              <a:pathLst>
                <a:path w="20913" h="3770" extrusionOk="0">
                  <a:moveTo>
                    <a:pt x="10457" y="0"/>
                  </a:moveTo>
                  <a:cubicBezTo>
                    <a:pt x="4682" y="0"/>
                    <a:pt x="1" y="851"/>
                    <a:pt x="1" y="1885"/>
                  </a:cubicBezTo>
                  <a:cubicBezTo>
                    <a:pt x="1" y="2918"/>
                    <a:pt x="4682" y="3769"/>
                    <a:pt x="10457" y="3769"/>
                  </a:cubicBezTo>
                  <a:cubicBezTo>
                    <a:pt x="16232" y="3769"/>
                    <a:pt x="20913" y="2918"/>
                    <a:pt x="20913" y="1885"/>
                  </a:cubicBezTo>
                  <a:cubicBezTo>
                    <a:pt x="20913" y="851"/>
                    <a:pt x="16232" y="0"/>
                    <a:pt x="1045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276;p67">
              <a:extLst>
                <a:ext uri="{FF2B5EF4-FFF2-40B4-BE49-F238E27FC236}">
                  <a16:creationId xmlns:a16="http://schemas.microsoft.com/office/drawing/2014/main" id="{E891AB22-3115-4E8B-B5D2-6D2B8A8174F7}"/>
                </a:ext>
              </a:extLst>
            </p:cNvPr>
            <p:cNvSpPr/>
            <p:nvPr/>
          </p:nvSpPr>
          <p:spPr>
            <a:xfrm>
              <a:off x="2865772" y="3069717"/>
              <a:ext cx="529112" cy="55280"/>
            </a:xfrm>
            <a:custGeom>
              <a:avLst/>
              <a:gdLst/>
              <a:ahLst/>
              <a:cxnLst/>
              <a:rect l="l" t="t" r="r" b="b"/>
              <a:pathLst>
                <a:path w="16597" h="1734" extrusionOk="0">
                  <a:moveTo>
                    <a:pt x="8299" y="1"/>
                  </a:moveTo>
                  <a:cubicBezTo>
                    <a:pt x="3709" y="1"/>
                    <a:pt x="1" y="396"/>
                    <a:pt x="1" y="852"/>
                  </a:cubicBezTo>
                  <a:cubicBezTo>
                    <a:pt x="1" y="1338"/>
                    <a:pt x="3709" y="1733"/>
                    <a:pt x="8299" y="1733"/>
                  </a:cubicBezTo>
                  <a:cubicBezTo>
                    <a:pt x="12888" y="1733"/>
                    <a:pt x="16597" y="1338"/>
                    <a:pt x="16597" y="852"/>
                  </a:cubicBezTo>
                  <a:cubicBezTo>
                    <a:pt x="16597" y="396"/>
                    <a:pt x="12888" y="1"/>
                    <a:pt x="8299"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277;p67">
              <a:extLst>
                <a:ext uri="{FF2B5EF4-FFF2-40B4-BE49-F238E27FC236}">
                  <a16:creationId xmlns:a16="http://schemas.microsoft.com/office/drawing/2014/main" id="{06C28101-8847-486C-AE1C-FB0D103091ED}"/>
                </a:ext>
              </a:extLst>
            </p:cNvPr>
            <p:cNvSpPr/>
            <p:nvPr/>
          </p:nvSpPr>
          <p:spPr>
            <a:xfrm>
              <a:off x="2865772" y="3069717"/>
              <a:ext cx="529112" cy="35897"/>
            </a:xfrm>
            <a:custGeom>
              <a:avLst/>
              <a:gdLst/>
              <a:ahLst/>
              <a:cxnLst/>
              <a:rect l="l" t="t" r="r" b="b"/>
              <a:pathLst>
                <a:path w="16597" h="1126" extrusionOk="0">
                  <a:moveTo>
                    <a:pt x="8299" y="1"/>
                  </a:moveTo>
                  <a:cubicBezTo>
                    <a:pt x="3709" y="1"/>
                    <a:pt x="1" y="366"/>
                    <a:pt x="1" y="852"/>
                  </a:cubicBezTo>
                  <a:cubicBezTo>
                    <a:pt x="1" y="943"/>
                    <a:pt x="122" y="1034"/>
                    <a:pt x="335" y="1126"/>
                  </a:cubicBezTo>
                  <a:cubicBezTo>
                    <a:pt x="1369" y="761"/>
                    <a:pt x="4560" y="487"/>
                    <a:pt x="8299" y="487"/>
                  </a:cubicBezTo>
                  <a:cubicBezTo>
                    <a:pt x="12037" y="487"/>
                    <a:pt x="15199" y="761"/>
                    <a:pt x="16232" y="1126"/>
                  </a:cubicBezTo>
                  <a:cubicBezTo>
                    <a:pt x="16475" y="1034"/>
                    <a:pt x="16597" y="943"/>
                    <a:pt x="16597" y="852"/>
                  </a:cubicBezTo>
                  <a:cubicBezTo>
                    <a:pt x="16597" y="366"/>
                    <a:pt x="12888" y="1"/>
                    <a:pt x="8299"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278;p67">
              <a:extLst>
                <a:ext uri="{FF2B5EF4-FFF2-40B4-BE49-F238E27FC236}">
                  <a16:creationId xmlns:a16="http://schemas.microsoft.com/office/drawing/2014/main" id="{028B0A96-6F41-4AC6-9C28-DCCDB9006B8F}"/>
                </a:ext>
              </a:extLst>
            </p:cNvPr>
            <p:cNvSpPr/>
            <p:nvPr/>
          </p:nvSpPr>
          <p:spPr>
            <a:xfrm>
              <a:off x="2764996" y="2986380"/>
              <a:ext cx="665750" cy="156053"/>
            </a:xfrm>
            <a:custGeom>
              <a:avLst/>
              <a:gdLst/>
              <a:ahLst/>
              <a:cxnLst/>
              <a:rect l="l" t="t" r="r" b="b"/>
              <a:pathLst>
                <a:path w="20883" h="4895" extrusionOk="0">
                  <a:moveTo>
                    <a:pt x="1" y="1"/>
                  </a:moveTo>
                  <a:lnTo>
                    <a:pt x="1" y="3010"/>
                  </a:lnTo>
                  <a:cubicBezTo>
                    <a:pt x="1" y="4043"/>
                    <a:pt x="4681" y="4895"/>
                    <a:pt x="10426" y="4895"/>
                  </a:cubicBezTo>
                  <a:cubicBezTo>
                    <a:pt x="16201" y="4895"/>
                    <a:pt x="20882" y="4043"/>
                    <a:pt x="20882" y="3010"/>
                  </a:cubicBezTo>
                  <a:lnTo>
                    <a:pt x="20882"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279;p67">
              <a:extLst>
                <a:ext uri="{FF2B5EF4-FFF2-40B4-BE49-F238E27FC236}">
                  <a16:creationId xmlns:a16="http://schemas.microsoft.com/office/drawing/2014/main" id="{F91D35F7-408E-4BB4-B691-174B16A0C0CC}"/>
                </a:ext>
              </a:extLst>
            </p:cNvPr>
            <p:cNvSpPr/>
            <p:nvPr/>
          </p:nvSpPr>
          <p:spPr>
            <a:xfrm>
              <a:off x="2812467" y="2946657"/>
              <a:ext cx="16514" cy="219047"/>
            </a:xfrm>
            <a:custGeom>
              <a:avLst/>
              <a:gdLst/>
              <a:ahLst/>
              <a:cxnLst/>
              <a:rect l="l" t="t" r="r" b="b"/>
              <a:pathLst>
                <a:path w="518" h="6871" extrusionOk="0">
                  <a:moveTo>
                    <a:pt x="1" y="1"/>
                  </a:moveTo>
                  <a:lnTo>
                    <a:pt x="1" y="6870"/>
                  </a:lnTo>
                  <a:lnTo>
                    <a:pt x="518" y="6870"/>
                  </a:lnTo>
                  <a:lnTo>
                    <a:pt x="518"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280;p67">
              <a:extLst>
                <a:ext uri="{FF2B5EF4-FFF2-40B4-BE49-F238E27FC236}">
                  <a16:creationId xmlns:a16="http://schemas.microsoft.com/office/drawing/2014/main" id="{56DDFAC2-9F91-4803-9334-671F071CAC25}"/>
                </a:ext>
              </a:extLst>
            </p:cNvPr>
            <p:cNvSpPr/>
            <p:nvPr/>
          </p:nvSpPr>
          <p:spPr>
            <a:xfrm>
              <a:off x="2982073" y="2946657"/>
              <a:ext cx="15526" cy="219047"/>
            </a:xfrm>
            <a:custGeom>
              <a:avLst/>
              <a:gdLst/>
              <a:ahLst/>
              <a:cxnLst/>
              <a:rect l="l" t="t" r="r" b="b"/>
              <a:pathLst>
                <a:path w="487" h="6871" extrusionOk="0">
                  <a:moveTo>
                    <a:pt x="0" y="1"/>
                  </a:moveTo>
                  <a:lnTo>
                    <a:pt x="0" y="6870"/>
                  </a:lnTo>
                  <a:lnTo>
                    <a:pt x="487" y="6870"/>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281;p67">
              <a:extLst>
                <a:ext uri="{FF2B5EF4-FFF2-40B4-BE49-F238E27FC236}">
                  <a16:creationId xmlns:a16="http://schemas.microsoft.com/office/drawing/2014/main" id="{F5F13770-86A1-4A45-B725-5D0B1451D52C}"/>
                </a:ext>
              </a:extLst>
            </p:cNvPr>
            <p:cNvSpPr/>
            <p:nvPr/>
          </p:nvSpPr>
          <p:spPr>
            <a:xfrm>
              <a:off x="2764996" y="2924372"/>
              <a:ext cx="665750" cy="120188"/>
            </a:xfrm>
            <a:custGeom>
              <a:avLst/>
              <a:gdLst/>
              <a:ahLst/>
              <a:cxnLst/>
              <a:rect l="l" t="t" r="r" b="b"/>
              <a:pathLst>
                <a:path w="20883" h="3770" extrusionOk="0">
                  <a:moveTo>
                    <a:pt x="10426" y="1"/>
                  </a:moveTo>
                  <a:cubicBezTo>
                    <a:pt x="4681" y="1"/>
                    <a:pt x="1" y="852"/>
                    <a:pt x="1" y="1885"/>
                  </a:cubicBezTo>
                  <a:cubicBezTo>
                    <a:pt x="1" y="2919"/>
                    <a:pt x="4681" y="3770"/>
                    <a:pt x="10426" y="3770"/>
                  </a:cubicBezTo>
                  <a:cubicBezTo>
                    <a:pt x="16201" y="3770"/>
                    <a:pt x="20882" y="2919"/>
                    <a:pt x="20882" y="1885"/>
                  </a:cubicBezTo>
                  <a:cubicBezTo>
                    <a:pt x="20882" y="852"/>
                    <a:pt x="16201" y="1"/>
                    <a:pt x="10426"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282;p67">
              <a:extLst>
                <a:ext uri="{FF2B5EF4-FFF2-40B4-BE49-F238E27FC236}">
                  <a16:creationId xmlns:a16="http://schemas.microsoft.com/office/drawing/2014/main" id="{BDEAA3CF-0499-4C0E-A7C3-B8F85DB6C079}"/>
                </a:ext>
              </a:extLst>
            </p:cNvPr>
            <p:cNvSpPr/>
            <p:nvPr/>
          </p:nvSpPr>
          <p:spPr>
            <a:xfrm>
              <a:off x="2832839" y="2950546"/>
              <a:ext cx="530069" cy="55248"/>
            </a:xfrm>
            <a:custGeom>
              <a:avLst/>
              <a:gdLst/>
              <a:ahLst/>
              <a:cxnLst/>
              <a:rect l="l" t="t" r="r" b="b"/>
              <a:pathLst>
                <a:path w="16627" h="1733" extrusionOk="0">
                  <a:moveTo>
                    <a:pt x="8298" y="0"/>
                  </a:moveTo>
                  <a:cubicBezTo>
                    <a:pt x="3709" y="0"/>
                    <a:pt x="0" y="395"/>
                    <a:pt x="0" y="851"/>
                  </a:cubicBezTo>
                  <a:cubicBezTo>
                    <a:pt x="0" y="1338"/>
                    <a:pt x="3709" y="1733"/>
                    <a:pt x="8298" y="1733"/>
                  </a:cubicBezTo>
                  <a:cubicBezTo>
                    <a:pt x="12888" y="1733"/>
                    <a:pt x="16627" y="1338"/>
                    <a:pt x="16627" y="851"/>
                  </a:cubicBezTo>
                  <a:cubicBezTo>
                    <a:pt x="16627" y="395"/>
                    <a:pt x="12888" y="0"/>
                    <a:pt x="8298"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283;p67">
              <a:extLst>
                <a:ext uri="{FF2B5EF4-FFF2-40B4-BE49-F238E27FC236}">
                  <a16:creationId xmlns:a16="http://schemas.microsoft.com/office/drawing/2014/main" id="{FBEAA86B-7E12-4F35-B9D7-7AE5EAD11EA3}"/>
                </a:ext>
              </a:extLst>
            </p:cNvPr>
            <p:cNvSpPr/>
            <p:nvPr/>
          </p:nvSpPr>
          <p:spPr>
            <a:xfrm>
              <a:off x="2832839" y="2950546"/>
              <a:ext cx="530069" cy="35865"/>
            </a:xfrm>
            <a:custGeom>
              <a:avLst/>
              <a:gdLst/>
              <a:ahLst/>
              <a:cxnLst/>
              <a:rect l="l" t="t" r="r" b="b"/>
              <a:pathLst>
                <a:path w="16627" h="1125" extrusionOk="0">
                  <a:moveTo>
                    <a:pt x="8298" y="0"/>
                  </a:moveTo>
                  <a:cubicBezTo>
                    <a:pt x="3709" y="0"/>
                    <a:pt x="0" y="395"/>
                    <a:pt x="0" y="851"/>
                  </a:cubicBezTo>
                  <a:cubicBezTo>
                    <a:pt x="0" y="943"/>
                    <a:pt x="122" y="1034"/>
                    <a:pt x="365" y="1125"/>
                  </a:cubicBezTo>
                  <a:cubicBezTo>
                    <a:pt x="1398" y="760"/>
                    <a:pt x="4560" y="487"/>
                    <a:pt x="8298" y="487"/>
                  </a:cubicBezTo>
                  <a:cubicBezTo>
                    <a:pt x="12067" y="487"/>
                    <a:pt x="15228" y="760"/>
                    <a:pt x="16262" y="1125"/>
                  </a:cubicBezTo>
                  <a:cubicBezTo>
                    <a:pt x="16505" y="1034"/>
                    <a:pt x="16627" y="943"/>
                    <a:pt x="16627" y="851"/>
                  </a:cubicBezTo>
                  <a:cubicBezTo>
                    <a:pt x="16627" y="395"/>
                    <a:pt x="12888" y="0"/>
                    <a:pt x="8298"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284;p67">
              <a:extLst>
                <a:ext uri="{FF2B5EF4-FFF2-40B4-BE49-F238E27FC236}">
                  <a16:creationId xmlns:a16="http://schemas.microsoft.com/office/drawing/2014/main" id="{94241319-1ADB-42F5-A7B0-3A5E75653C62}"/>
                </a:ext>
              </a:extLst>
            </p:cNvPr>
            <p:cNvSpPr/>
            <p:nvPr/>
          </p:nvSpPr>
          <p:spPr>
            <a:xfrm>
              <a:off x="2827993" y="2880759"/>
              <a:ext cx="666706" cy="156053"/>
            </a:xfrm>
            <a:custGeom>
              <a:avLst/>
              <a:gdLst/>
              <a:ahLst/>
              <a:cxnLst/>
              <a:rect l="l" t="t" r="r" b="b"/>
              <a:pathLst>
                <a:path w="20913" h="4895" extrusionOk="0">
                  <a:moveTo>
                    <a:pt x="0" y="1"/>
                  </a:moveTo>
                  <a:lnTo>
                    <a:pt x="0" y="3010"/>
                  </a:lnTo>
                  <a:cubicBezTo>
                    <a:pt x="0" y="4043"/>
                    <a:pt x="4681" y="4894"/>
                    <a:pt x="10456" y="4894"/>
                  </a:cubicBezTo>
                  <a:cubicBezTo>
                    <a:pt x="16232" y="4894"/>
                    <a:pt x="20913" y="4043"/>
                    <a:pt x="20913" y="3010"/>
                  </a:cubicBezTo>
                  <a:lnTo>
                    <a:pt x="20913"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285;p67">
              <a:extLst>
                <a:ext uri="{FF2B5EF4-FFF2-40B4-BE49-F238E27FC236}">
                  <a16:creationId xmlns:a16="http://schemas.microsoft.com/office/drawing/2014/main" id="{C2B6C707-36CC-4CE6-AB2D-6FF8E0029EA3}"/>
                </a:ext>
              </a:extLst>
            </p:cNvPr>
            <p:cNvSpPr/>
            <p:nvPr/>
          </p:nvSpPr>
          <p:spPr>
            <a:xfrm>
              <a:off x="2835740" y="2841035"/>
              <a:ext cx="15526" cy="220004"/>
            </a:xfrm>
            <a:custGeom>
              <a:avLst/>
              <a:gdLst/>
              <a:ahLst/>
              <a:cxnLst/>
              <a:rect l="l" t="t" r="r" b="b"/>
              <a:pathLst>
                <a:path w="487" h="6901" extrusionOk="0">
                  <a:moveTo>
                    <a:pt x="0" y="1"/>
                  </a:moveTo>
                  <a:lnTo>
                    <a:pt x="0" y="6900"/>
                  </a:lnTo>
                  <a:lnTo>
                    <a:pt x="487" y="6900"/>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286;p67">
              <a:extLst>
                <a:ext uri="{FF2B5EF4-FFF2-40B4-BE49-F238E27FC236}">
                  <a16:creationId xmlns:a16="http://schemas.microsoft.com/office/drawing/2014/main" id="{18019009-E955-48A6-B4C9-3ECA9EC091F8}"/>
                </a:ext>
              </a:extLst>
            </p:cNvPr>
            <p:cNvSpPr/>
            <p:nvPr/>
          </p:nvSpPr>
          <p:spPr>
            <a:xfrm>
              <a:off x="2981085" y="2841035"/>
              <a:ext cx="16514" cy="220004"/>
            </a:xfrm>
            <a:custGeom>
              <a:avLst/>
              <a:gdLst/>
              <a:ahLst/>
              <a:cxnLst/>
              <a:rect l="l" t="t" r="r" b="b"/>
              <a:pathLst>
                <a:path w="518" h="6901" extrusionOk="0">
                  <a:moveTo>
                    <a:pt x="1" y="1"/>
                  </a:moveTo>
                  <a:lnTo>
                    <a:pt x="1" y="6900"/>
                  </a:lnTo>
                  <a:lnTo>
                    <a:pt x="518" y="6900"/>
                  </a:lnTo>
                  <a:lnTo>
                    <a:pt x="518"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287;p67">
              <a:extLst>
                <a:ext uri="{FF2B5EF4-FFF2-40B4-BE49-F238E27FC236}">
                  <a16:creationId xmlns:a16="http://schemas.microsoft.com/office/drawing/2014/main" id="{32E0E7C4-18E3-4139-AFBC-442F49E578EE}"/>
                </a:ext>
              </a:extLst>
            </p:cNvPr>
            <p:cNvSpPr/>
            <p:nvPr/>
          </p:nvSpPr>
          <p:spPr>
            <a:xfrm>
              <a:off x="2827993" y="2818750"/>
              <a:ext cx="666706" cy="121144"/>
            </a:xfrm>
            <a:custGeom>
              <a:avLst/>
              <a:gdLst/>
              <a:ahLst/>
              <a:cxnLst/>
              <a:rect l="l" t="t" r="r" b="b"/>
              <a:pathLst>
                <a:path w="20913" h="3800" extrusionOk="0">
                  <a:moveTo>
                    <a:pt x="10456" y="0"/>
                  </a:moveTo>
                  <a:cubicBezTo>
                    <a:pt x="4681" y="0"/>
                    <a:pt x="0" y="852"/>
                    <a:pt x="0" y="1885"/>
                  </a:cubicBezTo>
                  <a:cubicBezTo>
                    <a:pt x="0" y="2949"/>
                    <a:pt x="4681" y="3800"/>
                    <a:pt x="10456" y="3800"/>
                  </a:cubicBezTo>
                  <a:cubicBezTo>
                    <a:pt x="16232" y="3800"/>
                    <a:pt x="20913" y="2949"/>
                    <a:pt x="20913" y="1885"/>
                  </a:cubicBezTo>
                  <a:cubicBezTo>
                    <a:pt x="20913" y="852"/>
                    <a:pt x="16232" y="0"/>
                    <a:pt x="104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288;p67">
              <a:extLst>
                <a:ext uri="{FF2B5EF4-FFF2-40B4-BE49-F238E27FC236}">
                  <a16:creationId xmlns:a16="http://schemas.microsoft.com/office/drawing/2014/main" id="{602B904B-2AD9-435A-B2DF-9413E34E0154}"/>
                </a:ext>
              </a:extLst>
            </p:cNvPr>
            <p:cNvSpPr/>
            <p:nvPr/>
          </p:nvSpPr>
          <p:spPr>
            <a:xfrm>
              <a:off x="2896792" y="2844924"/>
              <a:ext cx="529112" cy="56236"/>
            </a:xfrm>
            <a:custGeom>
              <a:avLst/>
              <a:gdLst/>
              <a:ahLst/>
              <a:cxnLst/>
              <a:rect l="l" t="t" r="r" b="b"/>
              <a:pathLst>
                <a:path w="16597" h="1764" extrusionOk="0">
                  <a:moveTo>
                    <a:pt x="8298" y="0"/>
                  </a:moveTo>
                  <a:cubicBezTo>
                    <a:pt x="3709" y="0"/>
                    <a:pt x="0" y="395"/>
                    <a:pt x="0" y="882"/>
                  </a:cubicBezTo>
                  <a:cubicBezTo>
                    <a:pt x="0" y="1368"/>
                    <a:pt x="3709" y="1763"/>
                    <a:pt x="8298" y="1763"/>
                  </a:cubicBezTo>
                  <a:cubicBezTo>
                    <a:pt x="12888" y="1763"/>
                    <a:pt x="16596" y="1368"/>
                    <a:pt x="16596" y="882"/>
                  </a:cubicBezTo>
                  <a:cubicBezTo>
                    <a:pt x="16596" y="395"/>
                    <a:pt x="12888" y="0"/>
                    <a:pt x="8298"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289;p67">
              <a:extLst>
                <a:ext uri="{FF2B5EF4-FFF2-40B4-BE49-F238E27FC236}">
                  <a16:creationId xmlns:a16="http://schemas.microsoft.com/office/drawing/2014/main" id="{62823CF4-FC86-4284-9041-E23E45F73639}"/>
                </a:ext>
              </a:extLst>
            </p:cNvPr>
            <p:cNvSpPr/>
            <p:nvPr/>
          </p:nvSpPr>
          <p:spPr>
            <a:xfrm>
              <a:off x="2896792" y="2844924"/>
              <a:ext cx="529112" cy="35865"/>
            </a:xfrm>
            <a:custGeom>
              <a:avLst/>
              <a:gdLst/>
              <a:ahLst/>
              <a:cxnLst/>
              <a:rect l="l" t="t" r="r" b="b"/>
              <a:pathLst>
                <a:path w="16597" h="1125" extrusionOk="0">
                  <a:moveTo>
                    <a:pt x="8298" y="0"/>
                  </a:moveTo>
                  <a:cubicBezTo>
                    <a:pt x="3709" y="0"/>
                    <a:pt x="0" y="395"/>
                    <a:pt x="0" y="882"/>
                  </a:cubicBezTo>
                  <a:cubicBezTo>
                    <a:pt x="0" y="973"/>
                    <a:pt x="122" y="1064"/>
                    <a:pt x="365" y="1125"/>
                  </a:cubicBezTo>
                  <a:cubicBezTo>
                    <a:pt x="1399" y="760"/>
                    <a:pt x="4560" y="517"/>
                    <a:pt x="8298" y="517"/>
                  </a:cubicBezTo>
                  <a:cubicBezTo>
                    <a:pt x="12037" y="517"/>
                    <a:pt x="15229" y="760"/>
                    <a:pt x="16262" y="1125"/>
                  </a:cubicBezTo>
                  <a:cubicBezTo>
                    <a:pt x="16475" y="1064"/>
                    <a:pt x="16596" y="973"/>
                    <a:pt x="16596" y="882"/>
                  </a:cubicBezTo>
                  <a:cubicBezTo>
                    <a:pt x="16596" y="395"/>
                    <a:pt x="12888" y="0"/>
                    <a:pt x="8298"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90;p67">
              <a:extLst>
                <a:ext uri="{FF2B5EF4-FFF2-40B4-BE49-F238E27FC236}">
                  <a16:creationId xmlns:a16="http://schemas.microsoft.com/office/drawing/2014/main" id="{22B01572-D460-4797-A7B0-B3B6A4AFF3D8}"/>
                </a:ext>
              </a:extLst>
            </p:cNvPr>
            <p:cNvSpPr/>
            <p:nvPr/>
          </p:nvSpPr>
          <p:spPr>
            <a:xfrm>
              <a:off x="2792127" y="2765445"/>
              <a:ext cx="665750" cy="156053"/>
            </a:xfrm>
            <a:custGeom>
              <a:avLst/>
              <a:gdLst/>
              <a:ahLst/>
              <a:cxnLst/>
              <a:rect l="l" t="t" r="r" b="b"/>
              <a:pathLst>
                <a:path w="20883" h="4895" extrusionOk="0">
                  <a:moveTo>
                    <a:pt x="1" y="1"/>
                  </a:moveTo>
                  <a:lnTo>
                    <a:pt x="1" y="3010"/>
                  </a:lnTo>
                  <a:cubicBezTo>
                    <a:pt x="1" y="4043"/>
                    <a:pt x="4651" y="4894"/>
                    <a:pt x="10426" y="4894"/>
                  </a:cubicBezTo>
                  <a:cubicBezTo>
                    <a:pt x="16202" y="4894"/>
                    <a:pt x="20882" y="4043"/>
                    <a:pt x="20882" y="3010"/>
                  </a:cubicBezTo>
                  <a:lnTo>
                    <a:pt x="20882"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91;p67">
              <a:extLst>
                <a:ext uri="{FF2B5EF4-FFF2-40B4-BE49-F238E27FC236}">
                  <a16:creationId xmlns:a16="http://schemas.microsoft.com/office/drawing/2014/main" id="{2D93D1AC-63A8-4D93-AC79-0201078DA10A}"/>
                </a:ext>
              </a:extLst>
            </p:cNvPr>
            <p:cNvSpPr/>
            <p:nvPr/>
          </p:nvSpPr>
          <p:spPr>
            <a:xfrm>
              <a:off x="2798917" y="2725721"/>
              <a:ext cx="15526" cy="220004"/>
            </a:xfrm>
            <a:custGeom>
              <a:avLst/>
              <a:gdLst/>
              <a:ahLst/>
              <a:cxnLst/>
              <a:rect l="l" t="t" r="r" b="b"/>
              <a:pathLst>
                <a:path w="487" h="6901" extrusionOk="0">
                  <a:moveTo>
                    <a:pt x="0" y="0"/>
                  </a:moveTo>
                  <a:lnTo>
                    <a:pt x="0" y="6900"/>
                  </a:lnTo>
                  <a:lnTo>
                    <a:pt x="487" y="690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92;p67">
              <a:extLst>
                <a:ext uri="{FF2B5EF4-FFF2-40B4-BE49-F238E27FC236}">
                  <a16:creationId xmlns:a16="http://schemas.microsoft.com/office/drawing/2014/main" id="{66B84A1B-799B-40D7-8E99-E1CCAC6B6230}"/>
                </a:ext>
              </a:extLst>
            </p:cNvPr>
            <p:cNvSpPr/>
            <p:nvPr/>
          </p:nvSpPr>
          <p:spPr>
            <a:xfrm>
              <a:off x="2839629" y="2725721"/>
              <a:ext cx="16482" cy="220004"/>
            </a:xfrm>
            <a:custGeom>
              <a:avLst/>
              <a:gdLst/>
              <a:ahLst/>
              <a:cxnLst/>
              <a:rect l="l" t="t" r="r" b="b"/>
              <a:pathLst>
                <a:path w="517" h="6901" extrusionOk="0">
                  <a:moveTo>
                    <a:pt x="0" y="0"/>
                  </a:moveTo>
                  <a:lnTo>
                    <a:pt x="0" y="6900"/>
                  </a:lnTo>
                  <a:lnTo>
                    <a:pt x="517" y="690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93;p67">
              <a:extLst>
                <a:ext uri="{FF2B5EF4-FFF2-40B4-BE49-F238E27FC236}">
                  <a16:creationId xmlns:a16="http://schemas.microsoft.com/office/drawing/2014/main" id="{B963021D-A1E2-49DD-9C0C-992996BEBCF4}"/>
                </a:ext>
              </a:extLst>
            </p:cNvPr>
            <p:cNvSpPr/>
            <p:nvPr/>
          </p:nvSpPr>
          <p:spPr>
            <a:xfrm>
              <a:off x="2945251" y="2725721"/>
              <a:ext cx="15526" cy="220004"/>
            </a:xfrm>
            <a:custGeom>
              <a:avLst/>
              <a:gdLst/>
              <a:ahLst/>
              <a:cxnLst/>
              <a:rect l="l" t="t" r="r" b="b"/>
              <a:pathLst>
                <a:path w="487" h="6901" extrusionOk="0">
                  <a:moveTo>
                    <a:pt x="0" y="0"/>
                  </a:moveTo>
                  <a:lnTo>
                    <a:pt x="0" y="6900"/>
                  </a:lnTo>
                  <a:lnTo>
                    <a:pt x="486" y="6900"/>
                  </a:lnTo>
                  <a:lnTo>
                    <a:pt x="48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94;p67">
              <a:extLst>
                <a:ext uri="{FF2B5EF4-FFF2-40B4-BE49-F238E27FC236}">
                  <a16:creationId xmlns:a16="http://schemas.microsoft.com/office/drawing/2014/main" id="{52949C5C-5544-4C14-B737-904D6F89BA72}"/>
                </a:ext>
              </a:extLst>
            </p:cNvPr>
            <p:cNvSpPr/>
            <p:nvPr/>
          </p:nvSpPr>
          <p:spPr>
            <a:xfrm>
              <a:off x="3009204" y="2725721"/>
              <a:ext cx="15526" cy="220004"/>
            </a:xfrm>
            <a:custGeom>
              <a:avLst/>
              <a:gdLst/>
              <a:ahLst/>
              <a:cxnLst/>
              <a:rect l="l" t="t" r="r" b="b"/>
              <a:pathLst>
                <a:path w="487" h="6901" extrusionOk="0">
                  <a:moveTo>
                    <a:pt x="0" y="0"/>
                  </a:moveTo>
                  <a:lnTo>
                    <a:pt x="0" y="6900"/>
                  </a:lnTo>
                  <a:lnTo>
                    <a:pt x="487" y="690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95;p67">
              <a:extLst>
                <a:ext uri="{FF2B5EF4-FFF2-40B4-BE49-F238E27FC236}">
                  <a16:creationId xmlns:a16="http://schemas.microsoft.com/office/drawing/2014/main" id="{A725DDDA-3392-40F0-9CC3-39E2AC3CD940}"/>
                </a:ext>
              </a:extLst>
            </p:cNvPr>
            <p:cNvSpPr/>
            <p:nvPr/>
          </p:nvSpPr>
          <p:spPr>
            <a:xfrm>
              <a:off x="2792127" y="2703436"/>
              <a:ext cx="665750" cy="120188"/>
            </a:xfrm>
            <a:custGeom>
              <a:avLst/>
              <a:gdLst/>
              <a:ahLst/>
              <a:cxnLst/>
              <a:rect l="l" t="t" r="r" b="b"/>
              <a:pathLst>
                <a:path w="20883" h="3770" extrusionOk="0">
                  <a:moveTo>
                    <a:pt x="10426" y="0"/>
                  </a:moveTo>
                  <a:cubicBezTo>
                    <a:pt x="4651" y="0"/>
                    <a:pt x="1" y="851"/>
                    <a:pt x="1" y="1885"/>
                  </a:cubicBezTo>
                  <a:cubicBezTo>
                    <a:pt x="1" y="2918"/>
                    <a:pt x="4651" y="3769"/>
                    <a:pt x="10426" y="3769"/>
                  </a:cubicBezTo>
                  <a:cubicBezTo>
                    <a:pt x="16202" y="3769"/>
                    <a:pt x="20882" y="2918"/>
                    <a:pt x="20882" y="1885"/>
                  </a:cubicBezTo>
                  <a:cubicBezTo>
                    <a:pt x="20882" y="851"/>
                    <a:pt x="16202" y="0"/>
                    <a:pt x="1042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96;p67">
              <a:extLst>
                <a:ext uri="{FF2B5EF4-FFF2-40B4-BE49-F238E27FC236}">
                  <a16:creationId xmlns:a16="http://schemas.microsoft.com/office/drawing/2014/main" id="{101EB56C-8B3E-4C64-8E63-9AABEF45D2A6}"/>
                </a:ext>
              </a:extLst>
            </p:cNvPr>
            <p:cNvSpPr/>
            <p:nvPr/>
          </p:nvSpPr>
          <p:spPr>
            <a:xfrm>
              <a:off x="2859969" y="2729611"/>
              <a:ext cx="530069" cy="55248"/>
            </a:xfrm>
            <a:custGeom>
              <a:avLst/>
              <a:gdLst/>
              <a:ahLst/>
              <a:cxnLst/>
              <a:rect l="l" t="t" r="r" b="b"/>
              <a:pathLst>
                <a:path w="16627" h="1733" extrusionOk="0">
                  <a:moveTo>
                    <a:pt x="8298" y="0"/>
                  </a:moveTo>
                  <a:cubicBezTo>
                    <a:pt x="3709" y="0"/>
                    <a:pt x="0" y="395"/>
                    <a:pt x="0" y="882"/>
                  </a:cubicBezTo>
                  <a:cubicBezTo>
                    <a:pt x="0" y="1337"/>
                    <a:pt x="3709" y="1733"/>
                    <a:pt x="8298" y="1733"/>
                  </a:cubicBezTo>
                  <a:cubicBezTo>
                    <a:pt x="12888" y="1733"/>
                    <a:pt x="16627" y="1337"/>
                    <a:pt x="16627" y="882"/>
                  </a:cubicBezTo>
                  <a:cubicBezTo>
                    <a:pt x="16627" y="395"/>
                    <a:pt x="12888" y="0"/>
                    <a:pt x="8298"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97;p67">
              <a:extLst>
                <a:ext uri="{FF2B5EF4-FFF2-40B4-BE49-F238E27FC236}">
                  <a16:creationId xmlns:a16="http://schemas.microsoft.com/office/drawing/2014/main" id="{E98B34BA-CC70-4B9F-ACCD-9130DF9785EE}"/>
                </a:ext>
              </a:extLst>
            </p:cNvPr>
            <p:cNvSpPr/>
            <p:nvPr/>
          </p:nvSpPr>
          <p:spPr>
            <a:xfrm>
              <a:off x="2859969" y="2729611"/>
              <a:ext cx="530069" cy="35865"/>
            </a:xfrm>
            <a:custGeom>
              <a:avLst/>
              <a:gdLst/>
              <a:ahLst/>
              <a:cxnLst/>
              <a:rect l="l" t="t" r="r" b="b"/>
              <a:pathLst>
                <a:path w="16627" h="1125" extrusionOk="0">
                  <a:moveTo>
                    <a:pt x="8298" y="0"/>
                  </a:moveTo>
                  <a:cubicBezTo>
                    <a:pt x="3709" y="0"/>
                    <a:pt x="0" y="395"/>
                    <a:pt x="0" y="882"/>
                  </a:cubicBezTo>
                  <a:cubicBezTo>
                    <a:pt x="0" y="942"/>
                    <a:pt x="122" y="1034"/>
                    <a:pt x="365" y="1125"/>
                  </a:cubicBezTo>
                  <a:cubicBezTo>
                    <a:pt x="1399" y="760"/>
                    <a:pt x="4560" y="486"/>
                    <a:pt x="8298" y="486"/>
                  </a:cubicBezTo>
                  <a:cubicBezTo>
                    <a:pt x="12067" y="486"/>
                    <a:pt x="15229" y="760"/>
                    <a:pt x="16262" y="1125"/>
                  </a:cubicBezTo>
                  <a:cubicBezTo>
                    <a:pt x="16475" y="1034"/>
                    <a:pt x="16627" y="942"/>
                    <a:pt x="16627" y="882"/>
                  </a:cubicBezTo>
                  <a:cubicBezTo>
                    <a:pt x="16627" y="395"/>
                    <a:pt x="12888" y="0"/>
                    <a:pt x="8298"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98;p67">
              <a:extLst>
                <a:ext uri="{FF2B5EF4-FFF2-40B4-BE49-F238E27FC236}">
                  <a16:creationId xmlns:a16="http://schemas.microsoft.com/office/drawing/2014/main" id="{369CAAF4-9184-4D0B-AFAC-6CDE2A770EE5}"/>
                </a:ext>
              </a:extLst>
            </p:cNvPr>
            <p:cNvSpPr/>
            <p:nvPr/>
          </p:nvSpPr>
          <p:spPr>
            <a:xfrm>
              <a:off x="2827993" y="2655934"/>
              <a:ext cx="666706" cy="156053"/>
            </a:xfrm>
            <a:custGeom>
              <a:avLst/>
              <a:gdLst/>
              <a:ahLst/>
              <a:cxnLst/>
              <a:rect l="l" t="t" r="r" b="b"/>
              <a:pathLst>
                <a:path w="20913" h="4895" extrusionOk="0">
                  <a:moveTo>
                    <a:pt x="0" y="1"/>
                  </a:moveTo>
                  <a:lnTo>
                    <a:pt x="0" y="3010"/>
                  </a:lnTo>
                  <a:cubicBezTo>
                    <a:pt x="0" y="4074"/>
                    <a:pt x="4681" y="4895"/>
                    <a:pt x="10456" y="4895"/>
                  </a:cubicBezTo>
                  <a:cubicBezTo>
                    <a:pt x="16232" y="4895"/>
                    <a:pt x="20913" y="4074"/>
                    <a:pt x="20913" y="3010"/>
                  </a:cubicBezTo>
                  <a:lnTo>
                    <a:pt x="20913"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9;p67">
              <a:extLst>
                <a:ext uri="{FF2B5EF4-FFF2-40B4-BE49-F238E27FC236}">
                  <a16:creationId xmlns:a16="http://schemas.microsoft.com/office/drawing/2014/main" id="{7B25E1C1-3A35-49FF-97F3-17156B7600D0}"/>
                </a:ext>
              </a:extLst>
            </p:cNvPr>
            <p:cNvSpPr/>
            <p:nvPr/>
          </p:nvSpPr>
          <p:spPr>
            <a:xfrm>
              <a:off x="2835740" y="2616210"/>
              <a:ext cx="15526" cy="220004"/>
            </a:xfrm>
            <a:custGeom>
              <a:avLst/>
              <a:gdLst/>
              <a:ahLst/>
              <a:cxnLst/>
              <a:rect l="l" t="t" r="r" b="b"/>
              <a:pathLst>
                <a:path w="487" h="6901" extrusionOk="0">
                  <a:moveTo>
                    <a:pt x="0" y="1"/>
                  </a:moveTo>
                  <a:lnTo>
                    <a:pt x="0" y="6901"/>
                  </a:lnTo>
                  <a:lnTo>
                    <a:pt x="487" y="6901"/>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0;p67">
              <a:extLst>
                <a:ext uri="{FF2B5EF4-FFF2-40B4-BE49-F238E27FC236}">
                  <a16:creationId xmlns:a16="http://schemas.microsoft.com/office/drawing/2014/main" id="{6A21ACC3-72EE-4467-990F-E653C06F003A}"/>
                </a:ext>
              </a:extLst>
            </p:cNvPr>
            <p:cNvSpPr/>
            <p:nvPr/>
          </p:nvSpPr>
          <p:spPr>
            <a:xfrm>
              <a:off x="2981085" y="2616210"/>
              <a:ext cx="16514" cy="220004"/>
            </a:xfrm>
            <a:custGeom>
              <a:avLst/>
              <a:gdLst/>
              <a:ahLst/>
              <a:cxnLst/>
              <a:rect l="l" t="t" r="r" b="b"/>
              <a:pathLst>
                <a:path w="518" h="6901" extrusionOk="0">
                  <a:moveTo>
                    <a:pt x="1" y="1"/>
                  </a:moveTo>
                  <a:lnTo>
                    <a:pt x="1" y="6901"/>
                  </a:lnTo>
                  <a:lnTo>
                    <a:pt x="518" y="6901"/>
                  </a:lnTo>
                  <a:lnTo>
                    <a:pt x="518"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01;p67">
              <a:extLst>
                <a:ext uri="{FF2B5EF4-FFF2-40B4-BE49-F238E27FC236}">
                  <a16:creationId xmlns:a16="http://schemas.microsoft.com/office/drawing/2014/main" id="{DEAD08CF-F708-4490-96B6-FEAF68BE25D7}"/>
                </a:ext>
              </a:extLst>
            </p:cNvPr>
            <p:cNvSpPr/>
            <p:nvPr/>
          </p:nvSpPr>
          <p:spPr>
            <a:xfrm>
              <a:off x="2827993" y="2594914"/>
              <a:ext cx="666706" cy="120188"/>
            </a:xfrm>
            <a:custGeom>
              <a:avLst/>
              <a:gdLst/>
              <a:ahLst/>
              <a:cxnLst/>
              <a:rect l="l" t="t" r="r" b="b"/>
              <a:pathLst>
                <a:path w="20913" h="3770" extrusionOk="0">
                  <a:moveTo>
                    <a:pt x="10456" y="0"/>
                  </a:moveTo>
                  <a:cubicBezTo>
                    <a:pt x="4681" y="0"/>
                    <a:pt x="0" y="821"/>
                    <a:pt x="0" y="1885"/>
                  </a:cubicBezTo>
                  <a:cubicBezTo>
                    <a:pt x="0" y="2918"/>
                    <a:pt x="4681" y="3769"/>
                    <a:pt x="10456" y="3769"/>
                  </a:cubicBezTo>
                  <a:cubicBezTo>
                    <a:pt x="16232" y="3769"/>
                    <a:pt x="20913" y="2918"/>
                    <a:pt x="20913" y="1885"/>
                  </a:cubicBezTo>
                  <a:cubicBezTo>
                    <a:pt x="20913" y="821"/>
                    <a:pt x="16232" y="0"/>
                    <a:pt x="104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02;p67">
              <a:extLst>
                <a:ext uri="{FF2B5EF4-FFF2-40B4-BE49-F238E27FC236}">
                  <a16:creationId xmlns:a16="http://schemas.microsoft.com/office/drawing/2014/main" id="{F7974A88-36CA-46E4-BAC4-7C20602C6A4D}"/>
                </a:ext>
              </a:extLst>
            </p:cNvPr>
            <p:cNvSpPr/>
            <p:nvPr/>
          </p:nvSpPr>
          <p:spPr>
            <a:xfrm>
              <a:off x="2896792" y="2620100"/>
              <a:ext cx="529112" cy="56236"/>
            </a:xfrm>
            <a:custGeom>
              <a:avLst/>
              <a:gdLst/>
              <a:ahLst/>
              <a:cxnLst/>
              <a:rect l="l" t="t" r="r" b="b"/>
              <a:pathLst>
                <a:path w="16597" h="1764" extrusionOk="0">
                  <a:moveTo>
                    <a:pt x="8298" y="0"/>
                  </a:moveTo>
                  <a:cubicBezTo>
                    <a:pt x="3709" y="0"/>
                    <a:pt x="0" y="395"/>
                    <a:pt x="0" y="882"/>
                  </a:cubicBezTo>
                  <a:cubicBezTo>
                    <a:pt x="0" y="1368"/>
                    <a:pt x="3709" y="1763"/>
                    <a:pt x="8298" y="1763"/>
                  </a:cubicBezTo>
                  <a:cubicBezTo>
                    <a:pt x="12888" y="1763"/>
                    <a:pt x="16596" y="1368"/>
                    <a:pt x="16596" y="882"/>
                  </a:cubicBezTo>
                  <a:cubicBezTo>
                    <a:pt x="16596" y="395"/>
                    <a:pt x="12888" y="0"/>
                    <a:pt x="82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03;p67">
              <a:extLst>
                <a:ext uri="{FF2B5EF4-FFF2-40B4-BE49-F238E27FC236}">
                  <a16:creationId xmlns:a16="http://schemas.microsoft.com/office/drawing/2014/main" id="{1D5F48C2-CBAA-477C-88B4-2A851B306A50}"/>
                </a:ext>
              </a:extLst>
            </p:cNvPr>
            <p:cNvSpPr/>
            <p:nvPr/>
          </p:nvSpPr>
          <p:spPr>
            <a:xfrm>
              <a:off x="2896792" y="2620100"/>
              <a:ext cx="529112" cy="35865"/>
            </a:xfrm>
            <a:custGeom>
              <a:avLst/>
              <a:gdLst/>
              <a:ahLst/>
              <a:cxnLst/>
              <a:rect l="l" t="t" r="r" b="b"/>
              <a:pathLst>
                <a:path w="16597" h="1125" extrusionOk="0">
                  <a:moveTo>
                    <a:pt x="8298" y="0"/>
                  </a:moveTo>
                  <a:cubicBezTo>
                    <a:pt x="3709" y="0"/>
                    <a:pt x="0" y="395"/>
                    <a:pt x="0" y="882"/>
                  </a:cubicBezTo>
                  <a:cubicBezTo>
                    <a:pt x="0" y="973"/>
                    <a:pt x="122" y="1064"/>
                    <a:pt x="365" y="1125"/>
                  </a:cubicBezTo>
                  <a:cubicBezTo>
                    <a:pt x="1399" y="791"/>
                    <a:pt x="4560" y="517"/>
                    <a:pt x="8298" y="517"/>
                  </a:cubicBezTo>
                  <a:cubicBezTo>
                    <a:pt x="12037" y="517"/>
                    <a:pt x="15229" y="791"/>
                    <a:pt x="16262" y="1125"/>
                  </a:cubicBezTo>
                  <a:cubicBezTo>
                    <a:pt x="16475" y="1064"/>
                    <a:pt x="16596" y="973"/>
                    <a:pt x="16596" y="882"/>
                  </a:cubicBezTo>
                  <a:cubicBezTo>
                    <a:pt x="16596" y="395"/>
                    <a:pt x="12888" y="0"/>
                    <a:pt x="8298"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04;p67">
              <a:extLst>
                <a:ext uri="{FF2B5EF4-FFF2-40B4-BE49-F238E27FC236}">
                  <a16:creationId xmlns:a16="http://schemas.microsoft.com/office/drawing/2014/main" id="{E28EC2E1-C486-4A39-93B9-4828DBE6F771}"/>
                </a:ext>
              </a:extLst>
            </p:cNvPr>
            <p:cNvSpPr/>
            <p:nvPr/>
          </p:nvSpPr>
          <p:spPr>
            <a:xfrm>
              <a:off x="2466527" y="3363341"/>
              <a:ext cx="534946" cy="625135"/>
            </a:xfrm>
            <a:custGeom>
              <a:avLst/>
              <a:gdLst/>
              <a:ahLst/>
              <a:cxnLst/>
              <a:rect l="l" t="t" r="r" b="b"/>
              <a:pathLst>
                <a:path w="16780" h="19609" extrusionOk="0">
                  <a:moveTo>
                    <a:pt x="8420" y="1"/>
                  </a:moveTo>
                  <a:lnTo>
                    <a:pt x="1" y="17813"/>
                  </a:lnTo>
                  <a:lnTo>
                    <a:pt x="1612" y="18724"/>
                  </a:lnTo>
                  <a:cubicBezTo>
                    <a:pt x="2861" y="19325"/>
                    <a:pt x="4185" y="19609"/>
                    <a:pt x="5502" y="19609"/>
                  </a:cubicBezTo>
                  <a:cubicBezTo>
                    <a:pt x="9118" y="19609"/>
                    <a:pt x="12670" y="17463"/>
                    <a:pt x="14408" y="13831"/>
                  </a:cubicBezTo>
                  <a:cubicBezTo>
                    <a:pt x="16779" y="8907"/>
                    <a:pt x="14864" y="3071"/>
                    <a:pt x="10183" y="852"/>
                  </a:cubicBezTo>
                  <a:lnTo>
                    <a:pt x="8420"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05;p67">
              <a:extLst>
                <a:ext uri="{FF2B5EF4-FFF2-40B4-BE49-F238E27FC236}">
                  <a16:creationId xmlns:a16="http://schemas.microsoft.com/office/drawing/2014/main" id="{CDF2D8D5-8CE6-4DC3-B9CC-72027DFF53FB}"/>
                </a:ext>
              </a:extLst>
            </p:cNvPr>
            <p:cNvSpPr/>
            <p:nvPr/>
          </p:nvSpPr>
          <p:spPr>
            <a:xfrm>
              <a:off x="2269821" y="3343320"/>
              <a:ext cx="692880" cy="626346"/>
            </a:xfrm>
            <a:custGeom>
              <a:avLst/>
              <a:gdLst/>
              <a:ahLst/>
              <a:cxnLst/>
              <a:rect l="l" t="t" r="r" b="b"/>
              <a:pathLst>
                <a:path w="21734" h="19647" extrusionOk="0">
                  <a:moveTo>
                    <a:pt x="11273" y="1"/>
                  </a:moveTo>
                  <a:cubicBezTo>
                    <a:pt x="7650" y="1"/>
                    <a:pt x="4111" y="2130"/>
                    <a:pt x="2371" y="5766"/>
                  </a:cubicBezTo>
                  <a:cubicBezTo>
                    <a:pt x="0" y="10690"/>
                    <a:pt x="1885" y="16526"/>
                    <a:pt x="6566" y="18775"/>
                  </a:cubicBezTo>
                  <a:cubicBezTo>
                    <a:pt x="7820" y="19366"/>
                    <a:pt x="9146" y="19646"/>
                    <a:pt x="10461" y="19646"/>
                  </a:cubicBezTo>
                  <a:cubicBezTo>
                    <a:pt x="14083" y="19646"/>
                    <a:pt x="17623" y="17516"/>
                    <a:pt x="19362" y="13881"/>
                  </a:cubicBezTo>
                  <a:cubicBezTo>
                    <a:pt x="21733" y="8957"/>
                    <a:pt x="19849" y="3121"/>
                    <a:pt x="15168" y="872"/>
                  </a:cubicBezTo>
                  <a:cubicBezTo>
                    <a:pt x="13913" y="281"/>
                    <a:pt x="12588" y="1"/>
                    <a:pt x="11273"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06;p67">
              <a:extLst>
                <a:ext uri="{FF2B5EF4-FFF2-40B4-BE49-F238E27FC236}">
                  <a16:creationId xmlns:a16="http://schemas.microsoft.com/office/drawing/2014/main" id="{B61FF119-2F3E-4F98-B484-AB42186103AC}"/>
                </a:ext>
              </a:extLst>
            </p:cNvPr>
            <p:cNvSpPr/>
            <p:nvPr/>
          </p:nvSpPr>
          <p:spPr>
            <a:xfrm>
              <a:off x="2355103" y="3414925"/>
              <a:ext cx="522322" cy="483141"/>
            </a:xfrm>
            <a:custGeom>
              <a:avLst/>
              <a:gdLst/>
              <a:ahLst/>
              <a:cxnLst/>
              <a:rect l="l" t="t" r="r" b="b"/>
              <a:pathLst>
                <a:path w="16384" h="15155" extrusionOk="0">
                  <a:moveTo>
                    <a:pt x="8720" y="0"/>
                  </a:moveTo>
                  <a:cubicBezTo>
                    <a:pt x="5961" y="0"/>
                    <a:pt x="3210" y="1705"/>
                    <a:pt x="1854" y="4553"/>
                  </a:cubicBezTo>
                  <a:cubicBezTo>
                    <a:pt x="0" y="8383"/>
                    <a:pt x="1338" y="12851"/>
                    <a:pt x="4863" y="14523"/>
                  </a:cubicBezTo>
                  <a:cubicBezTo>
                    <a:pt x="5760" y="14952"/>
                    <a:pt x="6712" y="15154"/>
                    <a:pt x="7664" y="15154"/>
                  </a:cubicBezTo>
                  <a:cubicBezTo>
                    <a:pt x="10422" y="15154"/>
                    <a:pt x="13173" y="13449"/>
                    <a:pt x="14529" y="10602"/>
                  </a:cubicBezTo>
                  <a:cubicBezTo>
                    <a:pt x="16383" y="6772"/>
                    <a:pt x="15016" y="2304"/>
                    <a:pt x="11520" y="632"/>
                  </a:cubicBezTo>
                  <a:cubicBezTo>
                    <a:pt x="10624" y="203"/>
                    <a:pt x="9671" y="0"/>
                    <a:pt x="8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07;p67">
              <a:extLst>
                <a:ext uri="{FF2B5EF4-FFF2-40B4-BE49-F238E27FC236}">
                  <a16:creationId xmlns:a16="http://schemas.microsoft.com/office/drawing/2014/main" id="{A4169CA1-CBDC-433E-92D4-365C945CA010}"/>
                </a:ext>
              </a:extLst>
            </p:cNvPr>
            <p:cNvSpPr/>
            <p:nvPr/>
          </p:nvSpPr>
          <p:spPr>
            <a:xfrm>
              <a:off x="2355103" y="3414702"/>
              <a:ext cx="281022" cy="483747"/>
            </a:xfrm>
            <a:custGeom>
              <a:avLst/>
              <a:gdLst/>
              <a:ahLst/>
              <a:cxnLst/>
              <a:rect l="l" t="t" r="r" b="b"/>
              <a:pathLst>
                <a:path w="8815" h="15174" extrusionOk="0">
                  <a:moveTo>
                    <a:pt x="8741" y="0"/>
                  </a:moveTo>
                  <a:cubicBezTo>
                    <a:pt x="5969" y="0"/>
                    <a:pt x="3210" y="1698"/>
                    <a:pt x="1854" y="4560"/>
                  </a:cubicBezTo>
                  <a:cubicBezTo>
                    <a:pt x="0" y="8390"/>
                    <a:pt x="1368" y="12858"/>
                    <a:pt x="4863" y="14530"/>
                  </a:cubicBezTo>
                  <a:cubicBezTo>
                    <a:pt x="5768" y="14970"/>
                    <a:pt x="6750" y="15174"/>
                    <a:pt x="7717" y="15174"/>
                  </a:cubicBezTo>
                  <a:cubicBezTo>
                    <a:pt x="7952" y="15174"/>
                    <a:pt x="8187" y="15162"/>
                    <a:pt x="8420" y="15138"/>
                  </a:cubicBezTo>
                  <a:cubicBezTo>
                    <a:pt x="7508" y="15107"/>
                    <a:pt x="6566" y="14895"/>
                    <a:pt x="5715" y="14499"/>
                  </a:cubicBezTo>
                  <a:cubicBezTo>
                    <a:pt x="2219" y="12828"/>
                    <a:pt x="851" y="8329"/>
                    <a:pt x="2705" y="4499"/>
                  </a:cubicBezTo>
                  <a:cubicBezTo>
                    <a:pt x="3952" y="1916"/>
                    <a:pt x="6322" y="274"/>
                    <a:pt x="8815" y="1"/>
                  </a:cubicBezTo>
                  <a:cubicBezTo>
                    <a:pt x="8790" y="0"/>
                    <a:pt x="8766" y="0"/>
                    <a:pt x="8741"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08;p67">
              <a:extLst>
                <a:ext uri="{FF2B5EF4-FFF2-40B4-BE49-F238E27FC236}">
                  <a16:creationId xmlns:a16="http://schemas.microsoft.com/office/drawing/2014/main" id="{2B24CF42-C756-4604-B0A4-61515AEDA1DE}"/>
                </a:ext>
              </a:extLst>
            </p:cNvPr>
            <p:cNvSpPr/>
            <p:nvPr/>
          </p:nvSpPr>
          <p:spPr>
            <a:xfrm>
              <a:off x="2491713" y="3504415"/>
              <a:ext cx="246177" cy="284019"/>
            </a:xfrm>
            <a:custGeom>
              <a:avLst/>
              <a:gdLst/>
              <a:ahLst/>
              <a:cxnLst/>
              <a:rect l="l" t="t" r="r" b="b"/>
              <a:pathLst>
                <a:path w="7722" h="8909" extrusionOk="0">
                  <a:moveTo>
                    <a:pt x="5485" y="1"/>
                  </a:moveTo>
                  <a:cubicBezTo>
                    <a:pt x="5462" y="1"/>
                    <a:pt x="5438" y="5"/>
                    <a:pt x="5411" y="14"/>
                  </a:cubicBezTo>
                  <a:cubicBezTo>
                    <a:pt x="5351" y="44"/>
                    <a:pt x="5290" y="74"/>
                    <a:pt x="5229" y="135"/>
                  </a:cubicBezTo>
                  <a:lnTo>
                    <a:pt x="4864" y="804"/>
                  </a:lnTo>
                  <a:cubicBezTo>
                    <a:pt x="4530" y="682"/>
                    <a:pt x="4226" y="621"/>
                    <a:pt x="3922" y="591"/>
                  </a:cubicBezTo>
                  <a:cubicBezTo>
                    <a:pt x="3618" y="591"/>
                    <a:pt x="3344" y="621"/>
                    <a:pt x="3101" y="682"/>
                  </a:cubicBezTo>
                  <a:cubicBezTo>
                    <a:pt x="2828" y="743"/>
                    <a:pt x="2615" y="834"/>
                    <a:pt x="2402" y="986"/>
                  </a:cubicBezTo>
                  <a:cubicBezTo>
                    <a:pt x="2220" y="1138"/>
                    <a:pt x="2068" y="1290"/>
                    <a:pt x="1946" y="1503"/>
                  </a:cubicBezTo>
                  <a:cubicBezTo>
                    <a:pt x="1642" y="2020"/>
                    <a:pt x="1551" y="2536"/>
                    <a:pt x="1673" y="3023"/>
                  </a:cubicBezTo>
                  <a:cubicBezTo>
                    <a:pt x="1794" y="3509"/>
                    <a:pt x="2159" y="4026"/>
                    <a:pt x="2737" y="4542"/>
                  </a:cubicBezTo>
                  <a:cubicBezTo>
                    <a:pt x="3041" y="4846"/>
                    <a:pt x="3314" y="5090"/>
                    <a:pt x="3557" y="5302"/>
                  </a:cubicBezTo>
                  <a:cubicBezTo>
                    <a:pt x="3770" y="5485"/>
                    <a:pt x="3952" y="5667"/>
                    <a:pt x="4104" y="5819"/>
                  </a:cubicBezTo>
                  <a:cubicBezTo>
                    <a:pt x="4226" y="5971"/>
                    <a:pt x="4317" y="6123"/>
                    <a:pt x="4378" y="6214"/>
                  </a:cubicBezTo>
                  <a:cubicBezTo>
                    <a:pt x="4439" y="6336"/>
                    <a:pt x="4439" y="6427"/>
                    <a:pt x="4378" y="6518"/>
                  </a:cubicBezTo>
                  <a:cubicBezTo>
                    <a:pt x="4294" y="6644"/>
                    <a:pt x="4181" y="6712"/>
                    <a:pt x="4029" y="6712"/>
                  </a:cubicBezTo>
                  <a:cubicBezTo>
                    <a:pt x="3961" y="6712"/>
                    <a:pt x="3885" y="6698"/>
                    <a:pt x="3800" y="6670"/>
                  </a:cubicBezTo>
                  <a:cubicBezTo>
                    <a:pt x="3557" y="6609"/>
                    <a:pt x="3253" y="6488"/>
                    <a:pt x="2889" y="6275"/>
                  </a:cubicBezTo>
                  <a:cubicBezTo>
                    <a:pt x="2706" y="6153"/>
                    <a:pt x="2554" y="6032"/>
                    <a:pt x="2463" y="5910"/>
                  </a:cubicBezTo>
                  <a:cubicBezTo>
                    <a:pt x="2341" y="5789"/>
                    <a:pt x="2250" y="5667"/>
                    <a:pt x="2220" y="5576"/>
                  </a:cubicBezTo>
                  <a:cubicBezTo>
                    <a:pt x="2159" y="5454"/>
                    <a:pt x="2129" y="5363"/>
                    <a:pt x="2098" y="5272"/>
                  </a:cubicBezTo>
                  <a:cubicBezTo>
                    <a:pt x="2068" y="5181"/>
                    <a:pt x="2068" y="5120"/>
                    <a:pt x="2068" y="5090"/>
                  </a:cubicBezTo>
                  <a:cubicBezTo>
                    <a:pt x="2037" y="5029"/>
                    <a:pt x="2007" y="4968"/>
                    <a:pt x="1946" y="4907"/>
                  </a:cubicBezTo>
                  <a:cubicBezTo>
                    <a:pt x="1916" y="4846"/>
                    <a:pt x="1855" y="4786"/>
                    <a:pt x="1764" y="4755"/>
                  </a:cubicBezTo>
                  <a:lnTo>
                    <a:pt x="487" y="3965"/>
                  </a:lnTo>
                  <a:cubicBezTo>
                    <a:pt x="472" y="3950"/>
                    <a:pt x="449" y="3942"/>
                    <a:pt x="423" y="3942"/>
                  </a:cubicBezTo>
                  <a:cubicBezTo>
                    <a:pt x="396" y="3942"/>
                    <a:pt x="366" y="3950"/>
                    <a:pt x="335" y="3965"/>
                  </a:cubicBezTo>
                  <a:cubicBezTo>
                    <a:pt x="275" y="3965"/>
                    <a:pt x="214" y="3995"/>
                    <a:pt x="183" y="4056"/>
                  </a:cubicBezTo>
                  <a:cubicBezTo>
                    <a:pt x="92" y="4239"/>
                    <a:pt x="31" y="4451"/>
                    <a:pt x="1" y="4694"/>
                  </a:cubicBezTo>
                  <a:cubicBezTo>
                    <a:pt x="1" y="4938"/>
                    <a:pt x="31" y="5181"/>
                    <a:pt x="123" y="5454"/>
                  </a:cubicBezTo>
                  <a:cubicBezTo>
                    <a:pt x="214" y="5697"/>
                    <a:pt x="335" y="5971"/>
                    <a:pt x="518" y="6245"/>
                  </a:cubicBezTo>
                  <a:cubicBezTo>
                    <a:pt x="700" y="6518"/>
                    <a:pt x="913" y="6792"/>
                    <a:pt x="1186" y="7035"/>
                  </a:cubicBezTo>
                  <a:lnTo>
                    <a:pt x="791" y="7704"/>
                  </a:lnTo>
                  <a:cubicBezTo>
                    <a:pt x="761" y="7764"/>
                    <a:pt x="761" y="7825"/>
                    <a:pt x="761" y="7916"/>
                  </a:cubicBezTo>
                  <a:cubicBezTo>
                    <a:pt x="791" y="8008"/>
                    <a:pt x="852" y="8068"/>
                    <a:pt x="913" y="8099"/>
                  </a:cubicBezTo>
                  <a:lnTo>
                    <a:pt x="2159" y="8859"/>
                  </a:lnTo>
                  <a:cubicBezTo>
                    <a:pt x="2212" y="8894"/>
                    <a:pt x="2255" y="8909"/>
                    <a:pt x="2300" y="8909"/>
                  </a:cubicBezTo>
                  <a:cubicBezTo>
                    <a:pt x="2332" y="8909"/>
                    <a:pt x="2364" y="8902"/>
                    <a:pt x="2402" y="8889"/>
                  </a:cubicBezTo>
                  <a:cubicBezTo>
                    <a:pt x="2463" y="8889"/>
                    <a:pt x="2524" y="8828"/>
                    <a:pt x="2585" y="8767"/>
                  </a:cubicBezTo>
                  <a:lnTo>
                    <a:pt x="2949" y="8129"/>
                  </a:lnTo>
                  <a:cubicBezTo>
                    <a:pt x="3284" y="8281"/>
                    <a:pt x="3618" y="8372"/>
                    <a:pt x="3952" y="8433"/>
                  </a:cubicBezTo>
                  <a:cubicBezTo>
                    <a:pt x="4120" y="8463"/>
                    <a:pt x="4279" y="8479"/>
                    <a:pt x="4431" y="8479"/>
                  </a:cubicBezTo>
                  <a:cubicBezTo>
                    <a:pt x="4583" y="8479"/>
                    <a:pt x="4727" y="8463"/>
                    <a:pt x="4864" y="8433"/>
                  </a:cubicBezTo>
                  <a:cubicBezTo>
                    <a:pt x="5138" y="8403"/>
                    <a:pt x="5381" y="8312"/>
                    <a:pt x="5624" y="8160"/>
                  </a:cubicBezTo>
                  <a:cubicBezTo>
                    <a:pt x="5837" y="8008"/>
                    <a:pt x="6019" y="7795"/>
                    <a:pt x="6171" y="7552"/>
                  </a:cubicBezTo>
                  <a:cubicBezTo>
                    <a:pt x="6354" y="7278"/>
                    <a:pt x="6445" y="7004"/>
                    <a:pt x="6475" y="6761"/>
                  </a:cubicBezTo>
                  <a:cubicBezTo>
                    <a:pt x="6506" y="6488"/>
                    <a:pt x="6475" y="6245"/>
                    <a:pt x="6384" y="5971"/>
                  </a:cubicBezTo>
                  <a:cubicBezTo>
                    <a:pt x="6323" y="5728"/>
                    <a:pt x="6171" y="5454"/>
                    <a:pt x="5959" y="5181"/>
                  </a:cubicBezTo>
                  <a:cubicBezTo>
                    <a:pt x="5746" y="4938"/>
                    <a:pt x="5503" y="4664"/>
                    <a:pt x="5199" y="4390"/>
                  </a:cubicBezTo>
                  <a:cubicBezTo>
                    <a:pt x="4864" y="4117"/>
                    <a:pt x="4621" y="3874"/>
                    <a:pt x="4408" y="3661"/>
                  </a:cubicBezTo>
                  <a:cubicBezTo>
                    <a:pt x="4196" y="3479"/>
                    <a:pt x="4013" y="3327"/>
                    <a:pt x="3922" y="3175"/>
                  </a:cubicBezTo>
                  <a:cubicBezTo>
                    <a:pt x="3800" y="3053"/>
                    <a:pt x="3740" y="2931"/>
                    <a:pt x="3709" y="2840"/>
                  </a:cubicBezTo>
                  <a:cubicBezTo>
                    <a:pt x="3679" y="2719"/>
                    <a:pt x="3679" y="2628"/>
                    <a:pt x="3740" y="2536"/>
                  </a:cubicBezTo>
                  <a:cubicBezTo>
                    <a:pt x="3800" y="2445"/>
                    <a:pt x="3861" y="2415"/>
                    <a:pt x="3952" y="2384"/>
                  </a:cubicBezTo>
                  <a:cubicBezTo>
                    <a:pt x="4044" y="2354"/>
                    <a:pt x="4135" y="2354"/>
                    <a:pt x="4256" y="2354"/>
                  </a:cubicBezTo>
                  <a:cubicBezTo>
                    <a:pt x="4348" y="2384"/>
                    <a:pt x="4469" y="2415"/>
                    <a:pt x="4591" y="2476"/>
                  </a:cubicBezTo>
                  <a:cubicBezTo>
                    <a:pt x="4712" y="2536"/>
                    <a:pt x="4834" y="2597"/>
                    <a:pt x="4955" y="2658"/>
                  </a:cubicBezTo>
                  <a:cubicBezTo>
                    <a:pt x="5107" y="2780"/>
                    <a:pt x="5259" y="2871"/>
                    <a:pt x="5351" y="2962"/>
                  </a:cubicBezTo>
                  <a:cubicBezTo>
                    <a:pt x="5442" y="3083"/>
                    <a:pt x="5533" y="3175"/>
                    <a:pt x="5563" y="3266"/>
                  </a:cubicBezTo>
                  <a:cubicBezTo>
                    <a:pt x="5624" y="3357"/>
                    <a:pt x="5655" y="3448"/>
                    <a:pt x="5685" y="3509"/>
                  </a:cubicBezTo>
                  <a:cubicBezTo>
                    <a:pt x="5685" y="3570"/>
                    <a:pt x="5715" y="3631"/>
                    <a:pt x="5715" y="3661"/>
                  </a:cubicBezTo>
                  <a:cubicBezTo>
                    <a:pt x="5746" y="3722"/>
                    <a:pt x="5776" y="3813"/>
                    <a:pt x="5807" y="3843"/>
                  </a:cubicBezTo>
                  <a:cubicBezTo>
                    <a:pt x="5867" y="3904"/>
                    <a:pt x="5928" y="3965"/>
                    <a:pt x="6019" y="4026"/>
                  </a:cubicBezTo>
                  <a:lnTo>
                    <a:pt x="7266" y="4786"/>
                  </a:lnTo>
                  <a:cubicBezTo>
                    <a:pt x="7326" y="4816"/>
                    <a:pt x="7387" y="4816"/>
                    <a:pt x="7448" y="4816"/>
                  </a:cubicBezTo>
                  <a:cubicBezTo>
                    <a:pt x="7509" y="4816"/>
                    <a:pt x="7569" y="4755"/>
                    <a:pt x="7600" y="4725"/>
                  </a:cubicBezTo>
                  <a:cubicBezTo>
                    <a:pt x="7661" y="4542"/>
                    <a:pt x="7721" y="4360"/>
                    <a:pt x="7721" y="4147"/>
                  </a:cubicBezTo>
                  <a:cubicBezTo>
                    <a:pt x="7721" y="3904"/>
                    <a:pt x="7691" y="3661"/>
                    <a:pt x="7600" y="3418"/>
                  </a:cubicBezTo>
                  <a:cubicBezTo>
                    <a:pt x="7539" y="3175"/>
                    <a:pt x="7418" y="2901"/>
                    <a:pt x="7235" y="2658"/>
                  </a:cubicBezTo>
                  <a:cubicBezTo>
                    <a:pt x="7083" y="2384"/>
                    <a:pt x="6870" y="2141"/>
                    <a:pt x="6627" y="1898"/>
                  </a:cubicBezTo>
                  <a:lnTo>
                    <a:pt x="7022" y="1229"/>
                  </a:lnTo>
                  <a:cubicBezTo>
                    <a:pt x="7053" y="1138"/>
                    <a:pt x="7083" y="1077"/>
                    <a:pt x="7053" y="986"/>
                  </a:cubicBezTo>
                  <a:cubicBezTo>
                    <a:pt x="7022" y="925"/>
                    <a:pt x="6962" y="865"/>
                    <a:pt x="6901" y="804"/>
                  </a:cubicBezTo>
                  <a:lnTo>
                    <a:pt x="5655" y="44"/>
                  </a:lnTo>
                  <a:cubicBezTo>
                    <a:pt x="5590" y="22"/>
                    <a:pt x="5541" y="1"/>
                    <a:pt x="5485"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09;p67">
              <a:extLst>
                <a:ext uri="{FF2B5EF4-FFF2-40B4-BE49-F238E27FC236}">
                  <a16:creationId xmlns:a16="http://schemas.microsoft.com/office/drawing/2014/main" id="{3D73EE4D-0209-45BC-A5F9-F12CB8BC15F9}"/>
                </a:ext>
              </a:extLst>
            </p:cNvPr>
            <p:cNvSpPr/>
            <p:nvPr/>
          </p:nvSpPr>
          <p:spPr>
            <a:xfrm>
              <a:off x="3015006" y="3332353"/>
              <a:ext cx="501982" cy="732124"/>
            </a:xfrm>
            <a:custGeom>
              <a:avLst/>
              <a:gdLst/>
              <a:ahLst/>
              <a:cxnLst/>
              <a:rect l="l" t="t" r="r" b="b"/>
              <a:pathLst>
                <a:path w="15746" h="22965" extrusionOk="0">
                  <a:moveTo>
                    <a:pt x="10609" y="0"/>
                  </a:moveTo>
                  <a:lnTo>
                    <a:pt x="8603" y="456"/>
                  </a:lnTo>
                  <a:cubicBezTo>
                    <a:pt x="3223" y="1702"/>
                    <a:pt x="1" y="7690"/>
                    <a:pt x="1399" y="13830"/>
                  </a:cubicBezTo>
                  <a:cubicBezTo>
                    <a:pt x="2651" y="19238"/>
                    <a:pt x="7031" y="22964"/>
                    <a:pt x="11716" y="22964"/>
                  </a:cubicBezTo>
                  <a:cubicBezTo>
                    <a:pt x="12377" y="22964"/>
                    <a:pt x="13044" y="22890"/>
                    <a:pt x="13709" y="22736"/>
                  </a:cubicBezTo>
                  <a:lnTo>
                    <a:pt x="15746" y="22250"/>
                  </a:lnTo>
                  <a:lnTo>
                    <a:pt x="10609"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310;p67">
              <a:extLst>
                <a:ext uri="{FF2B5EF4-FFF2-40B4-BE49-F238E27FC236}">
                  <a16:creationId xmlns:a16="http://schemas.microsoft.com/office/drawing/2014/main" id="{09F7B548-595E-4C54-AFFA-B71AA55BC286}"/>
                </a:ext>
              </a:extLst>
            </p:cNvPr>
            <p:cNvSpPr/>
            <p:nvPr/>
          </p:nvSpPr>
          <p:spPr>
            <a:xfrm>
              <a:off x="3093497" y="3322151"/>
              <a:ext cx="711307" cy="724569"/>
            </a:xfrm>
            <a:custGeom>
              <a:avLst/>
              <a:gdLst/>
              <a:ahLst/>
              <a:cxnLst/>
              <a:rect l="l" t="t" r="r" b="b"/>
              <a:pathLst>
                <a:path w="22312" h="22728" extrusionOk="0">
                  <a:moveTo>
                    <a:pt x="10596" y="1"/>
                  </a:moveTo>
                  <a:cubicBezTo>
                    <a:pt x="9935" y="1"/>
                    <a:pt x="9268" y="75"/>
                    <a:pt x="8603" y="229"/>
                  </a:cubicBezTo>
                  <a:cubicBezTo>
                    <a:pt x="3223" y="1475"/>
                    <a:pt x="1" y="7463"/>
                    <a:pt x="1399" y="13603"/>
                  </a:cubicBezTo>
                  <a:cubicBezTo>
                    <a:pt x="2654" y="18998"/>
                    <a:pt x="7055" y="22727"/>
                    <a:pt x="11754" y="22727"/>
                  </a:cubicBezTo>
                  <a:cubicBezTo>
                    <a:pt x="12403" y="22727"/>
                    <a:pt x="13057" y="22656"/>
                    <a:pt x="13709" y="22509"/>
                  </a:cubicBezTo>
                  <a:cubicBezTo>
                    <a:pt x="19089" y="21263"/>
                    <a:pt x="22311" y="15275"/>
                    <a:pt x="20883" y="9135"/>
                  </a:cubicBezTo>
                  <a:cubicBezTo>
                    <a:pt x="19657" y="3727"/>
                    <a:pt x="15280" y="1"/>
                    <a:pt x="10596"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311;p67">
              <a:extLst>
                <a:ext uri="{FF2B5EF4-FFF2-40B4-BE49-F238E27FC236}">
                  <a16:creationId xmlns:a16="http://schemas.microsoft.com/office/drawing/2014/main" id="{2C2EB502-2B3C-4F4A-87A4-0D4EEB4E4516}"/>
                </a:ext>
              </a:extLst>
            </p:cNvPr>
            <p:cNvSpPr/>
            <p:nvPr/>
          </p:nvSpPr>
          <p:spPr>
            <a:xfrm>
              <a:off x="3181680" y="3402906"/>
              <a:ext cx="533958" cy="562427"/>
            </a:xfrm>
            <a:custGeom>
              <a:avLst/>
              <a:gdLst/>
              <a:ahLst/>
              <a:cxnLst/>
              <a:rect l="l" t="t" r="r" b="b"/>
              <a:pathLst>
                <a:path w="16749" h="17642" extrusionOk="0">
                  <a:moveTo>
                    <a:pt x="7791" y="0"/>
                  </a:moveTo>
                  <a:cubicBezTo>
                    <a:pt x="7323" y="0"/>
                    <a:pt x="6853" y="51"/>
                    <a:pt x="6384" y="158"/>
                  </a:cubicBezTo>
                  <a:cubicBezTo>
                    <a:pt x="2372" y="1070"/>
                    <a:pt x="1" y="5720"/>
                    <a:pt x="1125" y="10492"/>
                  </a:cubicBezTo>
                  <a:cubicBezTo>
                    <a:pt x="2092" y="14707"/>
                    <a:pt x="5429" y="17641"/>
                    <a:pt x="8959" y="17641"/>
                  </a:cubicBezTo>
                  <a:cubicBezTo>
                    <a:pt x="9426" y="17641"/>
                    <a:pt x="9897" y="17590"/>
                    <a:pt x="10366" y="17483"/>
                  </a:cubicBezTo>
                  <a:cubicBezTo>
                    <a:pt x="14378" y="16572"/>
                    <a:pt x="16749" y="11921"/>
                    <a:pt x="15654" y="7149"/>
                  </a:cubicBezTo>
                  <a:cubicBezTo>
                    <a:pt x="14688" y="2934"/>
                    <a:pt x="11327" y="0"/>
                    <a:pt x="77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312;p67">
              <a:extLst>
                <a:ext uri="{FF2B5EF4-FFF2-40B4-BE49-F238E27FC236}">
                  <a16:creationId xmlns:a16="http://schemas.microsoft.com/office/drawing/2014/main" id="{3221C14B-1A47-4835-81FC-6B5B9E34A407}"/>
                </a:ext>
              </a:extLst>
            </p:cNvPr>
            <p:cNvSpPr/>
            <p:nvPr/>
          </p:nvSpPr>
          <p:spPr>
            <a:xfrm>
              <a:off x="3390022" y="3408899"/>
              <a:ext cx="325622" cy="556434"/>
            </a:xfrm>
            <a:custGeom>
              <a:avLst/>
              <a:gdLst/>
              <a:ahLst/>
              <a:cxnLst/>
              <a:rect l="l" t="t" r="r" b="b"/>
              <a:pathLst>
                <a:path w="10214" h="17454" extrusionOk="0">
                  <a:moveTo>
                    <a:pt x="2828" y="0"/>
                  </a:moveTo>
                  <a:cubicBezTo>
                    <a:pt x="5350" y="973"/>
                    <a:pt x="7509" y="3465"/>
                    <a:pt x="8238" y="6687"/>
                  </a:cubicBezTo>
                  <a:cubicBezTo>
                    <a:pt x="9332" y="11459"/>
                    <a:pt x="6961" y="16080"/>
                    <a:pt x="2949" y="17022"/>
                  </a:cubicBezTo>
                  <a:cubicBezTo>
                    <a:pt x="2483" y="17121"/>
                    <a:pt x="2017" y="17167"/>
                    <a:pt x="1558" y="17167"/>
                  </a:cubicBezTo>
                  <a:cubicBezTo>
                    <a:pt x="1027" y="17167"/>
                    <a:pt x="505" y="17105"/>
                    <a:pt x="1" y="16991"/>
                  </a:cubicBezTo>
                  <a:lnTo>
                    <a:pt x="1" y="16991"/>
                  </a:lnTo>
                  <a:cubicBezTo>
                    <a:pt x="786" y="17286"/>
                    <a:pt x="1609" y="17454"/>
                    <a:pt x="2446" y="17454"/>
                  </a:cubicBezTo>
                  <a:cubicBezTo>
                    <a:pt x="2905" y="17454"/>
                    <a:pt x="3368" y="17403"/>
                    <a:pt x="3831" y="17295"/>
                  </a:cubicBezTo>
                  <a:cubicBezTo>
                    <a:pt x="7843" y="16384"/>
                    <a:pt x="10214" y="11733"/>
                    <a:pt x="9119" y="6961"/>
                  </a:cubicBezTo>
                  <a:cubicBezTo>
                    <a:pt x="8299" y="3374"/>
                    <a:pt x="5746" y="699"/>
                    <a:pt x="2828"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313;p67">
              <a:extLst>
                <a:ext uri="{FF2B5EF4-FFF2-40B4-BE49-F238E27FC236}">
                  <a16:creationId xmlns:a16="http://schemas.microsoft.com/office/drawing/2014/main" id="{768750AF-C2B8-467A-9C2E-28E2AC14CBAD}"/>
                </a:ext>
              </a:extLst>
            </p:cNvPr>
            <p:cNvSpPr/>
            <p:nvPr/>
          </p:nvSpPr>
          <p:spPr>
            <a:xfrm>
              <a:off x="3329958" y="3497401"/>
              <a:ext cx="256825" cy="343124"/>
            </a:xfrm>
            <a:custGeom>
              <a:avLst/>
              <a:gdLst/>
              <a:ahLst/>
              <a:cxnLst/>
              <a:rect l="l" t="t" r="r" b="b"/>
              <a:pathLst>
                <a:path w="8056" h="10763" extrusionOk="0">
                  <a:moveTo>
                    <a:pt x="3111" y="1"/>
                  </a:moveTo>
                  <a:cubicBezTo>
                    <a:pt x="3080" y="1"/>
                    <a:pt x="3047" y="8"/>
                    <a:pt x="3009" y="21"/>
                  </a:cubicBezTo>
                  <a:lnTo>
                    <a:pt x="1520" y="477"/>
                  </a:lnTo>
                  <a:cubicBezTo>
                    <a:pt x="1429" y="507"/>
                    <a:pt x="1368" y="537"/>
                    <a:pt x="1338" y="629"/>
                  </a:cubicBezTo>
                  <a:cubicBezTo>
                    <a:pt x="1277" y="720"/>
                    <a:pt x="1277" y="781"/>
                    <a:pt x="1307" y="872"/>
                  </a:cubicBezTo>
                  <a:lnTo>
                    <a:pt x="1550" y="1723"/>
                  </a:lnTo>
                  <a:cubicBezTo>
                    <a:pt x="1246" y="1905"/>
                    <a:pt x="973" y="2118"/>
                    <a:pt x="760" y="2361"/>
                  </a:cubicBezTo>
                  <a:cubicBezTo>
                    <a:pt x="517" y="2604"/>
                    <a:pt x="365" y="2848"/>
                    <a:pt x="243" y="3091"/>
                  </a:cubicBezTo>
                  <a:cubicBezTo>
                    <a:pt x="122" y="3364"/>
                    <a:pt x="31" y="3638"/>
                    <a:pt x="0" y="3911"/>
                  </a:cubicBezTo>
                  <a:cubicBezTo>
                    <a:pt x="0" y="4185"/>
                    <a:pt x="31" y="4459"/>
                    <a:pt x="91" y="4732"/>
                  </a:cubicBezTo>
                  <a:cubicBezTo>
                    <a:pt x="304" y="5370"/>
                    <a:pt x="639" y="5857"/>
                    <a:pt x="1125" y="6130"/>
                  </a:cubicBezTo>
                  <a:cubicBezTo>
                    <a:pt x="1504" y="6343"/>
                    <a:pt x="1993" y="6464"/>
                    <a:pt x="2578" y="6464"/>
                  </a:cubicBezTo>
                  <a:cubicBezTo>
                    <a:pt x="2745" y="6464"/>
                    <a:pt x="2919" y="6454"/>
                    <a:pt x="3101" y="6434"/>
                  </a:cubicBezTo>
                  <a:cubicBezTo>
                    <a:pt x="3557" y="6404"/>
                    <a:pt x="3921" y="6373"/>
                    <a:pt x="4256" y="6343"/>
                  </a:cubicBezTo>
                  <a:cubicBezTo>
                    <a:pt x="4590" y="6313"/>
                    <a:pt x="4864" y="6282"/>
                    <a:pt x="5076" y="6282"/>
                  </a:cubicBezTo>
                  <a:cubicBezTo>
                    <a:pt x="5289" y="6282"/>
                    <a:pt x="5471" y="6313"/>
                    <a:pt x="5593" y="6373"/>
                  </a:cubicBezTo>
                  <a:cubicBezTo>
                    <a:pt x="5715" y="6404"/>
                    <a:pt x="5806" y="6495"/>
                    <a:pt x="5836" y="6617"/>
                  </a:cubicBezTo>
                  <a:cubicBezTo>
                    <a:pt x="5897" y="6829"/>
                    <a:pt x="5806" y="7042"/>
                    <a:pt x="5563" y="7194"/>
                  </a:cubicBezTo>
                  <a:cubicBezTo>
                    <a:pt x="5319" y="7376"/>
                    <a:pt x="4985" y="7528"/>
                    <a:pt x="4590" y="7650"/>
                  </a:cubicBezTo>
                  <a:cubicBezTo>
                    <a:pt x="4377" y="7711"/>
                    <a:pt x="4164" y="7741"/>
                    <a:pt x="3982" y="7741"/>
                  </a:cubicBezTo>
                  <a:cubicBezTo>
                    <a:pt x="3830" y="7741"/>
                    <a:pt x="3678" y="7711"/>
                    <a:pt x="3557" y="7680"/>
                  </a:cubicBezTo>
                  <a:cubicBezTo>
                    <a:pt x="3435" y="7620"/>
                    <a:pt x="3313" y="7589"/>
                    <a:pt x="3253" y="7528"/>
                  </a:cubicBezTo>
                  <a:cubicBezTo>
                    <a:pt x="3161" y="7498"/>
                    <a:pt x="3101" y="7468"/>
                    <a:pt x="3070" y="7437"/>
                  </a:cubicBezTo>
                  <a:cubicBezTo>
                    <a:pt x="2979" y="7407"/>
                    <a:pt x="2918" y="7376"/>
                    <a:pt x="2827" y="7376"/>
                  </a:cubicBezTo>
                  <a:cubicBezTo>
                    <a:pt x="2809" y="7368"/>
                    <a:pt x="2789" y="7364"/>
                    <a:pt x="2767" y="7364"/>
                  </a:cubicBezTo>
                  <a:cubicBezTo>
                    <a:pt x="2713" y="7364"/>
                    <a:pt x="2648" y="7385"/>
                    <a:pt x="2584" y="7407"/>
                  </a:cubicBezTo>
                  <a:lnTo>
                    <a:pt x="1064" y="7863"/>
                  </a:lnTo>
                  <a:cubicBezTo>
                    <a:pt x="1003" y="7893"/>
                    <a:pt x="973" y="7924"/>
                    <a:pt x="943" y="7984"/>
                  </a:cubicBezTo>
                  <a:cubicBezTo>
                    <a:pt x="912" y="8045"/>
                    <a:pt x="882" y="8106"/>
                    <a:pt x="912" y="8197"/>
                  </a:cubicBezTo>
                  <a:cubicBezTo>
                    <a:pt x="1003" y="8410"/>
                    <a:pt x="1125" y="8653"/>
                    <a:pt x="1307" y="8835"/>
                  </a:cubicBezTo>
                  <a:cubicBezTo>
                    <a:pt x="1490" y="9048"/>
                    <a:pt x="1733" y="9200"/>
                    <a:pt x="2006" y="9322"/>
                  </a:cubicBezTo>
                  <a:cubicBezTo>
                    <a:pt x="2280" y="9474"/>
                    <a:pt x="2584" y="9565"/>
                    <a:pt x="2918" y="9626"/>
                  </a:cubicBezTo>
                  <a:cubicBezTo>
                    <a:pt x="3163" y="9670"/>
                    <a:pt x="3424" y="9698"/>
                    <a:pt x="3701" y="9698"/>
                  </a:cubicBezTo>
                  <a:cubicBezTo>
                    <a:pt x="3803" y="9698"/>
                    <a:pt x="3907" y="9695"/>
                    <a:pt x="4012" y="9687"/>
                  </a:cubicBezTo>
                  <a:lnTo>
                    <a:pt x="4256" y="10538"/>
                  </a:lnTo>
                  <a:cubicBezTo>
                    <a:pt x="4286" y="10629"/>
                    <a:pt x="4347" y="10690"/>
                    <a:pt x="4438" y="10720"/>
                  </a:cubicBezTo>
                  <a:cubicBezTo>
                    <a:pt x="4481" y="10741"/>
                    <a:pt x="4539" y="10763"/>
                    <a:pt x="4602" y="10763"/>
                  </a:cubicBezTo>
                  <a:cubicBezTo>
                    <a:pt x="4628" y="10763"/>
                    <a:pt x="4654" y="10759"/>
                    <a:pt x="4681" y="10750"/>
                  </a:cubicBezTo>
                  <a:lnTo>
                    <a:pt x="6171" y="10294"/>
                  </a:lnTo>
                  <a:cubicBezTo>
                    <a:pt x="6262" y="10264"/>
                    <a:pt x="6323" y="10203"/>
                    <a:pt x="6353" y="10112"/>
                  </a:cubicBezTo>
                  <a:cubicBezTo>
                    <a:pt x="6414" y="10051"/>
                    <a:pt x="6414" y="9960"/>
                    <a:pt x="6383" y="9869"/>
                  </a:cubicBezTo>
                  <a:lnTo>
                    <a:pt x="6140" y="9079"/>
                  </a:lnTo>
                  <a:cubicBezTo>
                    <a:pt x="6475" y="8896"/>
                    <a:pt x="6809" y="8683"/>
                    <a:pt x="7082" y="8471"/>
                  </a:cubicBezTo>
                  <a:cubicBezTo>
                    <a:pt x="7326" y="8228"/>
                    <a:pt x="7538" y="7984"/>
                    <a:pt x="7721" y="7711"/>
                  </a:cubicBezTo>
                  <a:cubicBezTo>
                    <a:pt x="7873" y="7437"/>
                    <a:pt x="7964" y="7133"/>
                    <a:pt x="7994" y="6829"/>
                  </a:cubicBezTo>
                  <a:cubicBezTo>
                    <a:pt x="8055" y="6525"/>
                    <a:pt x="8025" y="6221"/>
                    <a:pt x="7934" y="5887"/>
                  </a:cubicBezTo>
                  <a:cubicBezTo>
                    <a:pt x="7812" y="5553"/>
                    <a:pt x="7660" y="5249"/>
                    <a:pt x="7478" y="5006"/>
                  </a:cubicBezTo>
                  <a:cubicBezTo>
                    <a:pt x="7295" y="4793"/>
                    <a:pt x="7082" y="4610"/>
                    <a:pt x="6809" y="4489"/>
                  </a:cubicBezTo>
                  <a:cubicBezTo>
                    <a:pt x="6535" y="4337"/>
                    <a:pt x="6231" y="4276"/>
                    <a:pt x="5867" y="4246"/>
                  </a:cubicBezTo>
                  <a:cubicBezTo>
                    <a:pt x="5725" y="4220"/>
                    <a:pt x="5568" y="4211"/>
                    <a:pt x="5401" y="4211"/>
                  </a:cubicBezTo>
                  <a:cubicBezTo>
                    <a:pt x="5173" y="4211"/>
                    <a:pt x="4927" y="4228"/>
                    <a:pt x="4681" y="4246"/>
                  </a:cubicBezTo>
                  <a:cubicBezTo>
                    <a:pt x="4225" y="4307"/>
                    <a:pt x="3860" y="4337"/>
                    <a:pt x="3557" y="4367"/>
                  </a:cubicBezTo>
                  <a:cubicBezTo>
                    <a:pt x="3354" y="4367"/>
                    <a:pt x="3178" y="4381"/>
                    <a:pt x="3030" y="4381"/>
                  </a:cubicBezTo>
                  <a:cubicBezTo>
                    <a:pt x="2955" y="4381"/>
                    <a:pt x="2888" y="4377"/>
                    <a:pt x="2827" y="4367"/>
                  </a:cubicBezTo>
                  <a:cubicBezTo>
                    <a:pt x="2645" y="4367"/>
                    <a:pt x="2493" y="4337"/>
                    <a:pt x="2402" y="4276"/>
                  </a:cubicBezTo>
                  <a:cubicBezTo>
                    <a:pt x="2280" y="4215"/>
                    <a:pt x="2219" y="4124"/>
                    <a:pt x="2189" y="4033"/>
                  </a:cubicBezTo>
                  <a:cubicBezTo>
                    <a:pt x="2158" y="3911"/>
                    <a:pt x="2158" y="3820"/>
                    <a:pt x="2219" y="3699"/>
                  </a:cubicBezTo>
                  <a:cubicBezTo>
                    <a:pt x="2250" y="3607"/>
                    <a:pt x="2310" y="3516"/>
                    <a:pt x="2402" y="3455"/>
                  </a:cubicBezTo>
                  <a:cubicBezTo>
                    <a:pt x="2493" y="3395"/>
                    <a:pt x="2614" y="3303"/>
                    <a:pt x="2736" y="3243"/>
                  </a:cubicBezTo>
                  <a:cubicBezTo>
                    <a:pt x="2857" y="3182"/>
                    <a:pt x="2979" y="3151"/>
                    <a:pt x="3131" y="3091"/>
                  </a:cubicBezTo>
                  <a:cubicBezTo>
                    <a:pt x="3344" y="3030"/>
                    <a:pt x="3496" y="3000"/>
                    <a:pt x="3648" y="3000"/>
                  </a:cubicBezTo>
                  <a:cubicBezTo>
                    <a:pt x="3800" y="3000"/>
                    <a:pt x="3921" y="3030"/>
                    <a:pt x="4043" y="3060"/>
                  </a:cubicBezTo>
                  <a:cubicBezTo>
                    <a:pt x="4164" y="3091"/>
                    <a:pt x="4225" y="3121"/>
                    <a:pt x="4316" y="3151"/>
                  </a:cubicBezTo>
                  <a:cubicBezTo>
                    <a:pt x="4377" y="3182"/>
                    <a:pt x="4408" y="3212"/>
                    <a:pt x="4438" y="3243"/>
                  </a:cubicBezTo>
                  <a:cubicBezTo>
                    <a:pt x="4529" y="3273"/>
                    <a:pt x="4620" y="3303"/>
                    <a:pt x="4681" y="3303"/>
                  </a:cubicBezTo>
                  <a:cubicBezTo>
                    <a:pt x="4772" y="3303"/>
                    <a:pt x="4864" y="3303"/>
                    <a:pt x="4955" y="3273"/>
                  </a:cubicBezTo>
                  <a:lnTo>
                    <a:pt x="6444" y="2817"/>
                  </a:lnTo>
                  <a:cubicBezTo>
                    <a:pt x="6505" y="2787"/>
                    <a:pt x="6566" y="2756"/>
                    <a:pt x="6596" y="2696"/>
                  </a:cubicBezTo>
                  <a:cubicBezTo>
                    <a:pt x="6627" y="2635"/>
                    <a:pt x="6627" y="2544"/>
                    <a:pt x="6627" y="2483"/>
                  </a:cubicBezTo>
                  <a:cubicBezTo>
                    <a:pt x="6566" y="2300"/>
                    <a:pt x="6414" y="2118"/>
                    <a:pt x="6262" y="1936"/>
                  </a:cubicBezTo>
                  <a:cubicBezTo>
                    <a:pt x="6079" y="1753"/>
                    <a:pt x="5836" y="1601"/>
                    <a:pt x="5593" y="1449"/>
                  </a:cubicBezTo>
                  <a:cubicBezTo>
                    <a:pt x="5319" y="1328"/>
                    <a:pt x="5046" y="1237"/>
                    <a:pt x="4712" y="1145"/>
                  </a:cubicBezTo>
                  <a:cubicBezTo>
                    <a:pt x="4467" y="1101"/>
                    <a:pt x="4222" y="1073"/>
                    <a:pt x="3965" y="1073"/>
                  </a:cubicBezTo>
                  <a:cubicBezTo>
                    <a:pt x="3871" y="1073"/>
                    <a:pt x="3776" y="1076"/>
                    <a:pt x="3678" y="1085"/>
                  </a:cubicBezTo>
                  <a:lnTo>
                    <a:pt x="3405" y="234"/>
                  </a:lnTo>
                  <a:cubicBezTo>
                    <a:pt x="3374" y="142"/>
                    <a:pt x="3344" y="82"/>
                    <a:pt x="3253" y="51"/>
                  </a:cubicBezTo>
                  <a:cubicBezTo>
                    <a:pt x="3199" y="16"/>
                    <a:pt x="3156" y="1"/>
                    <a:pt x="3111"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314;p67">
              <a:extLst>
                <a:ext uri="{FF2B5EF4-FFF2-40B4-BE49-F238E27FC236}">
                  <a16:creationId xmlns:a16="http://schemas.microsoft.com/office/drawing/2014/main" id="{7660B7D1-BE30-4D59-8B19-C9D970F61EE9}"/>
                </a:ext>
              </a:extLst>
            </p:cNvPr>
            <p:cNvSpPr/>
            <p:nvPr/>
          </p:nvSpPr>
          <p:spPr>
            <a:xfrm>
              <a:off x="1102118" y="1918494"/>
              <a:ext cx="40743" cy="83844"/>
            </a:xfrm>
            <a:custGeom>
              <a:avLst/>
              <a:gdLst/>
              <a:ahLst/>
              <a:cxnLst/>
              <a:rect l="l" t="t" r="r" b="b"/>
              <a:pathLst>
                <a:path w="1278" h="2630" extrusionOk="0">
                  <a:moveTo>
                    <a:pt x="426" y="1"/>
                  </a:moveTo>
                  <a:cubicBezTo>
                    <a:pt x="122" y="700"/>
                    <a:pt x="1" y="1460"/>
                    <a:pt x="92" y="2220"/>
                  </a:cubicBezTo>
                  <a:cubicBezTo>
                    <a:pt x="122" y="2341"/>
                    <a:pt x="152" y="2463"/>
                    <a:pt x="213" y="2524"/>
                  </a:cubicBezTo>
                  <a:cubicBezTo>
                    <a:pt x="273" y="2583"/>
                    <a:pt x="358" y="2630"/>
                    <a:pt x="435" y="2630"/>
                  </a:cubicBezTo>
                  <a:cubicBezTo>
                    <a:pt x="477" y="2630"/>
                    <a:pt x="516" y="2616"/>
                    <a:pt x="548" y="2585"/>
                  </a:cubicBezTo>
                  <a:cubicBezTo>
                    <a:pt x="608" y="2524"/>
                    <a:pt x="608" y="2402"/>
                    <a:pt x="639" y="2311"/>
                  </a:cubicBezTo>
                  <a:cubicBezTo>
                    <a:pt x="700" y="1673"/>
                    <a:pt x="1095" y="1095"/>
                    <a:pt x="1277" y="457"/>
                  </a:cubicBezTo>
                  <a:lnTo>
                    <a:pt x="4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315;p67">
              <a:extLst>
                <a:ext uri="{FF2B5EF4-FFF2-40B4-BE49-F238E27FC236}">
                  <a16:creationId xmlns:a16="http://schemas.microsoft.com/office/drawing/2014/main" id="{AAFB94F1-BC75-4733-A9CB-19B504714EC1}"/>
                </a:ext>
              </a:extLst>
            </p:cNvPr>
            <p:cNvSpPr/>
            <p:nvPr/>
          </p:nvSpPr>
          <p:spPr>
            <a:xfrm>
              <a:off x="1163170" y="1440758"/>
              <a:ext cx="752942" cy="383771"/>
            </a:xfrm>
            <a:custGeom>
              <a:avLst/>
              <a:gdLst/>
              <a:ahLst/>
              <a:cxnLst/>
              <a:rect l="l" t="t" r="r" b="b"/>
              <a:pathLst>
                <a:path w="23618" h="12038" extrusionOk="0">
                  <a:moveTo>
                    <a:pt x="17022" y="1"/>
                  </a:moveTo>
                  <a:lnTo>
                    <a:pt x="14742" y="487"/>
                  </a:lnTo>
                  <a:cubicBezTo>
                    <a:pt x="13557" y="670"/>
                    <a:pt x="12220" y="822"/>
                    <a:pt x="11095" y="1308"/>
                  </a:cubicBezTo>
                  <a:cubicBezTo>
                    <a:pt x="8298" y="2493"/>
                    <a:pt x="6171" y="5168"/>
                    <a:pt x="3982" y="7205"/>
                  </a:cubicBezTo>
                  <a:cubicBezTo>
                    <a:pt x="2463" y="8603"/>
                    <a:pt x="943" y="10062"/>
                    <a:pt x="0" y="11916"/>
                  </a:cubicBezTo>
                  <a:cubicBezTo>
                    <a:pt x="31" y="11913"/>
                    <a:pt x="61" y="11912"/>
                    <a:pt x="92" y="11912"/>
                  </a:cubicBezTo>
                  <a:cubicBezTo>
                    <a:pt x="401" y="11912"/>
                    <a:pt x="733" y="12038"/>
                    <a:pt x="1064" y="12038"/>
                  </a:cubicBezTo>
                  <a:cubicBezTo>
                    <a:pt x="1368" y="12007"/>
                    <a:pt x="1642" y="11855"/>
                    <a:pt x="1885" y="11673"/>
                  </a:cubicBezTo>
                  <a:cubicBezTo>
                    <a:pt x="3952" y="10366"/>
                    <a:pt x="5897" y="9363"/>
                    <a:pt x="7873" y="7934"/>
                  </a:cubicBezTo>
                  <a:cubicBezTo>
                    <a:pt x="9727" y="6566"/>
                    <a:pt x="10700" y="5655"/>
                    <a:pt x="11490" y="5563"/>
                  </a:cubicBezTo>
                  <a:lnTo>
                    <a:pt x="23618" y="4135"/>
                  </a:lnTo>
                  <a:cubicBezTo>
                    <a:pt x="22736" y="2554"/>
                    <a:pt x="21581" y="1338"/>
                    <a:pt x="20578" y="882"/>
                  </a:cubicBezTo>
                  <a:cubicBezTo>
                    <a:pt x="18724" y="62"/>
                    <a:pt x="17022" y="1"/>
                    <a:pt x="170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316;p67">
              <a:extLst>
                <a:ext uri="{FF2B5EF4-FFF2-40B4-BE49-F238E27FC236}">
                  <a16:creationId xmlns:a16="http://schemas.microsoft.com/office/drawing/2014/main" id="{F45E7BC8-47E4-42AC-A232-E8D38D6B7D2E}"/>
                </a:ext>
              </a:extLst>
            </p:cNvPr>
            <p:cNvSpPr/>
            <p:nvPr/>
          </p:nvSpPr>
          <p:spPr>
            <a:xfrm>
              <a:off x="1183510" y="1686592"/>
              <a:ext cx="406056" cy="417979"/>
            </a:xfrm>
            <a:custGeom>
              <a:avLst/>
              <a:gdLst/>
              <a:ahLst/>
              <a:cxnLst/>
              <a:rect l="l" t="t" r="r" b="b"/>
              <a:pathLst>
                <a:path w="12737" h="13111" extrusionOk="0">
                  <a:moveTo>
                    <a:pt x="4817" y="1"/>
                  </a:moveTo>
                  <a:cubicBezTo>
                    <a:pt x="3513" y="1"/>
                    <a:pt x="2214" y="388"/>
                    <a:pt x="1095" y="1196"/>
                  </a:cubicBezTo>
                  <a:lnTo>
                    <a:pt x="1" y="1986"/>
                  </a:lnTo>
                  <a:lnTo>
                    <a:pt x="8116" y="13111"/>
                  </a:lnTo>
                  <a:lnTo>
                    <a:pt x="9211" y="12412"/>
                  </a:lnTo>
                  <a:cubicBezTo>
                    <a:pt x="12159" y="10284"/>
                    <a:pt x="12737" y="6059"/>
                    <a:pt x="10487" y="2959"/>
                  </a:cubicBezTo>
                  <a:cubicBezTo>
                    <a:pt x="9092" y="1035"/>
                    <a:pt x="6948" y="1"/>
                    <a:pt x="4817"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317;p67">
              <a:extLst>
                <a:ext uri="{FF2B5EF4-FFF2-40B4-BE49-F238E27FC236}">
                  <a16:creationId xmlns:a16="http://schemas.microsoft.com/office/drawing/2014/main" id="{F402EE3B-41D5-4F85-AAC2-1FA39F2DFA9D}"/>
                </a:ext>
              </a:extLst>
            </p:cNvPr>
            <p:cNvSpPr/>
            <p:nvPr/>
          </p:nvSpPr>
          <p:spPr>
            <a:xfrm>
              <a:off x="1425773" y="1910747"/>
              <a:ext cx="237442" cy="176392"/>
            </a:xfrm>
            <a:custGeom>
              <a:avLst/>
              <a:gdLst/>
              <a:ahLst/>
              <a:cxnLst/>
              <a:rect l="l" t="t" r="r" b="b"/>
              <a:pathLst>
                <a:path w="7448" h="5533" extrusionOk="0">
                  <a:moveTo>
                    <a:pt x="7265" y="1"/>
                  </a:moveTo>
                  <a:lnTo>
                    <a:pt x="1" y="5259"/>
                  </a:lnTo>
                  <a:lnTo>
                    <a:pt x="213" y="5533"/>
                  </a:lnTo>
                  <a:lnTo>
                    <a:pt x="7448" y="274"/>
                  </a:lnTo>
                  <a:lnTo>
                    <a:pt x="7265" y="1"/>
                  </a:lnTo>
                  <a:close/>
                </a:path>
              </a:pathLst>
            </a:custGeom>
            <a:solidFill>
              <a:srgbClr val="E2A2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318;p67">
              <a:extLst>
                <a:ext uri="{FF2B5EF4-FFF2-40B4-BE49-F238E27FC236}">
                  <a16:creationId xmlns:a16="http://schemas.microsoft.com/office/drawing/2014/main" id="{C00CA89C-9862-43C3-9BC5-40C740B2E6E7}"/>
                </a:ext>
              </a:extLst>
            </p:cNvPr>
            <p:cNvSpPr/>
            <p:nvPr/>
          </p:nvSpPr>
          <p:spPr>
            <a:xfrm>
              <a:off x="1406390" y="1884605"/>
              <a:ext cx="238431" cy="176392"/>
            </a:xfrm>
            <a:custGeom>
              <a:avLst/>
              <a:gdLst/>
              <a:ahLst/>
              <a:cxnLst/>
              <a:rect l="l" t="t" r="r" b="b"/>
              <a:pathLst>
                <a:path w="7479" h="5533" extrusionOk="0">
                  <a:moveTo>
                    <a:pt x="7265" y="0"/>
                  </a:moveTo>
                  <a:lnTo>
                    <a:pt x="1" y="5259"/>
                  </a:lnTo>
                  <a:lnTo>
                    <a:pt x="214" y="5532"/>
                  </a:lnTo>
                  <a:lnTo>
                    <a:pt x="7478" y="274"/>
                  </a:lnTo>
                  <a:lnTo>
                    <a:pt x="7265" y="0"/>
                  </a:lnTo>
                  <a:close/>
                </a:path>
              </a:pathLst>
            </a:custGeom>
            <a:solidFill>
              <a:srgbClr val="E2A2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319;p67">
              <a:extLst>
                <a:ext uri="{FF2B5EF4-FFF2-40B4-BE49-F238E27FC236}">
                  <a16:creationId xmlns:a16="http://schemas.microsoft.com/office/drawing/2014/main" id="{03BD80B0-2E1A-478C-BF85-6CD8475A2420}"/>
                </a:ext>
              </a:extLst>
            </p:cNvPr>
            <p:cNvSpPr/>
            <p:nvPr/>
          </p:nvSpPr>
          <p:spPr>
            <a:xfrm>
              <a:off x="1082734" y="1703744"/>
              <a:ext cx="482599" cy="434397"/>
            </a:xfrm>
            <a:custGeom>
              <a:avLst/>
              <a:gdLst/>
              <a:ahLst/>
              <a:cxnLst/>
              <a:rect l="l" t="t" r="r" b="b"/>
              <a:pathLst>
                <a:path w="15138" h="13626" extrusionOk="0">
                  <a:moveTo>
                    <a:pt x="7254" y="0"/>
                  </a:moveTo>
                  <a:cubicBezTo>
                    <a:pt x="5937" y="0"/>
                    <a:pt x="4623" y="392"/>
                    <a:pt x="3496" y="1205"/>
                  </a:cubicBezTo>
                  <a:cubicBezTo>
                    <a:pt x="548" y="3333"/>
                    <a:pt x="1" y="7588"/>
                    <a:pt x="2219" y="10688"/>
                  </a:cubicBezTo>
                  <a:cubicBezTo>
                    <a:pt x="3609" y="12604"/>
                    <a:pt x="5741" y="13626"/>
                    <a:pt x="7863" y="13626"/>
                  </a:cubicBezTo>
                  <a:cubicBezTo>
                    <a:pt x="9176" y="13626"/>
                    <a:pt x="10485" y="13234"/>
                    <a:pt x="11612" y="12421"/>
                  </a:cubicBezTo>
                  <a:cubicBezTo>
                    <a:pt x="14560" y="10293"/>
                    <a:pt x="15138" y="6038"/>
                    <a:pt x="12888" y="2938"/>
                  </a:cubicBezTo>
                  <a:cubicBezTo>
                    <a:pt x="11518" y="1022"/>
                    <a:pt x="9381" y="0"/>
                    <a:pt x="7254"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320;p67">
              <a:extLst>
                <a:ext uri="{FF2B5EF4-FFF2-40B4-BE49-F238E27FC236}">
                  <a16:creationId xmlns:a16="http://schemas.microsoft.com/office/drawing/2014/main" id="{4DAE8A18-9938-4DD0-909E-D77ED2E25F0D}"/>
                </a:ext>
              </a:extLst>
            </p:cNvPr>
            <p:cNvSpPr/>
            <p:nvPr/>
          </p:nvSpPr>
          <p:spPr>
            <a:xfrm>
              <a:off x="1141841" y="1754307"/>
              <a:ext cx="364388" cy="333688"/>
            </a:xfrm>
            <a:custGeom>
              <a:avLst/>
              <a:gdLst/>
              <a:ahLst/>
              <a:cxnLst/>
              <a:rect l="l" t="t" r="r" b="b"/>
              <a:pathLst>
                <a:path w="11430" h="10467" extrusionOk="0">
                  <a:moveTo>
                    <a:pt x="5266" y="0"/>
                  </a:moveTo>
                  <a:cubicBezTo>
                    <a:pt x="4307" y="0"/>
                    <a:pt x="3362" y="282"/>
                    <a:pt x="2554" y="865"/>
                  </a:cubicBezTo>
                  <a:cubicBezTo>
                    <a:pt x="365" y="2446"/>
                    <a:pt x="1" y="5698"/>
                    <a:pt x="1733" y="8099"/>
                  </a:cubicBezTo>
                  <a:cubicBezTo>
                    <a:pt x="2827" y="9634"/>
                    <a:pt x="4502" y="10467"/>
                    <a:pt x="6147" y="10467"/>
                  </a:cubicBezTo>
                  <a:cubicBezTo>
                    <a:pt x="7108" y="10467"/>
                    <a:pt x="8058" y="10183"/>
                    <a:pt x="8876" y="9589"/>
                  </a:cubicBezTo>
                  <a:cubicBezTo>
                    <a:pt x="11065" y="8008"/>
                    <a:pt x="11430" y="4756"/>
                    <a:pt x="9697" y="2355"/>
                  </a:cubicBezTo>
                  <a:cubicBezTo>
                    <a:pt x="8585" y="821"/>
                    <a:pt x="6905" y="0"/>
                    <a:pt x="52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321;p67">
              <a:extLst>
                <a:ext uri="{FF2B5EF4-FFF2-40B4-BE49-F238E27FC236}">
                  <a16:creationId xmlns:a16="http://schemas.microsoft.com/office/drawing/2014/main" id="{4AB23A1C-314C-4A5E-9294-853B111DC870}"/>
                </a:ext>
              </a:extLst>
            </p:cNvPr>
            <p:cNvSpPr/>
            <p:nvPr/>
          </p:nvSpPr>
          <p:spPr>
            <a:xfrm>
              <a:off x="1151533" y="1828399"/>
              <a:ext cx="322721" cy="259599"/>
            </a:xfrm>
            <a:custGeom>
              <a:avLst/>
              <a:gdLst/>
              <a:ahLst/>
              <a:cxnLst/>
              <a:rect l="l" t="t" r="r" b="b"/>
              <a:pathLst>
                <a:path w="10123" h="8143" extrusionOk="0">
                  <a:moveTo>
                    <a:pt x="943" y="0"/>
                  </a:moveTo>
                  <a:lnTo>
                    <a:pt x="943" y="0"/>
                  </a:lnTo>
                  <a:cubicBezTo>
                    <a:pt x="1" y="1702"/>
                    <a:pt x="122" y="3982"/>
                    <a:pt x="1429" y="5775"/>
                  </a:cubicBezTo>
                  <a:cubicBezTo>
                    <a:pt x="2523" y="7310"/>
                    <a:pt x="4198" y="8143"/>
                    <a:pt x="5843" y="8143"/>
                  </a:cubicBezTo>
                  <a:cubicBezTo>
                    <a:pt x="6804" y="8143"/>
                    <a:pt x="7754" y="7859"/>
                    <a:pt x="8572" y="7265"/>
                  </a:cubicBezTo>
                  <a:cubicBezTo>
                    <a:pt x="9271" y="6748"/>
                    <a:pt x="9788" y="6049"/>
                    <a:pt x="10122" y="5289"/>
                  </a:cubicBezTo>
                  <a:lnTo>
                    <a:pt x="10122" y="5289"/>
                  </a:lnTo>
                  <a:cubicBezTo>
                    <a:pt x="9788" y="5836"/>
                    <a:pt x="9363" y="6322"/>
                    <a:pt x="8815" y="6718"/>
                  </a:cubicBezTo>
                  <a:cubicBezTo>
                    <a:pt x="8006" y="7313"/>
                    <a:pt x="7060" y="7597"/>
                    <a:pt x="6099" y="7597"/>
                  </a:cubicBezTo>
                  <a:cubicBezTo>
                    <a:pt x="4462" y="7597"/>
                    <a:pt x="2784" y="6772"/>
                    <a:pt x="1672" y="5259"/>
                  </a:cubicBezTo>
                  <a:cubicBezTo>
                    <a:pt x="517" y="3617"/>
                    <a:pt x="305" y="1611"/>
                    <a:pt x="943"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322;p67">
              <a:extLst>
                <a:ext uri="{FF2B5EF4-FFF2-40B4-BE49-F238E27FC236}">
                  <a16:creationId xmlns:a16="http://schemas.microsoft.com/office/drawing/2014/main" id="{98836AEE-143D-47A2-94EA-E03A46F59556}"/>
                </a:ext>
              </a:extLst>
            </p:cNvPr>
            <p:cNvSpPr/>
            <p:nvPr/>
          </p:nvSpPr>
          <p:spPr>
            <a:xfrm>
              <a:off x="1232925" y="1819281"/>
              <a:ext cx="175436" cy="196572"/>
            </a:xfrm>
            <a:custGeom>
              <a:avLst/>
              <a:gdLst/>
              <a:ahLst/>
              <a:cxnLst/>
              <a:rect l="l" t="t" r="r" b="b"/>
              <a:pathLst>
                <a:path w="5503" h="6166" extrusionOk="0">
                  <a:moveTo>
                    <a:pt x="1534" y="0"/>
                  </a:moveTo>
                  <a:cubicBezTo>
                    <a:pt x="1500" y="0"/>
                    <a:pt x="1473" y="22"/>
                    <a:pt x="1430" y="43"/>
                  </a:cubicBezTo>
                  <a:lnTo>
                    <a:pt x="548" y="560"/>
                  </a:lnTo>
                  <a:cubicBezTo>
                    <a:pt x="487" y="590"/>
                    <a:pt x="457" y="621"/>
                    <a:pt x="426" y="681"/>
                  </a:cubicBezTo>
                  <a:cubicBezTo>
                    <a:pt x="426" y="742"/>
                    <a:pt x="426" y="772"/>
                    <a:pt x="457" y="833"/>
                  </a:cubicBezTo>
                  <a:lnTo>
                    <a:pt x="730" y="1289"/>
                  </a:lnTo>
                  <a:cubicBezTo>
                    <a:pt x="548" y="1441"/>
                    <a:pt x="396" y="1624"/>
                    <a:pt x="305" y="1806"/>
                  </a:cubicBezTo>
                  <a:cubicBezTo>
                    <a:pt x="183" y="1958"/>
                    <a:pt x="123" y="2140"/>
                    <a:pt x="62" y="2323"/>
                  </a:cubicBezTo>
                  <a:cubicBezTo>
                    <a:pt x="31" y="2505"/>
                    <a:pt x="1" y="2657"/>
                    <a:pt x="31" y="2839"/>
                  </a:cubicBezTo>
                  <a:cubicBezTo>
                    <a:pt x="62" y="3022"/>
                    <a:pt x="123" y="3174"/>
                    <a:pt x="214" y="3326"/>
                  </a:cubicBezTo>
                  <a:cubicBezTo>
                    <a:pt x="426" y="3660"/>
                    <a:pt x="700" y="3903"/>
                    <a:pt x="1034" y="3964"/>
                  </a:cubicBezTo>
                  <a:cubicBezTo>
                    <a:pt x="1154" y="3997"/>
                    <a:pt x="1290" y="4014"/>
                    <a:pt x="1439" y="4014"/>
                  </a:cubicBezTo>
                  <a:cubicBezTo>
                    <a:pt x="1704" y="4014"/>
                    <a:pt x="2010" y="3959"/>
                    <a:pt x="2341" y="3842"/>
                  </a:cubicBezTo>
                  <a:cubicBezTo>
                    <a:pt x="2615" y="3751"/>
                    <a:pt x="2858" y="3660"/>
                    <a:pt x="3041" y="3569"/>
                  </a:cubicBezTo>
                  <a:cubicBezTo>
                    <a:pt x="3253" y="3508"/>
                    <a:pt x="3436" y="3447"/>
                    <a:pt x="3557" y="3417"/>
                  </a:cubicBezTo>
                  <a:cubicBezTo>
                    <a:pt x="3709" y="3387"/>
                    <a:pt x="3831" y="3387"/>
                    <a:pt x="3892" y="3387"/>
                  </a:cubicBezTo>
                  <a:cubicBezTo>
                    <a:pt x="3983" y="3387"/>
                    <a:pt x="4044" y="3417"/>
                    <a:pt x="4074" y="3478"/>
                  </a:cubicBezTo>
                  <a:cubicBezTo>
                    <a:pt x="4165" y="3599"/>
                    <a:pt x="4135" y="3751"/>
                    <a:pt x="3983" y="3873"/>
                  </a:cubicBezTo>
                  <a:cubicBezTo>
                    <a:pt x="3861" y="4025"/>
                    <a:pt x="3679" y="4177"/>
                    <a:pt x="3436" y="4298"/>
                  </a:cubicBezTo>
                  <a:cubicBezTo>
                    <a:pt x="3314" y="4390"/>
                    <a:pt x="3192" y="4450"/>
                    <a:pt x="3071" y="4450"/>
                  </a:cubicBezTo>
                  <a:cubicBezTo>
                    <a:pt x="2985" y="4472"/>
                    <a:pt x="2914" y="4493"/>
                    <a:pt x="2848" y="4493"/>
                  </a:cubicBezTo>
                  <a:cubicBezTo>
                    <a:pt x="2820" y="4493"/>
                    <a:pt x="2794" y="4490"/>
                    <a:pt x="2767" y="4481"/>
                  </a:cubicBezTo>
                  <a:cubicBezTo>
                    <a:pt x="2706" y="4481"/>
                    <a:pt x="2615" y="4481"/>
                    <a:pt x="2554" y="4450"/>
                  </a:cubicBezTo>
                  <a:cubicBezTo>
                    <a:pt x="2493" y="4450"/>
                    <a:pt x="2463" y="4450"/>
                    <a:pt x="2433" y="4420"/>
                  </a:cubicBezTo>
                  <a:lnTo>
                    <a:pt x="2281" y="4420"/>
                  </a:lnTo>
                  <a:cubicBezTo>
                    <a:pt x="2250" y="4450"/>
                    <a:pt x="2189" y="4450"/>
                    <a:pt x="2129" y="4481"/>
                  </a:cubicBezTo>
                  <a:lnTo>
                    <a:pt x="1217" y="5028"/>
                  </a:lnTo>
                  <a:cubicBezTo>
                    <a:pt x="1186" y="5028"/>
                    <a:pt x="1156" y="5058"/>
                    <a:pt x="1156" y="5119"/>
                  </a:cubicBezTo>
                  <a:cubicBezTo>
                    <a:pt x="1156" y="5149"/>
                    <a:pt x="1156" y="5210"/>
                    <a:pt x="1156" y="5241"/>
                  </a:cubicBezTo>
                  <a:cubicBezTo>
                    <a:pt x="1247" y="5362"/>
                    <a:pt x="1369" y="5453"/>
                    <a:pt x="1521" y="5545"/>
                  </a:cubicBezTo>
                  <a:cubicBezTo>
                    <a:pt x="1642" y="5636"/>
                    <a:pt x="1825" y="5697"/>
                    <a:pt x="2007" y="5727"/>
                  </a:cubicBezTo>
                  <a:cubicBezTo>
                    <a:pt x="2136" y="5748"/>
                    <a:pt x="2280" y="5770"/>
                    <a:pt x="2440" y="5770"/>
                  </a:cubicBezTo>
                  <a:cubicBezTo>
                    <a:pt x="2506" y="5770"/>
                    <a:pt x="2574" y="5766"/>
                    <a:pt x="2645" y="5757"/>
                  </a:cubicBezTo>
                  <a:cubicBezTo>
                    <a:pt x="2858" y="5757"/>
                    <a:pt x="3101" y="5697"/>
                    <a:pt x="3344" y="5605"/>
                  </a:cubicBezTo>
                  <a:lnTo>
                    <a:pt x="3618" y="6061"/>
                  </a:lnTo>
                  <a:cubicBezTo>
                    <a:pt x="3648" y="6122"/>
                    <a:pt x="3679" y="6153"/>
                    <a:pt x="3740" y="6153"/>
                  </a:cubicBezTo>
                  <a:cubicBezTo>
                    <a:pt x="3757" y="6161"/>
                    <a:pt x="3775" y="6165"/>
                    <a:pt x="3792" y="6165"/>
                  </a:cubicBezTo>
                  <a:cubicBezTo>
                    <a:pt x="3833" y="6165"/>
                    <a:pt x="3870" y="6144"/>
                    <a:pt x="3892" y="6122"/>
                  </a:cubicBezTo>
                  <a:lnTo>
                    <a:pt x="4773" y="5605"/>
                  </a:lnTo>
                  <a:cubicBezTo>
                    <a:pt x="4834" y="5575"/>
                    <a:pt x="4864" y="5545"/>
                    <a:pt x="4895" y="5484"/>
                  </a:cubicBezTo>
                  <a:cubicBezTo>
                    <a:pt x="4895" y="5423"/>
                    <a:pt x="4895" y="5393"/>
                    <a:pt x="4864" y="5332"/>
                  </a:cubicBezTo>
                  <a:lnTo>
                    <a:pt x="4591" y="4906"/>
                  </a:lnTo>
                  <a:cubicBezTo>
                    <a:pt x="4803" y="4724"/>
                    <a:pt x="4986" y="4572"/>
                    <a:pt x="5107" y="4390"/>
                  </a:cubicBezTo>
                  <a:cubicBezTo>
                    <a:pt x="5259" y="4207"/>
                    <a:pt x="5351" y="4025"/>
                    <a:pt x="5411" y="3812"/>
                  </a:cubicBezTo>
                  <a:cubicBezTo>
                    <a:pt x="5503" y="3630"/>
                    <a:pt x="5503" y="3447"/>
                    <a:pt x="5503" y="3265"/>
                  </a:cubicBezTo>
                  <a:cubicBezTo>
                    <a:pt x="5472" y="3083"/>
                    <a:pt x="5411" y="2900"/>
                    <a:pt x="5320" y="2718"/>
                  </a:cubicBezTo>
                  <a:cubicBezTo>
                    <a:pt x="5199" y="2535"/>
                    <a:pt x="5077" y="2383"/>
                    <a:pt x="4925" y="2262"/>
                  </a:cubicBezTo>
                  <a:cubicBezTo>
                    <a:pt x="4773" y="2171"/>
                    <a:pt x="4621" y="2080"/>
                    <a:pt x="4408" y="2049"/>
                  </a:cubicBezTo>
                  <a:cubicBezTo>
                    <a:pt x="4333" y="2037"/>
                    <a:pt x="4252" y="2029"/>
                    <a:pt x="4168" y="2029"/>
                  </a:cubicBezTo>
                  <a:cubicBezTo>
                    <a:pt x="4050" y="2029"/>
                    <a:pt x="3925" y="2044"/>
                    <a:pt x="3800" y="2080"/>
                  </a:cubicBezTo>
                  <a:cubicBezTo>
                    <a:pt x="3557" y="2110"/>
                    <a:pt x="3314" y="2171"/>
                    <a:pt x="3041" y="2262"/>
                  </a:cubicBezTo>
                  <a:cubicBezTo>
                    <a:pt x="2767" y="2383"/>
                    <a:pt x="2524" y="2444"/>
                    <a:pt x="2341" y="2535"/>
                  </a:cubicBezTo>
                  <a:cubicBezTo>
                    <a:pt x="2159" y="2596"/>
                    <a:pt x="2007" y="2627"/>
                    <a:pt x="1885" y="2657"/>
                  </a:cubicBezTo>
                  <a:cubicBezTo>
                    <a:pt x="1825" y="2672"/>
                    <a:pt x="1771" y="2680"/>
                    <a:pt x="1722" y="2680"/>
                  </a:cubicBezTo>
                  <a:cubicBezTo>
                    <a:pt x="1673" y="2680"/>
                    <a:pt x="1627" y="2672"/>
                    <a:pt x="1582" y="2657"/>
                  </a:cubicBezTo>
                  <a:cubicBezTo>
                    <a:pt x="1521" y="2657"/>
                    <a:pt x="1460" y="2596"/>
                    <a:pt x="1430" y="2535"/>
                  </a:cubicBezTo>
                  <a:cubicBezTo>
                    <a:pt x="1399" y="2475"/>
                    <a:pt x="1399" y="2414"/>
                    <a:pt x="1399" y="2353"/>
                  </a:cubicBezTo>
                  <a:cubicBezTo>
                    <a:pt x="1399" y="2292"/>
                    <a:pt x="1430" y="2231"/>
                    <a:pt x="1490" y="2171"/>
                  </a:cubicBezTo>
                  <a:cubicBezTo>
                    <a:pt x="1551" y="2110"/>
                    <a:pt x="1612" y="2049"/>
                    <a:pt x="1673" y="1988"/>
                  </a:cubicBezTo>
                  <a:cubicBezTo>
                    <a:pt x="1733" y="1958"/>
                    <a:pt x="1825" y="1897"/>
                    <a:pt x="1916" y="1836"/>
                  </a:cubicBezTo>
                  <a:cubicBezTo>
                    <a:pt x="2037" y="1776"/>
                    <a:pt x="2129" y="1715"/>
                    <a:pt x="2220" y="1715"/>
                  </a:cubicBezTo>
                  <a:cubicBezTo>
                    <a:pt x="2311" y="1684"/>
                    <a:pt x="2402" y="1654"/>
                    <a:pt x="2493" y="1654"/>
                  </a:cubicBezTo>
                  <a:cubicBezTo>
                    <a:pt x="2554" y="1654"/>
                    <a:pt x="2615" y="1684"/>
                    <a:pt x="2676" y="1684"/>
                  </a:cubicBezTo>
                  <a:cubicBezTo>
                    <a:pt x="2706" y="1684"/>
                    <a:pt x="2737" y="1715"/>
                    <a:pt x="2767" y="1715"/>
                  </a:cubicBezTo>
                  <a:lnTo>
                    <a:pt x="2919" y="1715"/>
                  </a:lnTo>
                  <a:cubicBezTo>
                    <a:pt x="2980" y="1715"/>
                    <a:pt x="3041" y="1684"/>
                    <a:pt x="3101" y="1654"/>
                  </a:cubicBezTo>
                  <a:lnTo>
                    <a:pt x="3983" y="1137"/>
                  </a:lnTo>
                  <a:cubicBezTo>
                    <a:pt x="4013" y="1107"/>
                    <a:pt x="4044" y="1076"/>
                    <a:pt x="4044" y="1016"/>
                  </a:cubicBezTo>
                  <a:cubicBezTo>
                    <a:pt x="4074" y="985"/>
                    <a:pt x="4074" y="955"/>
                    <a:pt x="4044" y="894"/>
                  </a:cubicBezTo>
                  <a:cubicBezTo>
                    <a:pt x="3983" y="803"/>
                    <a:pt x="3861" y="712"/>
                    <a:pt x="3740" y="651"/>
                  </a:cubicBezTo>
                  <a:cubicBezTo>
                    <a:pt x="3588" y="560"/>
                    <a:pt x="3436" y="499"/>
                    <a:pt x="3253" y="469"/>
                  </a:cubicBezTo>
                  <a:cubicBezTo>
                    <a:pt x="3124" y="447"/>
                    <a:pt x="2995" y="426"/>
                    <a:pt x="2856" y="426"/>
                  </a:cubicBezTo>
                  <a:cubicBezTo>
                    <a:pt x="2798" y="426"/>
                    <a:pt x="2738" y="429"/>
                    <a:pt x="2676" y="438"/>
                  </a:cubicBezTo>
                  <a:cubicBezTo>
                    <a:pt x="2433" y="438"/>
                    <a:pt x="2220" y="469"/>
                    <a:pt x="1977" y="560"/>
                  </a:cubicBezTo>
                  <a:lnTo>
                    <a:pt x="1703" y="104"/>
                  </a:lnTo>
                  <a:cubicBezTo>
                    <a:pt x="1673" y="43"/>
                    <a:pt x="1642" y="13"/>
                    <a:pt x="1582" y="13"/>
                  </a:cubicBezTo>
                  <a:cubicBezTo>
                    <a:pt x="1564" y="4"/>
                    <a:pt x="1549" y="0"/>
                    <a:pt x="1534"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323;p67">
              <a:extLst>
                <a:ext uri="{FF2B5EF4-FFF2-40B4-BE49-F238E27FC236}">
                  <a16:creationId xmlns:a16="http://schemas.microsoft.com/office/drawing/2014/main" id="{3FA937FC-8145-47F3-8493-B3DCD7F58F7E}"/>
                </a:ext>
              </a:extLst>
            </p:cNvPr>
            <p:cNvSpPr/>
            <p:nvPr/>
          </p:nvSpPr>
          <p:spPr>
            <a:xfrm>
              <a:off x="1616676" y="1367113"/>
              <a:ext cx="98860" cy="124141"/>
            </a:xfrm>
            <a:custGeom>
              <a:avLst/>
              <a:gdLst/>
              <a:ahLst/>
              <a:cxnLst/>
              <a:rect l="l" t="t" r="r" b="b"/>
              <a:pathLst>
                <a:path w="3101" h="3894" extrusionOk="0">
                  <a:moveTo>
                    <a:pt x="2311" y="1"/>
                  </a:moveTo>
                  <a:lnTo>
                    <a:pt x="1" y="2098"/>
                  </a:lnTo>
                  <a:cubicBezTo>
                    <a:pt x="1" y="2098"/>
                    <a:pt x="244" y="3040"/>
                    <a:pt x="305" y="3314"/>
                  </a:cubicBezTo>
                  <a:cubicBezTo>
                    <a:pt x="391" y="3631"/>
                    <a:pt x="697" y="3894"/>
                    <a:pt x="1039" y="3894"/>
                  </a:cubicBezTo>
                  <a:cubicBezTo>
                    <a:pt x="1058" y="3894"/>
                    <a:pt x="1076" y="3893"/>
                    <a:pt x="1095" y="3892"/>
                  </a:cubicBezTo>
                  <a:cubicBezTo>
                    <a:pt x="3101" y="3770"/>
                    <a:pt x="2979" y="2524"/>
                    <a:pt x="2979" y="2524"/>
                  </a:cubicBezTo>
                  <a:cubicBezTo>
                    <a:pt x="2554" y="1885"/>
                    <a:pt x="2311" y="1"/>
                    <a:pt x="23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324;p67">
              <a:extLst>
                <a:ext uri="{FF2B5EF4-FFF2-40B4-BE49-F238E27FC236}">
                  <a16:creationId xmlns:a16="http://schemas.microsoft.com/office/drawing/2014/main" id="{E482F8D3-873D-4D35-8481-E3A77528AD52}"/>
                </a:ext>
              </a:extLst>
            </p:cNvPr>
            <p:cNvSpPr/>
            <p:nvPr/>
          </p:nvSpPr>
          <p:spPr>
            <a:xfrm>
              <a:off x="1437952" y="1982480"/>
              <a:ext cx="136128" cy="127137"/>
            </a:xfrm>
            <a:custGeom>
              <a:avLst/>
              <a:gdLst/>
              <a:ahLst/>
              <a:cxnLst/>
              <a:rect l="l" t="t" r="r" b="b"/>
              <a:pathLst>
                <a:path w="4270" h="3988" extrusionOk="0">
                  <a:moveTo>
                    <a:pt x="2993" y="0"/>
                  </a:moveTo>
                  <a:cubicBezTo>
                    <a:pt x="2993" y="0"/>
                    <a:pt x="2506" y="821"/>
                    <a:pt x="2202" y="1064"/>
                  </a:cubicBezTo>
                  <a:cubicBezTo>
                    <a:pt x="1898" y="1277"/>
                    <a:pt x="1777" y="1277"/>
                    <a:pt x="1321" y="1398"/>
                  </a:cubicBezTo>
                  <a:cubicBezTo>
                    <a:pt x="895" y="1520"/>
                    <a:pt x="531" y="1976"/>
                    <a:pt x="409" y="2128"/>
                  </a:cubicBezTo>
                  <a:cubicBezTo>
                    <a:pt x="296" y="2240"/>
                    <a:pt x="351" y="2303"/>
                    <a:pt x="486" y="2303"/>
                  </a:cubicBezTo>
                  <a:cubicBezTo>
                    <a:pt x="533" y="2303"/>
                    <a:pt x="589" y="2295"/>
                    <a:pt x="652" y="2280"/>
                  </a:cubicBezTo>
                  <a:cubicBezTo>
                    <a:pt x="926" y="2219"/>
                    <a:pt x="1260" y="2037"/>
                    <a:pt x="1382" y="2037"/>
                  </a:cubicBezTo>
                  <a:cubicBezTo>
                    <a:pt x="1503" y="2037"/>
                    <a:pt x="1503" y="2158"/>
                    <a:pt x="1382" y="2401"/>
                  </a:cubicBezTo>
                  <a:cubicBezTo>
                    <a:pt x="1260" y="2644"/>
                    <a:pt x="956" y="3070"/>
                    <a:pt x="774" y="3192"/>
                  </a:cubicBezTo>
                  <a:cubicBezTo>
                    <a:pt x="591" y="3344"/>
                    <a:pt x="105" y="3617"/>
                    <a:pt x="44" y="3800"/>
                  </a:cubicBezTo>
                  <a:cubicBezTo>
                    <a:pt x="0" y="3910"/>
                    <a:pt x="4" y="3988"/>
                    <a:pt x="114" y="3988"/>
                  </a:cubicBezTo>
                  <a:cubicBezTo>
                    <a:pt x="155" y="3988"/>
                    <a:pt x="212" y="3977"/>
                    <a:pt x="287" y="3951"/>
                  </a:cubicBezTo>
                  <a:cubicBezTo>
                    <a:pt x="561" y="3891"/>
                    <a:pt x="774" y="3830"/>
                    <a:pt x="1078" y="3648"/>
                  </a:cubicBezTo>
                  <a:cubicBezTo>
                    <a:pt x="1123" y="3625"/>
                    <a:pt x="1171" y="3619"/>
                    <a:pt x="1226" y="3619"/>
                  </a:cubicBezTo>
                  <a:cubicBezTo>
                    <a:pt x="1281" y="3619"/>
                    <a:pt x="1344" y="3625"/>
                    <a:pt x="1420" y="3625"/>
                  </a:cubicBezTo>
                  <a:cubicBezTo>
                    <a:pt x="1572" y="3625"/>
                    <a:pt x="1777" y="3602"/>
                    <a:pt x="2081" y="3465"/>
                  </a:cubicBezTo>
                  <a:cubicBezTo>
                    <a:pt x="2202" y="3404"/>
                    <a:pt x="2537" y="3222"/>
                    <a:pt x="2628" y="3161"/>
                  </a:cubicBezTo>
                  <a:cubicBezTo>
                    <a:pt x="2658" y="3131"/>
                    <a:pt x="2719" y="3131"/>
                    <a:pt x="2749" y="3131"/>
                  </a:cubicBezTo>
                  <a:cubicBezTo>
                    <a:pt x="2993" y="3009"/>
                    <a:pt x="3114" y="2189"/>
                    <a:pt x="3236" y="1976"/>
                  </a:cubicBezTo>
                  <a:cubicBezTo>
                    <a:pt x="3357" y="1733"/>
                    <a:pt x="4269" y="912"/>
                    <a:pt x="4269" y="912"/>
                  </a:cubicBezTo>
                  <a:lnTo>
                    <a:pt x="29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325;p67">
              <a:extLst>
                <a:ext uri="{FF2B5EF4-FFF2-40B4-BE49-F238E27FC236}">
                  <a16:creationId xmlns:a16="http://schemas.microsoft.com/office/drawing/2014/main" id="{E279D786-5559-4E44-9E3E-9BDE940BEB93}"/>
                </a:ext>
              </a:extLst>
            </p:cNvPr>
            <p:cNvSpPr/>
            <p:nvPr/>
          </p:nvSpPr>
          <p:spPr>
            <a:xfrm>
              <a:off x="1526549" y="1530885"/>
              <a:ext cx="365377" cy="491335"/>
            </a:xfrm>
            <a:custGeom>
              <a:avLst/>
              <a:gdLst/>
              <a:ahLst/>
              <a:cxnLst/>
              <a:rect l="l" t="t" r="r" b="b"/>
              <a:pathLst>
                <a:path w="11461" h="15412" extrusionOk="0">
                  <a:moveTo>
                    <a:pt x="6627" y="1"/>
                  </a:moveTo>
                  <a:lnTo>
                    <a:pt x="6202" y="1369"/>
                  </a:lnTo>
                  <a:cubicBezTo>
                    <a:pt x="6202" y="1369"/>
                    <a:pt x="6414" y="1460"/>
                    <a:pt x="6566" y="1733"/>
                  </a:cubicBezTo>
                  <a:cubicBezTo>
                    <a:pt x="6597" y="2493"/>
                    <a:pt x="5138" y="7083"/>
                    <a:pt x="5077" y="7144"/>
                  </a:cubicBezTo>
                  <a:cubicBezTo>
                    <a:pt x="2919" y="10274"/>
                    <a:pt x="1" y="14317"/>
                    <a:pt x="1" y="14317"/>
                  </a:cubicBezTo>
                  <a:lnTo>
                    <a:pt x="1247" y="15411"/>
                  </a:lnTo>
                  <a:cubicBezTo>
                    <a:pt x="1247" y="15411"/>
                    <a:pt x="5381" y="11217"/>
                    <a:pt x="7205" y="9515"/>
                  </a:cubicBezTo>
                  <a:cubicBezTo>
                    <a:pt x="9150" y="7721"/>
                    <a:pt x="10092" y="3770"/>
                    <a:pt x="10791" y="2584"/>
                  </a:cubicBezTo>
                  <a:cubicBezTo>
                    <a:pt x="11460" y="1399"/>
                    <a:pt x="9028" y="183"/>
                    <a:pt x="9028" y="183"/>
                  </a:cubicBezTo>
                  <a:lnTo>
                    <a:pt x="8147" y="609"/>
                  </a:lnTo>
                  <a:cubicBezTo>
                    <a:pt x="7569" y="365"/>
                    <a:pt x="6627" y="1"/>
                    <a:pt x="66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326;p67">
              <a:extLst>
                <a:ext uri="{FF2B5EF4-FFF2-40B4-BE49-F238E27FC236}">
                  <a16:creationId xmlns:a16="http://schemas.microsoft.com/office/drawing/2014/main" id="{9E59E1ED-C28B-4C6A-8552-2AEBCDCEAAEF}"/>
                </a:ext>
              </a:extLst>
            </p:cNvPr>
            <p:cNvSpPr/>
            <p:nvPr/>
          </p:nvSpPr>
          <p:spPr>
            <a:xfrm>
              <a:off x="1500406" y="1261363"/>
              <a:ext cx="194787" cy="190642"/>
            </a:xfrm>
            <a:custGeom>
              <a:avLst/>
              <a:gdLst/>
              <a:ahLst/>
              <a:cxnLst/>
              <a:rect l="l" t="t" r="r" b="b"/>
              <a:pathLst>
                <a:path w="6110" h="5980" extrusionOk="0">
                  <a:moveTo>
                    <a:pt x="3045" y="0"/>
                  </a:moveTo>
                  <a:cubicBezTo>
                    <a:pt x="2178" y="0"/>
                    <a:pt x="1229" y="326"/>
                    <a:pt x="730" y="977"/>
                  </a:cubicBezTo>
                  <a:cubicBezTo>
                    <a:pt x="0" y="1889"/>
                    <a:pt x="608" y="3713"/>
                    <a:pt x="1094" y="4594"/>
                  </a:cubicBezTo>
                  <a:cubicBezTo>
                    <a:pt x="1429" y="5111"/>
                    <a:pt x="1885" y="5628"/>
                    <a:pt x="2462" y="5841"/>
                  </a:cubicBezTo>
                  <a:cubicBezTo>
                    <a:pt x="2700" y="5936"/>
                    <a:pt x="2957" y="5980"/>
                    <a:pt x="3218" y="5980"/>
                  </a:cubicBezTo>
                  <a:cubicBezTo>
                    <a:pt x="3623" y="5980"/>
                    <a:pt x="4038" y="5874"/>
                    <a:pt x="4408" y="5689"/>
                  </a:cubicBezTo>
                  <a:cubicBezTo>
                    <a:pt x="5441" y="5142"/>
                    <a:pt x="6110" y="3956"/>
                    <a:pt x="6019" y="2801"/>
                  </a:cubicBezTo>
                  <a:cubicBezTo>
                    <a:pt x="5958" y="1646"/>
                    <a:pt x="5137" y="552"/>
                    <a:pt x="4012" y="157"/>
                  </a:cubicBezTo>
                  <a:cubicBezTo>
                    <a:pt x="3726" y="53"/>
                    <a:pt x="3392" y="0"/>
                    <a:pt x="30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327;p67">
              <a:extLst>
                <a:ext uri="{FF2B5EF4-FFF2-40B4-BE49-F238E27FC236}">
                  <a16:creationId xmlns:a16="http://schemas.microsoft.com/office/drawing/2014/main" id="{AF9FA116-010A-428F-B9DE-EA5A834C32DA}"/>
                </a:ext>
              </a:extLst>
            </p:cNvPr>
            <p:cNvSpPr/>
            <p:nvPr/>
          </p:nvSpPr>
          <p:spPr>
            <a:xfrm>
              <a:off x="1450959" y="1170375"/>
              <a:ext cx="289789" cy="207666"/>
            </a:xfrm>
            <a:custGeom>
              <a:avLst/>
              <a:gdLst/>
              <a:ahLst/>
              <a:cxnLst/>
              <a:rect l="l" t="t" r="r" b="b"/>
              <a:pathLst>
                <a:path w="9090" h="6514" extrusionOk="0">
                  <a:moveTo>
                    <a:pt x="4353" y="0"/>
                  </a:moveTo>
                  <a:cubicBezTo>
                    <a:pt x="4331" y="0"/>
                    <a:pt x="4309" y="1"/>
                    <a:pt x="4287" y="2"/>
                  </a:cubicBezTo>
                  <a:cubicBezTo>
                    <a:pt x="3467" y="32"/>
                    <a:pt x="2708" y="608"/>
                    <a:pt x="2464" y="1366"/>
                  </a:cubicBezTo>
                  <a:lnTo>
                    <a:pt x="2464" y="1366"/>
                  </a:lnTo>
                  <a:cubicBezTo>
                    <a:pt x="2466" y="1348"/>
                    <a:pt x="2411" y="1342"/>
                    <a:pt x="2332" y="1342"/>
                  </a:cubicBezTo>
                  <a:cubicBezTo>
                    <a:pt x="2166" y="1342"/>
                    <a:pt x="1896" y="1369"/>
                    <a:pt x="1855" y="1369"/>
                  </a:cubicBezTo>
                  <a:cubicBezTo>
                    <a:pt x="1612" y="1400"/>
                    <a:pt x="1369" y="1461"/>
                    <a:pt x="1156" y="1582"/>
                  </a:cubicBezTo>
                  <a:cubicBezTo>
                    <a:pt x="761" y="1825"/>
                    <a:pt x="457" y="2190"/>
                    <a:pt x="275" y="2585"/>
                  </a:cubicBezTo>
                  <a:cubicBezTo>
                    <a:pt x="92" y="2950"/>
                    <a:pt x="1" y="3406"/>
                    <a:pt x="62" y="3801"/>
                  </a:cubicBezTo>
                  <a:cubicBezTo>
                    <a:pt x="92" y="3892"/>
                    <a:pt x="123" y="3983"/>
                    <a:pt x="153" y="4075"/>
                  </a:cubicBezTo>
                  <a:cubicBezTo>
                    <a:pt x="445" y="4711"/>
                    <a:pt x="1131" y="5070"/>
                    <a:pt x="1806" y="5070"/>
                  </a:cubicBezTo>
                  <a:cubicBezTo>
                    <a:pt x="1904" y="5070"/>
                    <a:pt x="2002" y="5063"/>
                    <a:pt x="2098" y="5047"/>
                  </a:cubicBezTo>
                  <a:cubicBezTo>
                    <a:pt x="2858" y="4926"/>
                    <a:pt x="3527" y="4379"/>
                    <a:pt x="3831" y="3649"/>
                  </a:cubicBezTo>
                  <a:cubicBezTo>
                    <a:pt x="3991" y="4128"/>
                    <a:pt x="4504" y="4424"/>
                    <a:pt x="5002" y="4424"/>
                  </a:cubicBezTo>
                  <a:cubicBezTo>
                    <a:pt x="5262" y="4424"/>
                    <a:pt x="5517" y="4343"/>
                    <a:pt x="5715" y="4166"/>
                  </a:cubicBezTo>
                  <a:lnTo>
                    <a:pt x="5715" y="4166"/>
                  </a:lnTo>
                  <a:cubicBezTo>
                    <a:pt x="5685" y="4895"/>
                    <a:pt x="6354" y="5594"/>
                    <a:pt x="7083" y="5594"/>
                  </a:cubicBezTo>
                  <a:cubicBezTo>
                    <a:pt x="6870" y="5929"/>
                    <a:pt x="7114" y="6415"/>
                    <a:pt x="7509" y="6506"/>
                  </a:cubicBezTo>
                  <a:cubicBezTo>
                    <a:pt x="7540" y="6511"/>
                    <a:pt x="7572" y="6513"/>
                    <a:pt x="7603" y="6513"/>
                  </a:cubicBezTo>
                  <a:cubicBezTo>
                    <a:pt x="7965" y="6513"/>
                    <a:pt x="8306" y="6204"/>
                    <a:pt x="8390" y="5868"/>
                  </a:cubicBezTo>
                  <a:cubicBezTo>
                    <a:pt x="8481" y="5473"/>
                    <a:pt x="8329" y="5078"/>
                    <a:pt x="8086" y="4774"/>
                  </a:cubicBezTo>
                  <a:cubicBezTo>
                    <a:pt x="8846" y="4196"/>
                    <a:pt x="9089" y="3041"/>
                    <a:pt x="8633" y="2190"/>
                  </a:cubicBezTo>
                  <a:cubicBezTo>
                    <a:pt x="8283" y="1536"/>
                    <a:pt x="7556" y="1134"/>
                    <a:pt x="6825" y="1134"/>
                  </a:cubicBezTo>
                  <a:cubicBezTo>
                    <a:pt x="6604" y="1134"/>
                    <a:pt x="6383" y="1170"/>
                    <a:pt x="6171" y="1248"/>
                  </a:cubicBezTo>
                  <a:cubicBezTo>
                    <a:pt x="5876" y="509"/>
                    <a:pt x="5121" y="0"/>
                    <a:pt x="43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328;p67">
              <a:extLst>
                <a:ext uri="{FF2B5EF4-FFF2-40B4-BE49-F238E27FC236}">
                  <a16:creationId xmlns:a16="http://schemas.microsoft.com/office/drawing/2014/main" id="{DE1E621B-6D15-47EB-95D2-52858DAEFB13}"/>
                </a:ext>
              </a:extLst>
            </p:cNvPr>
            <p:cNvSpPr/>
            <p:nvPr/>
          </p:nvSpPr>
          <p:spPr>
            <a:xfrm>
              <a:off x="1649641" y="1322129"/>
              <a:ext cx="43612" cy="51104"/>
            </a:xfrm>
            <a:custGeom>
              <a:avLst/>
              <a:gdLst/>
              <a:ahLst/>
              <a:cxnLst/>
              <a:rect l="l" t="t" r="r" b="b"/>
              <a:pathLst>
                <a:path w="1368" h="1603" extrusionOk="0">
                  <a:moveTo>
                    <a:pt x="619" y="1"/>
                  </a:moveTo>
                  <a:cubicBezTo>
                    <a:pt x="337" y="1"/>
                    <a:pt x="87" y="161"/>
                    <a:pt x="61" y="500"/>
                  </a:cubicBezTo>
                  <a:cubicBezTo>
                    <a:pt x="0" y="895"/>
                    <a:pt x="274" y="1533"/>
                    <a:pt x="608" y="1594"/>
                  </a:cubicBezTo>
                  <a:cubicBezTo>
                    <a:pt x="639" y="1600"/>
                    <a:pt x="671" y="1603"/>
                    <a:pt x="702" y="1603"/>
                  </a:cubicBezTo>
                  <a:cubicBezTo>
                    <a:pt x="1002" y="1603"/>
                    <a:pt x="1280" y="1344"/>
                    <a:pt x="1307" y="986"/>
                  </a:cubicBezTo>
                  <a:cubicBezTo>
                    <a:pt x="1368" y="591"/>
                    <a:pt x="1094" y="74"/>
                    <a:pt x="760" y="14"/>
                  </a:cubicBezTo>
                  <a:cubicBezTo>
                    <a:pt x="713" y="5"/>
                    <a:pt x="665" y="1"/>
                    <a:pt x="6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329;p67">
              <a:extLst>
                <a:ext uri="{FF2B5EF4-FFF2-40B4-BE49-F238E27FC236}">
                  <a16:creationId xmlns:a16="http://schemas.microsoft.com/office/drawing/2014/main" id="{3549BD58-AA02-4117-A1CE-D5F3205894B2}"/>
                </a:ext>
              </a:extLst>
            </p:cNvPr>
            <p:cNvSpPr/>
            <p:nvPr/>
          </p:nvSpPr>
          <p:spPr>
            <a:xfrm>
              <a:off x="2812467" y="3100737"/>
              <a:ext cx="48489" cy="64716"/>
            </a:xfrm>
            <a:custGeom>
              <a:avLst/>
              <a:gdLst/>
              <a:ahLst/>
              <a:cxnLst/>
              <a:rect l="l" t="t" r="r" b="b"/>
              <a:pathLst>
                <a:path w="1521" h="2030" extrusionOk="0">
                  <a:moveTo>
                    <a:pt x="1430" y="1"/>
                  </a:moveTo>
                  <a:lnTo>
                    <a:pt x="62" y="426"/>
                  </a:lnTo>
                  <a:cubicBezTo>
                    <a:pt x="62" y="426"/>
                    <a:pt x="1" y="1429"/>
                    <a:pt x="62" y="1794"/>
                  </a:cubicBezTo>
                  <a:cubicBezTo>
                    <a:pt x="92" y="1961"/>
                    <a:pt x="396" y="2029"/>
                    <a:pt x="708" y="2029"/>
                  </a:cubicBezTo>
                  <a:cubicBezTo>
                    <a:pt x="1019" y="2029"/>
                    <a:pt x="1338" y="1961"/>
                    <a:pt x="1399" y="1855"/>
                  </a:cubicBezTo>
                  <a:cubicBezTo>
                    <a:pt x="1521" y="1672"/>
                    <a:pt x="1430" y="1"/>
                    <a:pt x="1430" y="1"/>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330;p67">
              <a:extLst>
                <a:ext uri="{FF2B5EF4-FFF2-40B4-BE49-F238E27FC236}">
                  <a16:creationId xmlns:a16="http://schemas.microsoft.com/office/drawing/2014/main" id="{76B14863-8382-40E5-B5D2-39DDFE7C302E}"/>
                </a:ext>
              </a:extLst>
            </p:cNvPr>
            <p:cNvSpPr/>
            <p:nvPr/>
          </p:nvSpPr>
          <p:spPr>
            <a:xfrm>
              <a:off x="2709746" y="3147029"/>
              <a:ext cx="157997" cy="74280"/>
            </a:xfrm>
            <a:custGeom>
              <a:avLst/>
              <a:gdLst/>
              <a:ahLst/>
              <a:cxnLst/>
              <a:rect l="l" t="t" r="r" b="b"/>
              <a:pathLst>
                <a:path w="4956" h="2330" extrusionOk="0">
                  <a:moveTo>
                    <a:pt x="3167" y="0"/>
                  </a:moveTo>
                  <a:cubicBezTo>
                    <a:pt x="3085" y="0"/>
                    <a:pt x="3113" y="79"/>
                    <a:pt x="3010" y="312"/>
                  </a:cubicBezTo>
                  <a:cubicBezTo>
                    <a:pt x="2858" y="707"/>
                    <a:pt x="1" y="1132"/>
                    <a:pt x="123" y="1740"/>
                  </a:cubicBezTo>
                  <a:cubicBezTo>
                    <a:pt x="153" y="1892"/>
                    <a:pt x="822" y="2196"/>
                    <a:pt x="1794" y="2318"/>
                  </a:cubicBezTo>
                  <a:cubicBezTo>
                    <a:pt x="1868" y="2326"/>
                    <a:pt x="1961" y="2330"/>
                    <a:pt x="2063" y="2330"/>
                  </a:cubicBezTo>
                  <a:cubicBezTo>
                    <a:pt x="2341" y="2330"/>
                    <a:pt x="2688" y="2301"/>
                    <a:pt x="2889" y="2257"/>
                  </a:cubicBezTo>
                  <a:cubicBezTo>
                    <a:pt x="3253" y="2166"/>
                    <a:pt x="3588" y="1892"/>
                    <a:pt x="3588" y="1892"/>
                  </a:cubicBezTo>
                  <a:lnTo>
                    <a:pt x="3740" y="2105"/>
                  </a:lnTo>
                  <a:lnTo>
                    <a:pt x="4925" y="1862"/>
                  </a:lnTo>
                  <a:cubicBezTo>
                    <a:pt x="4925" y="1862"/>
                    <a:pt x="4955" y="1163"/>
                    <a:pt x="4955" y="767"/>
                  </a:cubicBezTo>
                  <a:cubicBezTo>
                    <a:pt x="4925" y="403"/>
                    <a:pt x="4652" y="312"/>
                    <a:pt x="4652" y="312"/>
                  </a:cubicBezTo>
                  <a:cubicBezTo>
                    <a:pt x="4530" y="433"/>
                    <a:pt x="4378" y="494"/>
                    <a:pt x="4196" y="555"/>
                  </a:cubicBezTo>
                  <a:cubicBezTo>
                    <a:pt x="4151" y="564"/>
                    <a:pt x="4107" y="568"/>
                    <a:pt x="4063" y="568"/>
                  </a:cubicBezTo>
                  <a:cubicBezTo>
                    <a:pt x="3814" y="568"/>
                    <a:pt x="3596" y="423"/>
                    <a:pt x="3466" y="190"/>
                  </a:cubicBezTo>
                  <a:cubicBezTo>
                    <a:pt x="3375" y="38"/>
                    <a:pt x="3223" y="8"/>
                    <a:pt x="3223" y="8"/>
                  </a:cubicBezTo>
                  <a:cubicBezTo>
                    <a:pt x="3200" y="3"/>
                    <a:pt x="3182" y="0"/>
                    <a:pt x="3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331;p67">
              <a:extLst>
                <a:ext uri="{FF2B5EF4-FFF2-40B4-BE49-F238E27FC236}">
                  <a16:creationId xmlns:a16="http://schemas.microsoft.com/office/drawing/2014/main" id="{86846391-B4E4-4AF1-9F4A-C48973FB2E92}"/>
                </a:ext>
              </a:extLst>
            </p:cNvPr>
            <p:cNvSpPr/>
            <p:nvPr/>
          </p:nvSpPr>
          <p:spPr>
            <a:xfrm>
              <a:off x="2750458" y="2504499"/>
              <a:ext cx="399265" cy="630523"/>
            </a:xfrm>
            <a:custGeom>
              <a:avLst/>
              <a:gdLst/>
              <a:ahLst/>
              <a:cxnLst/>
              <a:rect l="l" t="t" r="r" b="b"/>
              <a:pathLst>
                <a:path w="12524" h="19778" extrusionOk="0">
                  <a:moveTo>
                    <a:pt x="11435" y="1"/>
                  </a:moveTo>
                  <a:cubicBezTo>
                    <a:pt x="7031" y="1"/>
                    <a:pt x="930" y="1744"/>
                    <a:pt x="426" y="3900"/>
                  </a:cubicBezTo>
                  <a:cubicBezTo>
                    <a:pt x="1" y="5724"/>
                    <a:pt x="1125" y="14873"/>
                    <a:pt x="1946" y="19432"/>
                  </a:cubicBezTo>
                  <a:cubicBezTo>
                    <a:pt x="2289" y="19692"/>
                    <a:pt x="2601" y="19778"/>
                    <a:pt x="2862" y="19778"/>
                  </a:cubicBezTo>
                  <a:cubicBezTo>
                    <a:pt x="3363" y="19778"/>
                    <a:pt x="3678" y="19462"/>
                    <a:pt x="3678" y="19462"/>
                  </a:cubicBezTo>
                  <a:cubicBezTo>
                    <a:pt x="4043" y="16757"/>
                    <a:pt x="4499" y="12563"/>
                    <a:pt x="4469" y="9189"/>
                  </a:cubicBezTo>
                  <a:cubicBezTo>
                    <a:pt x="4438" y="8186"/>
                    <a:pt x="4043" y="7183"/>
                    <a:pt x="3952" y="6423"/>
                  </a:cubicBezTo>
                  <a:cubicBezTo>
                    <a:pt x="5709" y="6274"/>
                    <a:pt x="10237" y="5571"/>
                    <a:pt x="12078" y="5571"/>
                  </a:cubicBezTo>
                  <a:cubicBezTo>
                    <a:pt x="12116" y="5571"/>
                    <a:pt x="12153" y="5571"/>
                    <a:pt x="12189" y="5572"/>
                  </a:cubicBezTo>
                  <a:lnTo>
                    <a:pt x="12524" y="40"/>
                  </a:lnTo>
                  <a:cubicBezTo>
                    <a:pt x="12176" y="13"/>
                    <a:pt x="11812" y="1"/>
                    <a:pt x="114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332;p67">
              <a:extLst>
                <a:ext uri="{FF2B5EF4-FFF2-40B4-BE49-F238E27FC236}">
                  <a16:creationId xmlns:a16="http://schemas.microsoft.com/office/drawing/2014/main" id="{5E3A20A3-146A-4CEB-B85E-2E411A0819DD}"/>
                </a:ext>
              </a:extLst>
            </p:cNvPr>
            <p:cNvSpPr/>
            <p:nvPr/>
          </p:nvSpPr>
          <p:spPr>
            <a:xfrm>
              <a:off x="2953954" y="3144351"/>
              <a:ext cx="48489" cy="65226"/>
            </a:xfrm>
            <a:custGeom>
              <a:avLst/>
              <a:gdLst/>
              <a:ahLst/>
              <a:cxnLst/>
              <a:rect l="l" t="t" r="r" b="b"/>
              <a:pathLst>
                <a:path w="1521" h="2046" extrusionOk="0">
                  <a:moveTo>
                    <a:pt x="1369" y="0"/>
                  </a:moveTo>
                  <a:lnTo>
                    <a:pt x="1" y="456"/>
                  </a:lnTo>
                  <a:cubicBezTo>
                    <a:pt x="1" y="456"/>
                    <a:pt x="1" y="1459"/>
                    <a:pt x="61" y="1824"/>
                  </a:cubicBezTo>
                  <a:cubicBezTo>
                    <a:pt x="105" y="1982"/>
                    <a:pt x="379" y="2045"/>
                    <a:pt x="668" y="2045"/>
                  </a:cubicBezTo>
                  <a:cubicBezTo>
                    <a:pt x="992" y="2045"/>
                    <a:pt x="1335" y="1967"/>
                    <a:pt x="1399" y="1854"/>
                  </a:cubicBezTo>
                  <a:cubicBezTo>
                    <a:pt x="1520" y="1642"/>
                    <a:pt x="1369" y="0"/>
                    <a:pt x="1369"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333;p67">
              <a:extLst>
                <a:ext uri="{FF2B5EF4-FFF2-40B4-BE49-F238E27FC236}">
                  <a16:creationId xmlns:a16="http://schemas.microsoft.com/office/drawing/2014/main" id="{153494DC-DD80-4782-BAF9-17824A6B5C3A}"/>
                </a:ext>
              </a:extLst>
            </p:cNvPr>
            <p:cNvSpPr/>
            <p:nvPr/>
          </p:nvSpPr>
          <p:spPr>
            <a:xfrm>
              <a:off x="2852222" y="3191598"/>
              <a:ext cx="157965" cy="75843"/>
            </a:xfrm>
            <a:custGeom>
              <a:avLst/>
              <a:gdLst/>
              <a:ahLst/>
              <a:cxnLst/>
              <a:rect l="l" t="t" r="r" b="b"/>
              <a:pathLst>
                <a:path w="4955" h="2379" extrusionOk="0">
                  <a:moveTo>
                    <a:pt x="3124" y="1"/>
                  </a:moveTo>
                  <a:cubicBezTo>
                    <a:pt x="3024" y="1"/>
                    <a:pt x="3056" y="80"/>
                    <a:pt x="2979" y="312"/>
                  </a:cubicBezTo>
                  <a:cubicBezTo>
                    <a:pt x="2827" y="707"/>
                    <a:pt x="0" y="1254"/>
                    <a:pt x="152" y="1862"/>
                  </a:cubicBezTo>
                  <a:cubicBezTo>
                    <a:pt x="183" y="1983"/>
                    <a:pt x="851" y="2287"/>
                    <a:pt x="1824" y="2379"/>
                  </a:cubicBezTo>
                  <a:cubicBezTo>
                    <a:pt x="2097" y="2379"/>
                    <a:pt x="2675" y="2318"/>
                    <a:pt x="2949" y="2257"/>
                  </a:cubicBezTo>
                  <a:cubicBezTo>
                    <a:pt x="3283" y="2166"/>
                    <a:pt x="3617" y="1892"/>
                    <a:pt x="3617" y="1892"/>
                  </a:cubicBezTo>
                  <a:lnTo>
                    <a:pt x="3769" y="2075"/>
                  </a:lnTo>
                  <a:lnTo>
                    <a:pt x="4955" y="1801"/>
                  </a:lnTo>
                  <a:cubicBezTo>
                    <a:pt x="4955" y="1801"/>
                    <a:pt x="4955" y="1102"/>
                    <a:pt x="4924" y="707"/>
                  </a:cubicBezTo>
                  <a:cubicBezTo>
                    <a:pt x="4894" y="342"/>
                    <a:pt x="4620" y="251"/>
                    <a:pt x="4620" y="251"/>
                  </a:cubicBezTo>
                  <a:cubicBezTo>
                    <a:pt x="4499" y="403"/>
                    <a:pt x="4347" y="464"/>
                    <a:pt x="4164" y="524"/>
                  </a:cubicBezTo>
                  <a:cubicBezTo>
                    <a:pt x="4124" y="534"/>
                    <a:pt x="4082" y="538"/>
                    <a:pt x="4040" y="538"/>
                  </a:cubicBezTo>
                  <a:cubicBezTo>
                    <a:pt x="3803" y="538"/>
                    <a:pt x="3564" y="397"/>
                    <a:pt x="3435" y="190"/>
                  </a:cubicBezTo>
                  <a:cubicBezTo>
                    <a:pt x="3313" y="38"/>
                    <a:pt x="3192" y="8"/>
                    <a:pt x="3192" y="8"/>
                  </a:cubicBezTo>
                  <a:cubicBezTo>
                    <a:pt x="3164" y="3"/>
                    <a:pt x="3142" y="1"/>
                    <a:pt x="31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334;p67">
              <a:extLst>
                <a:ext uri="{FF2B5EF4-FFF2-40B4-BE49-F238E27FC236}">
                  <a16:creationId xmlns:a16="http://schemas.microsoft.com/office/drawing/2014/main" id="{B5E57273-0A55-4ABC-A43E-23040959BD9A}"/>
                </a:ext>
              </a:extLst>
            </p:cNvPr>
            <p:cNvSpPr/>
            <p:nvPr/>
          </p:nvSpPr>
          <p:spPr>
            <a:xfrm>
              <a:off x="2902594" y="2513490"/>
              <a:ext cx="481643" cy="662594"/>
            </a:xfrm>
            <a:custGeom>
              <a:avLst/>
              <a:gdLst/>
              <a:ahLst/>
              <a:cxnLst/>
              <a:rect l="l" t="t" r="r" b="b"/>
              <a:pathLst>
                <a:path w="15108" h="20784" extrusionOk="0">
                  <a:moveTo>
                    <a:pt x="8383" y="0"/>
                  </a:moveTo>
                  <a:cubicBezTo>
                    <a:pt x="8118" y="0"/>
                    <a:pt x="1514" y="1319"/>
                    <a:pt x="943" y="2311"/>
                  </a:cubicBezTo>
                  <a:cubicBezTo>
                    <a:pt x="1" y="3952"/>
                    <a:pt x="1551" y="13588"/>
                    <a:pt x="1399" y="20518"/>
                  </a:cubicBezTo>
                  <a:cubicBezTo>
                    <a:pt x="1399" y="20518"/>
                    <a:pt x="1735" y="20784"/>
                    <a:pt x="2340" y="20784"/>
                  </a:cubicBezTo>
                  <a:cubicBezTo>
                    <a:pt x="2627" y="20784"/>
                    <a:pt x="2974" y="20724"/>
                    <a:pt x="3375" y="20548"/>
                  </a:cubicBezTo>
                  <a:cubicBezTo>
                    <a:pt x="3679" y="17144"/>
                    <a:pt x="5837" y="9575"/>
                    <a:pt x="4469" y="5837"/>
                  </a:cubicBezTo>
                  <a:lnTo>
                    <a:pt x="4469" y="5837"/>
                  </a:lnTo>
                  <a:cubicBezTo>
                    <a:pt x="5836" y="5924"/>
                    <a:pt x="7075" y="6006"/>
                    <a:pt x="8265" y="6006"/>
                  </a:cubicBezTo>
                  <a:cubicBezTo>
                    <a:pt x="9986" y="6006"/>
                    <a:pt x="11601" y="5834"/>
                    <a:pt x="13344" y="5259"/>
                  </a:cubicBezTo>
                  <a:cubicBezTo>
                    <a:pt x="14044" y="5047"/>
                    <a:pt x="14226" y="4591"/>
                    <a:pt x="14651" y="3861"/>
                  </a:cubicBezTo>
                  <a:cubicBezTo>
                    <a:pt x="15107" y="3010"/>
                    <a:pt x="14803" y="1065"/>
                    <a:pt x="14348" y="1"/>
                  </a:cubicBezTo>
                  <a:lnTo>
                    <a:pt x="8390" y="1"/>
                  </a:lnTo>
                  <a:cubicBezTo>
                    <a:pt x="8389" y="1"/>
                    <a:pt x="8386" y="0"/>
                    <a:pt x="83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335;p67">
              <a:extLst>
                <a:ext uri="{FF2B5EF4-FFF2-40B4-BE49-F238E27FC236}">
                  <a16:creationId xmlns:a16="http://schemas.microsoft.com/office/drawing/2014/main" id="{A64F4B9B-B07D-4C9F-8594-EA83ABCDC804}"/>
                </a:ext>
              </a:extLst>
            </p:cNvPr>
            <p:cNvSpPr/>
            <p:nvPr/>
          </p:nvSpPr>
          <p:spPr>
            <a:xfrm>
              <a:off x="2434550" y="2147209"/>
              <a:ext cx="192874" cy="79254"/>
            </a:xfrm>
            <a:custGeom>
              <a:avLst/>
              <a:gdLst/>
              <a:ahLst/>
              <a:cxnLst/>
              <a:rect l="l" t="t" r="r" b="b"/>
              <a:pathLst>
                <a:path w="6050" h="2486" extrusionOk="0">
                  <a:moveTo>
                    <a:pt x="2858" y="0"/>
                  </a:moveTo>
                  <a:cubicBezTo>
                    <a:pt x="2189" y="0"/>
                    <a:pt x="2037" y="365"/>
                    <a:pt x="1794" y="365"/>
                  </a:cubicBezTo>
                  <a:cubicBezTo>
                    <a:pt x="1573" y="337"/>
                    <a:pt x="597" y="83"/>
                    <a:pt x="285" y="83"/>
                  </a:cubicBezTo>
                  <a:cubicBezTo>
                    <a:pt x="254" y="83"/>
                    <a:pt x="230" y="86"/>
                    <a:pt x="213" y="91"/>
                  </a:cubicBezTo>
                  <a:cubicBezTo>
                    <a:pt x="1" y="152"/>
                    <a:pt x="153" y="304"/>
                    <a:pt x="335" y="395"/>
                  </a:cubicBezTo>
                  <a:cubicBezTo>
                    <a:pt x="578" y="547"/>
                    <a:pt x="912" y="669"/>
                    <a:pt x="1338" y="851"/>
                  </a:cubicBezTo>
                  <a:cubicBezTo>
                    <a:pt x="1764" y="1034"/>
                    <a:pt x="1733" y="1064"/>
                    <a:pt x="2128" y="1216"/>
                  </a:cubicBezTo>
                  <a:cubicBezTo>
                    <a:pt x="2554" y="1368"/>
                    <a:pt x="3071" y="1611"/>
                    <a:pt x="2797" y="1794"/>
                  </a:cubicBezTo>
                  <a:cubicBezTo>
                    <a:pt x="2686" y="1855"/>
                    <a:pt x="2670" y="1872"/>
                    <a:pt x="2654" y="1872"/>
                  </a:cubicBezTo>
                  <a:cubicBezTo>
                    <a:pt x="2635" y="1872"/>
                    <a:pt x="2615" y="1849"/>
                    <a:pt x="2443" y="1849"/>
                  </a:cubicBezTo>
                  <a:cubicBezTo>
                    <a:pt x="2400" y="1849"/>
                    <a:pt x="2346" y="1851"/>
                    <a:pt x="2280" y="1854"/>
                  </a:cubicBezTo>
                  <a:cubicBezTo>
                    <a:pt x="1703" y="1915"/>
                    <a:pt x="1399" y="2250"/>
                    <a:pt x="1764" y="2310"/>
                  </a:cubicBezTo>
                  <a:cubicBezTo>
                    <a:pt x="2058" y="2356"/>
                    <a:pt x="2438" y="2486"/>
                    <a:pt x="2864" y="2486"/>
                  </a:cubicBezTo>
                  <a:cubicBezTo>
                    <a:pt x="3009" y="2486"/>
                    <a:pt x="3159" y="2471"/>
                    <a:pt x="3314" y="2432"/>
                  </a:cubicBezTo>
                  <a:cubicBezTo>
                    <a:pt x="3618" y="2341"/>
                    <a:pt x="3861" y="2250"/>
                    <a:pt x="3982" y="2189"/>
                  </a:cubicBezTo>
                  <a:cubicBezTo>
                    <a:pt x="4104" y="2128"/>
                    <a:pt x="4226" y="2128"/>
                    <a:pt x="4378" y="2128"/>
                  </a:cubicBezTo>
                  <a:lnTo>
                    <a:pt x="5198" y="2158"/>
                  </a:lnTo>
                  <a:lnTo>
                    <a:pt x="6049" y="973"/>
                  </a:lnTo>
                  <a:lnTo>
                    <a:pt x="6049" y="973"/>
                  </a:lnTo>
                  <a:cubicBezTo>
                    <a:pt x="6049" y="973"/>
                    <a:pt x="5745" y="996"/>
                    <a:pt x="5403" y="996"/>
                  </a:cubicBezTo>
                  <a:cubicBezTo>
                    <a:pt x="5061" y="996"/>
                    <a:pt x="4682" y="973"/>
                    <a:pt x="4530" y="882"/>
                  </a:cubicBezTo>
                  <a:cubicBezTo>
                    <a:pt x="4226" y="730"/>
                    <a:pt x="3557" y="0"/>
                    <a:pt x="2858"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336;p67">
              <a:extLst>
                <a:ext uri="{FF2B5EF4-FFF2-40B4-BE49-F238E27FC236}">
                  <a16:creationId xmlns:a16="http://schemas.microsoft.com/office/drawing/2014/main" id="{E70DF1D7-B1DA-40F3-BBA4-295CE323BD5D}"/>
                </a:ext>
              </a:extLst>
            </p:cNvPr>
            <p:cNvSpPr/>
            <p:nvPr/>
          </p:nvSpPr>
          <p:spPr>
            <a:xfrm>
              <a:off x="2571192" y="2002820"/>
              <a:ext cx="544606" cy="244201"/>
            </a:xfrm>
            <a:custGeom>
              <a:avLst/>
              <a:gdLst/>
              <a:ahLst/>
              <a:cxnLst/>
              <a:rect l="l" t="t" r="r" b="b"/>
              <a:pathLst>
                <a:path w="17083" h="7660" extrusionOk="0">
                  <a:moveTo>
                    <a:pt x="17083" y="0"/>
                  </a:moveTo>
                  <a:lnTo>
                    <a:pt x="17083" y="0"/>
                  </a:lnTo>
                  <a:cubicBezTo>
                    <a:pt x="17083" y="0"/>
                    <a:pt x="15472" y="0"/>
                    <a:pt x="14469" y="699"/>
                  </a:cubicBezTo>
                  <a:cubicBezTo>
                    <a:pt x="13922" y="1095"/>
                    <a:pt x="9058" y="4286"/>
                    <a:pt x="8450" y="4590"/>
                  </a:cubicBezTo>
                  <a:cubicBezTo>
                    <a:pt x="7842" y="4924"/>
                    <a:pt x="396" y="5350"/>
                    <a:pt x="396" y="5350"/>
                  </a:cubicBezTo>
                  <a:cubicBezTo>
                    <a:pt x="396" y="5350"/>
                    <a:pt x="0" y="5715"/>
                    <a:pt x="0" y="6231"/>
                  </a:cubicBezTo>
                  <a:cubicBezTo>
                    <a:pt x="0" y="6748"/>
                    <a:pt x="152" y="7204"/>
                    <a:pt x="152" y="7204"/>
                  </a:cubicBezTo>
                  <a:cubicBezTo>
                    <a:pt x="152" y="7204"/>
                    <a:pt x="4963" y="7659"/>
                    <a:pt x="7634" y="7659"/>
                  </a:cubicBezTo>
                  <a:cubicBezTo>
                    <a:pt x="8273" y="7659"/>
                    <a:pt x="8790" y="7633"/>
                    <a:pt x="9089" y="7569"/>
                  </a:cubicBezTo>
                  <a:cubicBezTo>
                    <a:pt x="10639" y="7265"/>
                    <a:pt x="16870" y="4590"/>
                    <a:pt x="16870" y="4590"/>
                  </a:cubicBezTo>
                  <a:lnTo>
                    <a:pt x="170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337;p67">
              <a:extLst>
                <a:ext uri="{FF2B5EF4-FFF2-40B4-BE49-F238E27FC236}">
                  <a16:creationId xmlns:a16="http://schemas.microsoft.com/office/drawing/2014/main" id="{98C8E6DC-F748-4BFE-81DE-690F2BA6FC1F}"/>
                </a:ext>
              </a:extLst>
            </p:cNvPr>
            <p:cNvSpPr/>
            <p:nvPr/>
          </p:nvSpPr>
          <p:spPr>
            <a:xfrm>
              <a:off x="3009204" y="1981874"/>
              <a:ext cx="377937" cy="576837"/>
            </a:xfrm>
            <a:custGeom>
              <a:avLst/>
              <a:gdLst/>
              <a:ahLst/>
              <a:cxnLst/>
              <a:rect l="l" t="t" r="r" b="b"/>
              <a:pathLst>
                <a:path w="11855" h="18094" extrusionOk="0">
                  <a:moveTo>
                    <a:pt x="6019" y="1"/>
                  </a:moveTo>
                  <a:cubicBezTo>
                    <a:pt x="3827" y="1"/>
                    <a:pt x="1718" y="620"/>
                    <a:pt x="730" y="1356"/>
                  </a:cubicBezTo>
                  <a:cubicBezTo>
                    <a:pt x="0" y="2177"/>
                    <a:pt x="456" y="6615"/>
                    <a:pt x="1216" y="10202"/>
                  </a:cubicBezTo>
                  <a:cubicBezTo>
                    <a:pt x="1702" y="12329"/>
                    <a:pt x="1216" y="14487"/>
                    <a:pt x="1125" y="17405"/>
                  </a:cubicBezTo>
                  <a:cubicBezTo>
                    <a:pt x="1125" y="17405"/>
                    <a:pt x="1599" y="18047"/>
                    <a:pt x="3431" y="18047"/>
                  </a:cubicBezTo>
                  <a:cubicBezTo>
                    <a:pt x="3511" y="18047"/>
                    <a:pt x="3593" y="18046"/>
                    <a:pt x="3678" y="18044"/>
                  </a:cubicBezTo>
                  <a:cubicBezTo>
                    <a:pt x="3832" y="18037"/>
                    <a:pt x="3996" y="18035"/>
                    <a:pt x="4167" y="18035"/>
                  </a:cubicBezTo>
                  <a:cubicBezTo>
                    <a:pt x="4987" y="18035"/>
                    <a:pt x="5980" y="18094"/>
                    <a:pt x="6957" y="18094"/>
                  </a:cubicBezTo>
                  <a:cubicBezTo>
                    <a:pt x="8784" y="18094"/>
                    <a:pt x="10554" y="17888"/>
                    <a:pt x="11034" y="16706"/>
                  </a:cubicBezTo>
                  <a:cubicBezTo>
                    <a:pt x="10152" y="14335"/>
                    <a:pt x="11672" y="4001"/>
                    <a:pt x="11703" y="3423"/>
                  </a:cubicBezTo>
                  <a:cubicBezTo>
                    <a:pt x="11855" y="1752"/>
                    <a:pt x="11155" y="1113"/>
                    <a:pt x="8906" y="414"/>
                  </a:cubicBezTo>
                  <a:cubicBezTo>
                    <a:pt x="7988" y="124"/>
                    <a:pt x="6995" y="1"/>
                    <a:pt x="60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338;p67">
              <a:extLst>
                <a:ext uri="{FF2B5EF4-FFF2-40B4-BE49-F238E27FC236}">
                  <a16:creationId xmlns:a16="http://schemas.microsoft.com/office/drawing/2014/main" id="{60C8CC6D-7DA4-405A-8AB9-8BA02F5CAC9F}"/>
                </a:ext>
              </a:extLst>
            </p:cNvPr>
            <p:cNvSpPr/>
            <p:nvPr/>
          </p:nvSpPr>
          <p:spPr>
            <a:xfrm>
              <a:off x="2915187" y="2503798"/>
              <a:ext cx="344049" cy="90157"/>
            </a:xfrm>
            <a:custGeom>
              <a:avLst/>
              <a:gdLst/>
              <a:ahLst/>
              <a:cxnLst/>
              <a:rect l="l" t="t" r="r" b="b"/>
              <a:pathLst>
                <a:path w="10792" h="2828" extrusionOk="0">
                  <a:moveTo>
                    <a:pt x="1" y="1"/>
                  </a:moveTo>
                  <a:lnTo>
                    <a:pt x="6262" y="2828"/>
                  </a:lnTo>
                  <a:lnTo>
                    <a:pt x="10791" y="852"/>
                  </a:lnTo>
                  <a:lnTo>
                    <a:pt x="1" y="1"/>
                  </a:ln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339;p67">
              <a:extLst>
                <a:ext uri="{FF2B5EF4-FFF2-40B4-BE49-F238E27FC236}">
                  <a16:creationId xmlns:a16="http://schemas.microsoft.com/office/drawing/2014/main" id="{A3F1DFBA-B9FA-4439-B975-A6102AFE5004}"/>
                </a:ext>
              </a:extLst>
            </p:cNvPr>
            <p:cNvSpPr/>
            <p:nvPr/>
          </p:nvSpPr>
          <p:spPr>
            <a:xfrm>
              <a:off x="3112881" y="2530928"/>
              <a:ext cx="146361" cy="71762"/>
            </a:xfrm>
            <a:custGeom>
              <a:avLst/>
              <a:gdLst/>
              <a:ahLst/>
              <a:cxnLst/>
              <a:rect l="l" t="t" r="r" b="b"/>
              <a:pathLst>
                <a:path w="4591" h="2251" extrusionOk="0">
                  <a:moveTo>
                    <a:pt x="4590" y="1"/>
                  </a:moveTo>
                  <a:lnTo>
                    <a:pt x="1" y="1855"/>
                  </a:lnTo>
                  <a:lnTo>
                    <a:pt x="1" y="2250"/>
                  </a:lnTo>
                  <a:lnTo>
                    <a:pt x="4530" y="366"/>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340;p67">
              <a:extLst>
                <a:ext uri="{FF2B5EF4-FFF2-40B4-BE49-F238E27FC236}">
                  <a16:creationId xmlns:a16="http://schemas.microsoft.com/office/drawing/2014/main" id="{461DA24E-4899-43D5-B1DC-083A048AD835}"/>
                </a:ext>
              </a:extLst>
            </p:cNvPr>
            <p:cNvSpPr/>
            <p:nvPr/>
          </p:nvSpPr>
          <p:spPr>
            <a:xfrm>
              <a:off x="2982966" y="2478612"/>
              <a:ext cx="131888" cy="87415"/>
            </a:xfrm>
            <a:custGeom>
              <a:avLst/>
              <a:gdLst/>
              <a:ahLst/>
              <a:cxnLst/>
              <a:rect l="l" t="t" r="r" b="b"/>
              <a:pathLst>
                <a:path w="4137" h="2742" extrusionOk="0">
                  <a:moveTo>
                    <a:pt x="3498" y="1"/>
                  </a:moveTo>
                  <a:lnTo>
                    <a:pt x="2586" y="426"/>
                  </a:lnTo>
                  <a:cubicBezTo>
                    <a:pt x="2586" y="426"/>
                    <a:pt x="2198" y="110"/>
                    <a:pt x="1669" y="110"/>
                  </a:cubicBezTo>
                  <a:cubicBezTo>
                    <a:pt x="1429" y="110"/>
                    <a:pt x="1160" y="175"/>
                    <a:pt x="884" y="365"/>
                  </a:cubicBezTo>
                  <a:cubicBezTo>
                    <a:pt x="0" y="925"/>
                    <a:pt x="830" y="2742"/>
                    <a:pt x="1463" y="2742"/>
                  </a:cubicBezTo>
                  <a:cubicBezTo>
                    <a:pt x="1483" y="2742"/>
                    <a:pt x="1503" y="2740"/>
                    <a:pt x="1522" y="2736"/>
                  </a:cubicBezTo>
                  <a:cubicBezTo>
                    <a:pt x="2191" y="2584"/>
                    <a:pt x="4136" y="1338"/>
                    <a:pt x="4136" y="1338"/>
                  </a:cubicBezTo>
                  <a:lnTo>
                    <a:pt x="3498" y="1"/>
                  </a:ln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341;p67">
              <a:extLst>
                <a:ext uri="{FF2B5EF4-FFF2-40B4-BE49-F238E27FC236}">
                  <a16:creationId xmlns:a16="http://schemas.microsoft.com/office/drawing/2014/main" id="{B2930207-2D41-4CE0-BE75-1DA0BD9CDAF9}"/>
                </a:ext>
              </a:extLst>
            </p:cNvPr>
            <p:cNvSpPr/>
            <p:nvPr/>
          </p:nvSpPr>
          <p:spPr>
            <a:xfrm>
              <a:off x="3076058" y="2014711"/>
              <a:ext cx="344049" cy="522067"/>
            </a:xfrm>
            <a:custGeom>
              <a:avLst/>
              <a:gdLst/>
              <a:ahLst/>
              <a:cxnLst/>
              <a:rect l="l" t="t" r="r" b="b"/>
              <a:pathLst>
                <a:path w="10792" h="16376" extrusionOk="0">
                  <a:moveTo>
                    <a:pt x="8181" y="0"/>
                  </a:moveTo>
                  <a:cubicBezTo>
                    <a:pt x="7031" y="0"/>
                    <a:pt x="6648" y="1641"/>
                    <a:pt x="6505" y="2667"/>
                  </a:cubicBezTo>
                  <a:cubicBezTo>
                    <a:pt x="6414" y="3488"/>
                    <a:pt x="6596" y="4551"/>
                    <a:pt x="6688" y="5372"/>
                  </a:cubicBezTo>
                  <a:cubicBezTo>
                    <a:pt x="6840" y="6922"/>
                    <a:pt x="6992" y="8472"/>
                    <a:pt x="7144" y="10023"/>
                  </a:cubicBezTo>
                  <a:cubicBezTo>
                    <a:pt x="6201" y="10418"/>
                    <a:pt x="5320" y="11026"/>
                    <a:pt x="4499" y="11634"/>
                  </a:cubicBezTo>
                  <a:cubicBezTo>
                    <a:pt x="2706" y="13001"/>
                    <a:pt x="153" y="14521"/>
                    <a:pt x="153" y="14521"/>
                  </a:cubicBezTo>
                  <a:cubicBezTo>
                    <a:pt x="153" y="14521"/>
                    <a:pt x="1" y="15129"/>
                    <a:pt x="92" y="15433"/>
                  </a:cubicBezTo>
                  <a:cubicBezTo>
                    <a:pt x="244" y="16223"/>
                    <a:pt x="760" y="16375"/>
                    <a:pt x="760" y="16375"/>
                  </a:cubicBezTo>
                  <a:cubicBezTo>
                    <a:pt x="760" y="16375"/>
                    <a:pt x="8238" y="13336"/>
                    <a:pt x="9423" y="11725"/>
                  </a:cubicBezTo>
                  <a:cubicBezTo>
                    <a:pt x="10214" y="10661"/>
                    <a:pt x="10092" y="8533"/>
                    <a:pt x="10153" y="7287"/>
                  </a:cubicBezTo>
                  <a:cubicBezTo>
                    <a:pt x="10244" y="5433"/>
                    <a:pt x="10791" y="418"/>
                    <a:pt x="8420" y="23"/>
                  </a:cubicBezTo>
                  <a:cubicBezTo>
                    <a:pt x="8337" y="7"/>
                    <a:pt x="8257" y="0"/>
                    <a:pt x="81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342;p67">
              <a:extLst>
                <a:ext uri="{FF2B5EF4-FFF2-40B4-BE49-F238E27FC236}">
                  <a16:creationId xmlns:a16="http://schemas.microsoft.com/office/drawing/2014/main" id="{8CD7D6F6-E926-4DA2-A3FF-F24391C8D23D}"/>
                </a:ext>
              </a:extLst>
            </p:cNvPr>
            <p:cNvSpPr/>
            <p:nvPr/>
          </p:nvSpPr>
          <p:spPr>
            <a:xfrm>
              <a:off x="2767993" y="2286497"/>
              <a:ext cx="344910" cy="316186"/>
            </a:xfrm>
            <a:custGeom>
              <a:avLst/>
              <a:gdLst/>
              <a:ahLst/>
              <a:cxnLst/>
              <a:rect l="l" t="t" r="r" b="b"/>
              <a:pathLst>
                <a:path w="10819" h="9918" extrusionOk="0">
                  <a:moveTo>
                    <a:pt x="603" y="1"/>
                  </a:moveTo>
                  <a:cubicBezTo>
                    <a:pt x="277" y="1"/>
                    <a:pt x="0" y="285"/>
                    <a:pt x="28" y="647"/>
                  </a:cubicBezTo>
                  <a:lnTo>
                    <a:pt x="332" y="7638"/>
                  </a:lnTo>
                  <a:cubicBezTo>
                    <a:pt x="332" y="7972"/>
                    <a:pt x="575" y="8245"/>
                    <a:pt x="910" y="8306"/>
                  </a:cubicBezTo>
                  <a:lnTo>
                    <a:pt x="10819" y="9917"/>
                  </a:lnTo>
                  <a:lnTo>
                    <a:pt x="10484" y="2075"/>
                  </a:lnTo>
                  <a:cubicBezTo>
                    <a:pt x="10484" y="1802"/>
                    <a:pt x="10271" y="1558"/>
                    <a:pt x="9998" y="1528"/>
                  </a:cubicBezTo>
                  <a:lnTo>
                    <a:pt x="697" y="8"/>
                  </a:lnTo>
                  <a:cubicBezTo>
                    <a:pt x="665" y="3"/>
                    <a:pt x="634" y="1"/>
                    <a:pt x="6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343;p67">
              <a:extLst>
                <a:ext uri="{FF2B5EF4-FFF2-40B4-BE49-F238E27FC236}">
                  <a16:creationId xmlns:a16="http://schemas.microsoft.com/office/drawing/2014/main" id="{C001785E-9B5D-4C00-B5C4-EC40C0D8DF2C}"/>
                </a:ext>
              </a:extLst>
            </p:cNvPr>
            <p:cNvSpPr/>
            <p:nvPr/>
          </p:nvSpPr>
          <p:spPr>
            <a:xfrm>
              <a:off x="3089640" y="1747995"/>
              <a:ext cx="187996" cy="257750"/>
            </a:xfrm>
            <a:custGeom>
              <a:avLst/>
              <a:gdLst/>
              <a:ahLst/>
              <a:cxnLst/>
              <a:rect l="l" t="t" r="r" b="b"/>
              <a:pathLst>
                <a:path w="5897" h="8085" extrusionOk="0">
                  <a:moveTo>
                    <a:pt x="2503" y="1"/>
                  </a:moveTo>
                  <a:cubicBezTo>
                    <a:pt x="1676" y="1"/>
                    <a:pt x="981" y="363"/>
                    <a:pt x="942" y="1519"/>
                  </a:cubicBezTo>
                  <a:cubicBezTo>
                    <a:pt x="942" y="1519"/>
                    <a:pt x="486" y="3404"/>
                    <a:pt x="304" y="3890"/>
                  </a:cubicBezTo>
                  <a:cubicBezTo>
                    <a:pt x="243" y="4042"/>
                    <a:pt x="0" y="4528"/>
                    <a:pt x="31" y="4711"/>
                  </a:cubicBezTo>
                  <a:cubicBezTo>
                    <a:pt x="91" y="4832"/>
                    <a:pt x="365" y="4802"/>
                    <a:pt x="486" y="4832"/>
                  </a:cubicBezTo>
                  <a:cubicBezTo>
                    <a:pt x="730" y="4923"/>
                    <a:pt x="365" y="6474"/>
                    <a:pt x="882" y="6626"/>
                  </a:cubicBezTo>
                  <a:cubicBezTo>
                    <a:pt x="1246" y="6707"/>
                    <a:pt x="1571" y="6720"/>
                    <a:pt x="1872" y="6720"/>
                  </a:cubicBezTo>
                  <a:cubicBezTo>
                    <a:pt x="2023" y="6720"/>
                    <a:pt x="2168" y="6717"/>
                    <a:pt x="2310" y="6717"/>
                  </a:cubicBezTo>
                  <a:cubicBezTo>
                    <a:pt x="2310" y="6747"/>
                    <a:pt x="2189" y="7568"/>
                    <a:pt x="2189" y="7568"/>
                  </a:cubicBezTo>
                  <a:lnTo>
                    <a:pt x="2310" y="8085"/>
                  </a:lnTo>
                  <a:lnTo>
                    <a:pt x="3252" y="8085"/>
                  </a:lnTo>
                  <a:lnTo>
                    <a:pt x="4529" y="7750"/>
                  </a:lnTo>
                  <a:cubicBezTo>
                    <a:pt x="4529" y="7750"/>
                    <a:pt x="4590" y="6078"/>
                    <a:pt x="4651" y="5896"/>
                  </a:cubicBezTo>
                  <a:cubicBezTo>
                    <a:pt x="4681" y="5774"/>
                    <a:pt x="5167" y="5319"/>
                    <a:pt x="5532" y="4467"/>
                  </a:cubicBezTo>
                  <a:cubicBezTo>
                    <a:pt x="5745" y="3981"/>
                    <a:pt x="5897" y="3495"/>
                    <a:pt x="5897" y="3191"/>
                  </a:cubicBezTo>
                  <a:cubicBezTo>
                    <a:pt x="5897" y="2279"/>
                    <a:pt x="5866" y="1367"/>
                    <a:pt x="5289" y="911"/>
                  </a:cubicBezTo>
                  <a:cubicBezTo>
                    <a:pt x="4958" y="650"/>
                    <a:pt x="3611" y="1"/>
                    <a:pt x="2503" y="1"/>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344;p67">
              <a:extLst>
                <a:ext uri="{FF2B5EF4-FFF2-40B4-BE49-F238E27FC236}">
                  <a16:creationId xmlns:a16="http://schemas.microsoft.com/office/drawing/2014/main" id="{D9E7F61C-E81C-48A8-AE1A-249F5F5E11BE}"/>
                </a:ext>
              </a:extLst>
            </p:cNvPr>
            <p:cNvSpPr/>
            <p:nvPr/>
          </p:nvSpPr>
          <p:spPr>
            <a:xfrm>
              <a:off x="3083359" y="1729281"/>
              <a:ext cx="224212" cy="208782"/>
            </a:xfrm>
            <a:custGeom>
              <a:avLst/>
              <a:gdLst/>
              <a:ahLst/>
              <a:cxnLst/>
              <a:rect l="l" t="t" r="r" b="b"/>
              <a:pathLst>
                <a:path w="7033" h="6549" extrusionOk="0">
                  <a:moveTo>
                    <a:pt x="872" y="1"/>
                  </a:moveTo>
                  <a:cubicBezTo>
                    <a:pt x="0" y="1"/>
                    <a:pt x="159" y="1383"/>
                    <a:pt x="258" y="1802"/>
                  </a:cubicBezTo>
                  <a:cubicBezTo>
                    <a:pt x="288" y="2045"/>
                    <a:pt x="592" y="2106"/>
                    <a:pt x="653" y="2197"/>
                  </a:cubicBezTo>
                  <a:cubicBezTo>
                    <a:pt x="683" y="2288"/>
                    <a:pt x="592" y="2744"/>
                    <a:pt x="592" y="2927"/>
                  </a:cubicBezTo>
                  <a:cubicBezTo>
                    <a:pt x="592" y="3109"/>
                    <a:pt x="896" y="3231"/>
                    <a:pt x="896" y="3231"/>
                  </a:cubicBezTo>
                  <a:cubicBezTo>
                    <a:pt x="896" y="3231"/>
                    <a:pt x="987" y="2744"/>
                    <a:pt x="1018" y="2684"/>
                  </a:cubicBezTo>
                  <a:cubicBezTo>
                    <a:pt x="1018" y="2623"/>
                    <a:pt x="1139" y="2137"/>
                    <a:pt x="1170" y="2137"/>
                  </a:cubicBezTo>
                  <a:cubicBezTo>
                    <a:pt x="1291" y="2076"/>
                    <a:pt x="1383" y="2076"/>
                    <a:pt x="1383" y="2076"/>
                  </a:cubicBezTo>
                  <a:cubicBezTo>
                    <a:pt x="1535" y="2015"/>
                    <a:pt x="2234" y="1985"/>
                    <a:pt x="2568" y="1985"/>
                  </a:cubicBezTo>
                  <a:cubicBezTo>
                    <a:pt x="2659" y="1985"/>
                    <a:pt x="2750" y="2045"/>
                    <a:pt x="2750" y="2137"/>
                  </a:cubicBezTo>
                  <a:cubicBezTo>
                    <a:pt x="2720" y="3261"/>
                    <a:pt x="3267" y="3444"/>
                    <a:pt x="3510" y="3474"/>
                  </a:cubicBezTo>
                  <a:cubicBezTo>
                    <a:pt x="3571" y="3474"/>
                    <a:pt x="3632" y="3535"/>
                    <a:pt x="3632" y="3595"/>
                  </a:cubicBezTo>
                  <a:cubicBezTo>
                    <a:pt x="3618" y="4400"/>
                    <a:pt x="3782" y="4625"/>
                    <a:pt x="3970" y="4625"/>
                  </a:cubicBezTo>
                  <a:cubicBezTo>
                    <a:pt x="4208" y="4625"/>
                    <a:pt x="4483" y="4264"/>
                    <a:pt x="4483" y="4264"/>
                  </a:cubicBezTo>
                  <a:cubicBezTo>
                    <a:pt x="4756" y="4477"/>
                    <a:pt x="4696" y="5480"/>
                    <a:pt x="4726" y="6058"/>
                  </a:cubicBezTo>
                  <a:cubicBezTo>
                    <a:pt x="4726" y="6331"/>
                    <a:pt x="4817" y="6544"/>
                    <a:pt x="4817" y="6544"/>
                  </a:cubicBezTo>
                  <a:cubicBezTo>
                    <a:pt x="4817" y="6544"/>
                    <a:pt x="4846" y="6549"/>
                    <a:pt x="4895" y="6549"/>
                  </a:cubicBezTo>
                  <a:cubicBezTo>
                    <a:pt x="4968" y="6549"/>
                    <a:pt x="5085" y="6538"/>
                    <a:pt x="5212" y="6483"/>
                  </a:cubicBezTo>
                  <a:cubicBezTo>
                    <a:pt x="5273" y="6453"/>
                    <a:pt x="5638" y="6058"/>
                    <a:pt x="5729" y="6027"/>
                  </a:cubicBezTo>
                  <a:cubicBezTo>
                    <a:pt x="6185" y="5662"/>
                    <a:pt x="6459" y="5115"/>
                    <a:pt x="6671" y="3383"/>
                  </a:cubicBezTo>
                  <a:cubicBezTo>
                    <a:pt x="7032" y="717"/>
                    <a:pt x="4477" y="334"/>
                    <a:pt x="3499" y="334"/>
                  </a:cubicBezTo>
                  <a:cubicBezTo>
                    <a:pt x="3406" y="334"/>
                    <a:pt x="3328" y="338"/>
                    <a:pt x="3267" y="343"/>
                  </a:cubicBezTo>
                  <a:cubicBezTo>
                    <a:pt x="3095" y="363"/>
                    <a:pt x="2885" y="374"/>
                    <a:pt x="2674" y="374"/>
                  </a:cubicBezTo>
                  <a:cubicBezTo>
                    <a:pt x="2251" y="374"/>
                    <a:pt x="1818" y="333"/>
                    <a:pt x="1656" y="252"/>
                  </a:cubicBezTo>
                  <a:cubicBezTo>
                    <a:pt x="1330" y="75"/>
                    <a:pt x="1074" y="1"/>
                    <a:pt x="8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345;p67">
              <a:extLst>
                <a:ext uri="{FF2B5EF4-FFF2-40B4-BE49-F238E27FC236}">
                  <a16:creationId xmlns:a16="http://schemas.microsoft.com/office/drawing/2014/main" id="{B4178155-D71B-4D36-8086-1E3246E17010}"/>
                </a:ext>
              </a:extLst>
            </p:cNvPr>
            <p:cNvSpPr/>
            <p:nvPr/>
          </p:nvSpPr>
          <p:spPr>
            <a:xfrm>
              <a:off x="3219491" y="1846507"/>
              <a:ext cx="42655" cy="55567"/>
            </a:xfrm>
            <a:custGeom>
              <a:avLst/>
              <a:gdLst/>
              <a:ahLst/>
              <a:cxnLst/>
              <a:rect l="l" t="t" r="r" b="b"/>
              <a:pathLst>
                <a:path w="1338" h="1743" extrusionOk="0">
                  <a:moveTo>
                    <a:pt x="604" y="0"/>
                  </a:moveTo>
                  <a:cubicBezTo>
                    <a:pt x="205" y="0"/>
                    <a:pt x="152" y="526"/>
                    <a:pt x="152" y="526"/>
                  </a:cubicBezTo>
                  <a:cubicBezTo>
                    <a:pt x="0" y="1104"/>
                    <a:pt x="0" y="1742"/>
                    <a:pt x="0" y="1742"/>
                  </a:cubicBezTo>
                  <a:cubicBezTo>
                    <a:pt x="1338" y="1712"/>
                    <a:pt x="1338" y="131"/>
                    <a:pt x="699" y="10"/>
                  </a:cubicBezTo>
                  <a:cubicBezTo>
                    <a:pt x="665" y="3"/>
                    <a:pt x="633" y="0"/>
                    <a:pt x="604"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346;p67">
              <a:extLst>
                <a:ext uri="{FF2B5EF4-FFF2-40B4-BE49-F238E27FC236}">
                  <a16:creationId xmlns:a16="http://schemas.microsoft.com/office/drawing/2014/main" id="{5FBAFEA0-729B-42FE-9D81-0681FDD67594}"/>
                </a:ext>
              </a:extLst>
            </p:cNvPr>
            <p:cNvSpPr/>
            <p:nvPr/>
          </p:nvSpPr>
          <p:spPr>
            <a:xfrm>
              <a:off x="3163285" y="1960163"/>
              <a:ext cx="95959" cy="76608"/>
            </a:xfrm>
            <a:custGeom>
              <a:avLst/>
              <a:gdLst/>
              <a:ahLst/>
              <a:cxnLst/>
              <a:rect l="l" t="t" r="r" b="b"/>
              <a:pathLst>
                <a:path w="3010" h="2403" extrusionOk="0">
                  <a:moveTo>
                    <a:pt x="2401" y="1"/>
                  </a:moveTo>
                  <a:cubicBezTo>
                    <a:pt x="1642" y="457"/>
                    <a:pt x="0" y="1399"/>
                    <a:pt x="0" y="1399"/>
                  </a:cubicBezTo>
                  <a:lnTo>
                    <a:pt x="395" y="2402"/>
                  </a:lnTo>
                  <a:cubicBezTo>
                    <a:pt x="395" y="2402"/>
                    <a:pt x="2006" y="1521"/>
                    <a:pt x="2341" y="1338"/>
                  </a:cubicBezTo>
                  <a:cubicBezTo>
                    <a:pt x="2736" y="1126"/>
                    <a:pt x="3009" y="822"/>
                    <a:pt x="3009" y="822"/>
                  </a:cubicBezTo>
                  <a:cubicBezTo>
                    <a:pt x="2736" y="335"/>
                    <a:pt x="2401" y="1"/>
                    <a:pt x="24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347;p67">
              <a:extLst>
                <a:ext uri="{FF2B5EF4-FFF2-40B4-BE49-F238E27FC236}">
                  <a16:creationId xmlns:a16="http://schemas.microsoft.com/office/drawing/2014/main" id="{8CE4766E-5E3D-4D86-A0EF-83D1212E5C5B}"/>
                </a:ext>
              </a:extLst>
            </p:cNvPr>
            <p:cNvSpPr/>
            <p:nvPr/>
          </p:nvSpPr>
          <p:spPr>
            <a:xfrm>
              <a:off x="3134209" y="1963096"/>
              <a:ext cx="29106" cy="66884"/>
            </a:xfrm>
            <a:custGeom>
              <a:avLst/>
              <a:gdLst/>
              <a:ahLst/>
              <a:cxnLst/>
              <a:rect l="l" t="t" r="r" b="b"/>
              <a:pathLst>
                <a:path w="913" h="2098" extrusionOk="0">
                  <a:moveTo>
                    <a:pt x="912" y="0"/>
                  </a:moveTo>
                  <a:lnTo>
                    <a:pt x="912" y="0"/>
                  </a:lnTo>
                  <a:cubicBezTo>
                    <a:pt x="669" y="91"/>
                    <a:pt x="213" y="578"/>
                    <a:pt x="213" y="578"/>
                  </a:cubicBezTo>
                  <a:cubicBezTo>
                    <a:pt x="0" y="1277"/>
                    <a:pt x="152" y="2097"/>
                    <a:pt x="152" y="2097"/>
                  </a:cubicBezTo>
                  <a:cubicBezTo>
                    <a:pt x="365" y="1702"/>
                    <a:pt x="639" y="1520"/>
                    <a:pt x="912" y="1307"/>
                  </a:cubicBezTo>
                  <a:cubicBezTo>
                    <a:pt x="791" y="912"/>
                    <a:pt x="912" y="0"/>
                    <a:pt x="9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114;p67">
            <a:extLst>
              <a:ext uri="{FF2B5EF4-FFF2-40B4-BE49-F238E27FC236}">
                <a16:creationId xmlns:a16="http://schemas.microsoft.com/office/drawing/2014/main" id="{093AEF2F-76FC-49DF-89EA-FDAA56E0E687}"/>
              </a:ext>
            </a:extLst>
          </p:cNvPr>
          <p:cNvSpPr txBox="1">
            <a:spLocks noGrp="1"/>
          </p:cNvSpPr>
          <p:nvPr>
            <p:ph type="title"/>
          </p:nvPr>
        </p:nvSpPr>
        <p:spPr>
          <a:xfrm>
            <a:off x="3786588" y="1649821"/>
            <a:ext cx="4352100" cy="122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000" dirty="0"/>
              <a:t>Demo</a:t>
            </a:r>
            <a:r>
              <a:rPr lang="en" sz="5400" dirty="0"/>
              <a:t> </a:t>
            </a:r>
            <a:endParaRPr sz="5400" dirty="0"/>
          </a:p>
        </p:txBody>
      </p:sp>
      <p:grpSp>
        <p:nvGrpSpPr>
          <p:cNvPr id="279" name="Google Shape;2348;p67">
            <a:extLst>
              <a:ext uri="{FF2B5EF4-FFF2-40B4-BE49-F238E27FC236}">
                <a16:creationId xmlns:a16="http://schemas.microsoft.com/office/drawing/2014/main" id="{6334E878-B265-4B11-B601-A12180875B6E}"/>
              </a:ext>
            </a:extLst>
          </p:cNvPr>
          <p:cNvGrpSpPr/>
          <p:nvPr/>
        </p:nvGrpSpPr>
        <p:grpSpPr>
          <a:xfrm>
            <a:off x="7351975" y="2178969"/>
            <a:ext cx="542964" cy="465786"/>
            <a:chOff x="5863675" y="3789852"/>
            <a:chExt cx="542964" cy="465786"/>
          </a:xfrm>
        </p:grpSpPr>
        <p:sp>
          <p:nvSpPr>
            <p:cNvPr id="280" name="Google Shape;2349;p67">
              <a:extLst>
                <a:ext uri="{FF2B5EF4-FFF2-40B4-BE49-F238E27FC236}">
                  <a16:creationId xmlns:a16="http://schemas.microsoft.com/office/drawing/2014/main" id="{B6681BA0-8B19-4BE6-94C1-C55479528389}"/>
                </a:ext>
              </a:extLst>
            </p:cNvPr>
            <p:cNvSpPr/>
            <p:nvPr/>
          </p:nvSpPr>
          <p:spPr>
            <a:xfrm>
              <a:off x="5863675" y="378985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350;p67">
              <a:extLst>
                <a:ext uri="{FF2B5EF4-FFF2-40B4-BE49-F238E27FC236}">
                  <a16:creationId xmlns:a16="http://schemas.microsoft.com/office/drawing/2014/main" id="{E6ACF8CC-1FE0-4B65-9028-191C0B468249}"/>
                </a:ext>
              </a:extLst>
            </p:cNvPr>
            <p:cNvSpPr/>
            <p:nvPr/>
          </p:nvSpPr>
          <p:spPr>
            <a:xfrm>
              <a:off x="6250483" y="407491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95"/>
        <p:cNvGrpSpPr/>
        <p:nvPr/>
      </p:nvGrpSpPr>
      <p:grpSpPr>
        <a:xfrm>
          <a:off x="0" y="0"/>
          <a:ext cx="0" cy="0"/>
          <a:chOff x="0" y="0"/>
          <a:chExt cx="0" cy="0"/>
        </a:xfrm>
      </p:grpSpPr>
      <p:sp>
        <p:nvSpPr>
          <p:cNvPr id="1396" name="Google Shape;1396;p55"/>
          <p:cNvSpPr txBox="1">
            <a:spLocks noGrp="1"/>
          </p:cNvSpPr>
          <p:nvPr>
            <p:ph type="title"/>
          </p:nvPr>
        </p:nvSpPr>
        <p:spPr>
          <a:xfrm>
            <a:off x="603274" y="1524246"/>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dirty="0"/>
              <a:t>Thank You </a:t>
            </a:r>
            <a:endParaRPr sz="6000" dirty="0"/>
          </a:p>
        </p:txBody>
      </p:sp>
      <p:sp>
        <p:nvSpPr>
          <p:cNvPr id="1397" name="Google Shape;1397;p55"/>
          <p:cNvSpPr txBox="1">
            <a:spLocks noGrp="1"/>
          </p:cNvSpPr>
          <p:nvPr>
            <p:ph type="subTitle" idx="1"/>
          </p:nvPr>
        </p:nvSpPr>
        <p:spPr>
          <a:xfrm>
            <a:off x="2219974" y="2642421"/>
            <a:ext cx="4484100" cy="165926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Any Question ?</a:t>
            </a:r>
            <a:endParaRPr sz="4000" dirty="0"/>
          </a:p>
        </p:txBody>
      </p:sp>
      <p:grpSp>
        <p:nvGrpSpPr>
          <p:cNvPr id="1401" name="Google Shape;1401;p55"/>
          <p:cNvGrpSpPr/>
          <p:nvPr/>
        </p:nvGrpSpPr>
        <p:grpSpPr>
          <a:xfrm>
            <a:off x="713225" y="1337275"/>
            <a:ext cx="1405718" cy="1888795"/>
            <a:chOff x="713225" y="1409150"/>
            <a:chExt cx="1405718" cy="1888795"/>
          </a:xfrm>
        </p:grpSpPr>
        <p:grpSp>
          <p:nvGrpSpPr>
            <p:cNvPr id="1402" name="Google Shape;1402;p55"/>
            <p:cNvGrpSpPr/>
            <p:nvPr/>
          </p:nvGrpSpPr>
          <p:grpSpPr>
            <a:xfrm>
              <a:off x="713225" y="1409150"/>
              <a:ext cx="1405718" cy="1313600"/>
              <a:chOff x="3261375" y="1536675"/>
              <a:chExt cx="1405718" cy="1313600"/>
            </a:xfrm>
          </p:grpSpPr>
          <p:sp>
            <p:nvSpPr>
              <p:cNvPr id="1403" name="Google Shape;1403;p55"/>
              <p:cNvSpPr/>
              <p:nvPr/>
            </p:nvSpPr>
            <p:spPr>
              <a:xfrm>
                <a:off x="3261375" y="1620275"/>
                <a:ext cx="705149" cy="1127757"/>
              </a:xfrm>
              <a:custGeom>
                <a:avLst/>
                <a:gdLst/>
                <a:ahLst/>
                <a:cxnLst/>
                <a:rect l="l" t="t" r="r" b="b"/>
                <a:pathLst>
                  <a:path w="31057" h="49670" extrusionOk="0">
                    <a:moveTo>
                      <a:pt x="21116" y="0"/>
                    </a:moveTo>
                    <a:cubicBezTo>
                      <a:pt x="21116" y="0"/>
                      <a:pt x="14811" y="5471"/>
                      <a:pt x="14544" y="14444"/>
                    </a:cubicBezTo>
                    <a:cubicBezTo>
                      <a:pt x="14278" y="23451"/>
                      <a:pt x="19181" y="27320"/>
                      <a:pt x="14645" y="31189"/>
                    </a:cubicBezTo>
                    <a:cubicBezTo>
                      <a:pt x="10108" y="35059"/>
                      <a:pt x="1" y="39262"/>
                      <a:pt x="6105" y="49669"/>
                    </a:cubicBezTo>
                    <a:lnTo>
                      <a:pt x="31056" y="49669"/>
                    </a:lnTo>
                    <a:lnTo>
                      <a:pt x="31056" y="1868"/>
                    </a:lnTo>
                    <a:lnTo>
                      <a:pt x="21116" y="0"/>
                    </a:ln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5"/>
              <p:cNvSpPr/>
              <p:nvPr/>
            </p:nvSpPr>
            <p:spPr>
              <a:xfrm>
                <a:off x="3961195" y="1620275"/>
                <a:ext cx="705898" cy="1127757"/>
              </a:xfrm>
              <a:custGeom>
                <a:avLst/>
                <a:gdLst/>
                <a:ahLst/>
                <a:cxnLst/>
                <a:rect l="l" t="t" r="r" b="b"/>
                <a:pathLst>
                  <a:path w="31090" h="49670" extrusionOk="0">
                    <a:moveTo>
                      <a:pt x="9975" y="0"/>
                    </a:moveTo>
                    <a:lnTo>
                      <a:pt x="1" y="1868"/>
                    </a:lnTo>
                    <a:lnTo>
                      <a:pt x="1" y="49669"/>
                    </a:lnTo>
                    <a:lnTo>
                      <a:pt x="24952" y="49669"/>
                    </a:lnTo>
                    <a:cubicBezTo>
                      <a:pt x="31090" y="39262"/>
                      <a:pt x="20982" y="35059"/>
                      <a:pt x="16446" y="31189"/>
                    </a:cubicBezTo>
                    <a:cubicBezTo>
                      <a:pt x="11909" y="27320"/>
                      <a:pt x="16779" y="23451"/>
                      <a:pt x="16546" y="14444"/>
                    </a:cubicBezTo>
                    <a:cubicBezTo>
                      <a:pt x="16279" y="5471"/>
                      <a:pt x="9975" y="0"/>
                      <a:pt x="9975" y="0"/>
                    </a:cubicBez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5"/>
              <p:cNvSpPr/>
              <p:nvPr/>
            </p:nvSpPr>
            <p:spPr>
              <a:xfrm>
                <a:off x="3312121" y="2450348"/>
                <a:ext cx="1298930" cy="399926"/>
              </a:xfrm>
              <a:custGeom>
                <a:avLst/>
                <a:gdLst/>
                <a:ahLst/>
                <a:cxnLst/>
                <a:rect l="l" t="t" r="r" b="b"/>
                <a:pathLst>
                  <a:path w="57209" h="17614" extrusionOk="0">
                    <a:moveTo>
                      <a:pt x="21983" y="1"/>
                    </a:moveTo>
                    <a:cubicBezTo>
                      <a:pt x="21983" y="1"/>
                      <a:pt x="20182" y="935"/>
                      <a:pt x="17713" y="2236"/>
                    </a:cubicBezTo>
                    <a:cubicBezTo>
                      <a:pt x="14811" y="3770"/>
                      <a:pt x="10942" y="5738"/>
                      <a:pt x="7973" y="7239"/>
                    </a:cubicBezTo>
                    <a:cubicBezTo>
                      <a:pt x="7740" y="7340"/>
                      <a:pt x="7539" y="7440"/>
                      <a:pt x="7339" y="7540"/>
                    </a:cubicBezTo>
                    <a:cubicBezTo>
                      <a:pt x="5905" y="8240"/>
                      <a:pt x="4737" y="8807"/>
                      <a:pt x="4004" y="9074"/>
                    </a:cubicBezTo>
                    <a:cubicBezTo>
                      <a:pt x="568" y="10475"/>
                      <a:pt x="1" y="17614"/>
                      <a:pt x="1" y="17614"/>
                    </a:cubicBezTo>
                    <a:lnTo>
                      <a:pt x="57208" y="17614"/>
                    </a:lnTo>
                    <a:cubicBezTo>
                      <a:pt x="57208" y="17614"/>
                      <a:pt x="56608" y="10475"/>
                      <a:pt x="53172" y="9074"/>
                    </a:cubicBezTo>
                    <a:cubicBezTo>
                      <a:pt x="51437" y="8407"/>
                      <a:pt x="46834" y="6105"/>
                      <a:pt x="42664" y="4004"/>
                    </a:cubicBezTo>
                    <a:cubicBezTo>
                      <a:pt x="41097" y="3237"/>
                      <a:pt x="39629" y="2469"/>
                      <a:pt x="38361" y="1836"/>
                    </a:cubicBezTo>
                    <a:cubicBezTo>
                      <a:pt x="36227" y="735"/>
                      <a:pt x="34759" y="1"/>
                      <a:pt x="34759" y="1"/>
                    </a:cubicBezTo>
                    <a:cubicBezTo>
                      <a:pt x="32651" y="502"/>
                      <a:pt x="30508" y="752"/>
                      <a:pt x="28366" y="752"/>
                    </a:cubicBezTo>
                    <a:cubicBezTo>
                      <a:pt x="26372" y="752"/>
                      <a:pt x="24379" y="535"/>
                      <a:pt x="22417" y="101"/>
                    </a:cubicBezTo>
                    <a:lnTo>
                      <a:pt x="219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5"/>
              <p:cNvSpPr/>
              <p:nvPr/>
            </p:nvSpPr>
            <p:spPr>
              <a:xfrm>
                <a:off x="3473442" y="2501094"/>
                <a:ext cx="419611" cy="349180"/>
              </a:xfrm>
              <a:custGeom>
                <a:avLst/>
                <a:gdLst/>
                <a:ahLst/>
                <a:cxnLst/>
                <a:rect l="l" t="t" r="r" b="b"/>
                <a:pathLst>
                  <a:path w="18481" h="15379" extrusionOk="0">
                    <a:moveTo>
                      <a:pt x="10608" y="1"/>
                    </a:moveTo>
                    <a:cubicBezTo>
                      <a:pt x="10608" y="1"/>
                      <a:pt x="3236" y="201"/>
                      <a:pt x="1" y="2736"/>
                    </a:cubicBezTo>
                    <a:cubicBezTo>
                      <a:pt x="1" y="2736"/>
                      <a:pt x="334" y="3637"/>
                      <a:pt x="868" y="5004"/>
                    </a:cubicBezTo>
                    <a:cubicBezTo>
                      <a:pt x="1935" y="7706"/>
                      <a:pt x="3870" y="12243"/>
                      <a:pt x="6005" y="15379"/>
                    </a:cubicBezTo>
                    <a:lnTo>
                      <a:pt x="18481" y="15379"/>
                    </a:lnTo>
                    <a:cubicBezTo>
                      <a:pt x="16613" y="11009"/>
                      <a:pt x="13210" y="3537"/>
                      <a:pt x="106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5"/>
              <p:cNvSpPr/>
              <p:nvPr/>
            </p:nvSpPr>
            <p:spPr>
              <a:xfrm>
                <a:off x="4008149" y="2492012"/>
                <a:ext cx="420383" cy="358262"/>
              </a:xfrm>
              <a:custGeom>
                <a:avLst/>
                <a:gdLst/>
                <a:ahLst/>
                <a:cxnLst/>
                <a:rect l="l" t="t" r="r" b="b"/>
                <a:pathLst>
                  <a:path w="18515" h="15779" extrusionOk="0">
                    <a:moveTo>
                      <a:pt x="7706" y="1"/>
                    </a:moveTo>
                    <a:cubicBezTo>
                      <a:pt x="5071" y="3536"/>
                      <a:pt x="1902" y="11409"/>
                      <a:pt x="1" y="15779"/>
                    </a:cubicBezTo>
                    <a:lnTo>
                      <a:pt x="12510" y="15779"/>
                    </a:lnTo>
                    <a:cubicBezTo>
                      <a:pt x="14611" y="12643"/>
                      <a:pt x="16579" y="8106"/>
                      <a:pt x="17647" y="5404"/>
                    </a:cubicBezTo>
                    <a:cubicBezTo>
                      <a:pt x="18181" y="4037"/>
                      <a:pt x="18514" y="3136"/>
                      <a:pt x="18514" y="3136"/>
                    </a:cubicBezTo>
                    <a:cubicBezTo>
                      <a:pt x="15278" y="601"/>
                      <a:pt x="7706" y="1"/>
                      <a:pt x="7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5"/>
              <p:cNvSpPr/>
              <p:nvPr/>
            </p:nvSpPr>
            <p:spPr>
              <a:xfrm>
                <a:off x="3714299" y="2450348"/>
                <a:ext cx="468836" cy="399926"/>
              </a:xfrm>
              <a:custGeom>
                <a:avLst/>
                <a:gdLst/>
                <a:ahLst/>
                <a:cxnLst/>
                <a:rect l="l" t="t" r="r" b="b"/>
                <a:pathLst>
                  <a:path w="20649" h="17614" extrusionOk="0">
                    <a:moveTo>
                      <a:pt x="4270" y="1"/>
                    </a:moveTo>
                    <a:cubicBezTo>
                      <a:pt x="4270" y="1"/>
                      <a:pt x="2469" y="935"/>
                      <a:pt x="0" y="2236"/>
                    </a:cubicBezTo>
                    <a:cubicBezTo>
                      <a:pt x="267" y="3237"/>
                      <a:pt x="834" y="5338"/>
                      <a:pt x="1835" y="7706"/>
                    </a:cubicBezTo>
                    <a:cubicBezTo>
                      <a:pt x="3403" y="11543"/>
                      <a:pt x="5971" y="16046"/>
                      <a:pt x="9741" y="17614"/>
                    </a:cubicBezTo>
                    <a:lnTo>
                      <a:pt x="14244" y="17614"/>
                    </a:lnTo>
                    <a:cubicBezTo>
                      <a:pt x="16979" y="16146"/>
                      <a:pt x="18614" y="11876"/>
                      <a:pt x="19548" y="8007"/>
                    </a:cubicBezTo>
                    <a:cubicBezTo>
                      <a:pt x="20181" y="5505"/>
                      <a:pt x="20482" y="3170"/>
                      <a:pt x="20648" y="1836"/>
                    </a:cubicBezTo>
                    <a:cubicBezTo>
                      <a:pt x="18514" y="735"/>
                      <a:pt x="17046" y="1"/>
                      <a:pt x="17046" y="1"/>
                    </a:cubicBezTo>
                    <a:cubicBezTo>
                      <a:pt x="14938" y="502"/>
                      <a:pt x="12795" y="752"/>
                      <a:pt x="10653" y="752"/>
                    </a:cubicBezTo>
                    <a:cubicBezTo>
                      <a:pt x="8659" y="752"/>
                      <a:pt x="6666" y="535"/>
                      <a:pt x="4704" y="101"/>
                    </a:cubicBezTo>
                    <a:lnTo>
                      <a:pt x="42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5"/>
              <p:cNvSpPr/>
              <p:nvPr/>
            </p:nvSpPr>
            <p:spPr>
              <a:xfrm>
                <a:off x="3755940" y="2625313"/>
                <a:ext cx="402196" cy="224961"/>
              </a:xfrm>
              <a:custGeom>
                <a:avLst/>
                <a:gdLst/>
                <a:ahLst/>
                <a:cxnLst/>
                <a:rect l="l" t="t" r="r" b="b"/>
                <a:pathLst>
                  <a:path w="17714" h="9908" extrusionOk="0">
                    <a:moveTo>
                      <a:pt x="1" y="0"/>
                    </a:moveTo>
                    <a:lnTo>
                      <a:pt x="1" y="0"/>
                    </a:lnTo>
                    <a:cubicBezTo>
                      <a:pt x="1569" y="3837"/>
                      <a:pt x="4137" y="8340"/>
                      <a:pt x="7907" y="9908"/>
                    </a:cubicBezTo>
                    <a:lnTo>
                      <a:pt x="12410" y="9908"/>
                    </a:lnTo>
                    <a:cubicBezTo>
                      <a:pt x="15145" y="8440"/>
                      <a:pt x="16780" y="4170"/>
                      <a:pt x="17714" y="301"/>
                    </a:cubicBezTo>
                    <a:lnTo>
                      <a:pt x="17714" y="301"/>
                    </a:lnTo>
                    <a:cubicBezTo>
                      <a:pt x="15612" y="1001"/>
                      <a:pt x="12743" y="1568"/>
                      <a:pt x="9074" y="1568"/>
                    </a:cubicBezTo>
                    <a:cubicBezTo>
                      <a:pt x="4904" y="1568"/>
                      <a:pt x="1969" y="83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5"/>
              <p:cNvSpPr/>
              <p:nvPr/>
            </p:nvSpPr>
            <p:spPr>
              <a:xfrm>
                <a:off x="3796855" y="2286009"/>
                <a:ext cx="310536" cy="277228"/>
              </a:xfrm>
              <a:custGeom>
                <a:avLst/>
                <a:gdLst/>
                <a:ahLst/>
                <a:cxnLst/>
                <a:rect l="l" t="t" r="r" b="b"/>
                <a:pathLst>
                  <a:path w="13677" h="12210" extrusionOk="0">
                    <a:moveTo>
                      <a:pt x="12142" y="0"/>
                    </a:moveTo>
                    <a:lnTo>
                      <a:pt x="1601" y="434"/>
                    </a:lnTo>
                    <a:cubicBezTo>
                      <a:pt x="1635" y="1435"/>
                      <a:pt x="1568" y="3103"/>
                      <a:pt x="1101" y="5204"/>
                    </a:cubicBezTo>
                    <a:cubicBezTo>
                      <a:pt x="868" y="6338"/>
                      <a:pt x="501" y="7606"/>
                      <a:pt x="0" y="9007"/>
                    </a:cubicBezTo>
                    <a:cubicBezTo>
                      <a:pt x="0" y="9007"/>
                      <a:pt x="1401" y="12209"/>
                      <a:pt x="7406" y="12209"/>
                    </a:cubicBezTo>
                    <a:cubicBezTo>
                      <a:pt x="12576" y="12209"/>
                      <a:pt x="13677" y="8673"/>
                      <a:pt x="13677" y="8673"/>
                    </a:cubicBezTo>
                    <a:cubicBezTo>
                      <a:pt x="13677" y="8673"/>
                      <a:pt x="13076" y="5838"/>
                      <a:pt x="12576" y="3003"/>
                    </a:cubicBezTo>
                    <a:cubicBezTo>
                      <a:pt x="12409" y="1969"/>
                      <a:pt x="12242" y="901"/>
                      <a:pt x="121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5"/>
              <p:cNvSpPr/>
              <p:nvPr/>
            </p:nvSpPr>
            <p:spPr>
              <a:xfrm>
                <a:off x="3557110" y="1922524"/>
                <a:ext cx="207183" cy="248007"/>
              </a:xfrm>
              <a:custGeom>
                <a:avLst/>
                <a:gdLst/>
                <a:ahLst/>
                <a:cxnLst/>
                <a:rect l="l" t="t" r="r" b="b"/>
                <a:pathLst>
                  <a:path w="9125" h="10923" extrusionOk="0">
                    <a:moveTo>
                      <a:pt x="4118" y="0"/>
                    </a:moveTo>
                    <a:cubicBezTo>
                      <a:pt x="3512" y="0"/>
                      <a:pt x="2897" y="232"/>
                      <a:pt x="2320" y="832"/>
                    </a:cubicBezTo>
                    <a:cubicBezTo>
                      <a:pt x="1" y="3211"/>
                      <a:pt x="3774" y="10922"/>
                      <a:pt x="7819" y="10922"/>
                    </a:cubicBezTo>
                    <a:cubicBezTo>
                      <a:pt x="8254" y="10922"/>
                      <a:pt x="8691" y="10833"/>
                      <a:pt x="9125" y="10639"/>
                    </a:cubicBezTo>
                    <a:lnTo>
                      <a:pt x="8124" y="2667"/>
                    </a:lnTo>
                    <a:cubicBezTo>
                      <a:pt x="8124" y="2667"/>
                      <a:pt x="6174" y="0"/>
                      <a:pt x="41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5"/>
              <p:cNvSpPr/>
              <p:nvPr/>
            </p:nvSpPr>
            <p:spPr>
              <a:xfrm>
                <a:off x="4170991" y="1922524"/>
                <a:ext cx="206502" cy="248007"/>
              </a:xfrm>
              <a:custGeom>
                <a:avLst/>
                <a:gdLst/>
                <a:ahLst/>
                <a:cxnLst/>
                <a:rect l="l" t="t" r="r" b="b"/>
                <a:pathLst>
                  <a:path w="9095" h="10923" extrusionOk="0">
                    <a:moveTo>
                      <a:pt x="5007" y="0"/>
                    </a:moveTo>
                    <a:cubicBezTo>
                      <a:pt x="2951" y="0"/>
                      <a:pt x="1001" y="2667"/>
                      <a:pt x="1001" y="2667"/>
                    </a:cubicBezTo>
                    <a:lnTo>
                      <a:pt x="1" y="10639"/>
                    </a:lnTo>
                    <a:cubicBezTo>
                      <a:pt x="431" y="10833"/>
                      <a:pt x="866" y="10922"/>
                      <a:pt x="1298" y="10922"/>
                    </a:cubicBezTo>
                    <a:cubicBezTo>
                      <a:pt x="5319" y="10922"/>
                      <a:pt x="9095" y="3211"/>
                      <a:pt x="6806" y="832"/>
                    </a:cubicBezTo>
                    <a:cubicBezTo>
                      <a:pt x="6228" y="232"/>
                      <a:pt x="5613" y="0"/>
                      <a:pt x="50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5"/>
              <p:cNvSpPr/>
              <p:nvPr/>
            </p:nvSpPr>
            <p:spPr>
              <a:xfrm>
                <a:off x="3679105" y="1679876"/>
                <a:ext cx="564605" cy="691049"/>
              </a:xfrm>
              <a:custGeom>
                <a:avLst/>
                <a:gdLst/>
                <a:ahLst/>
                <a:cxnLst/>
                <a:rect l="l" t="t" r="r" b="b"/>
                <a:pathLst>
                  <a:path w="24867" h="30436" extrusionOk="0">
                    <a:moveTo>
                      <a:pt x="13455" y="1"/>
                    </a:moveTo>
                    <a:cubicBezTo>
                      <a:pt x="4298" y="1"/>
                      <a:pt x="1" y="5144"/>
                      <a:pt x="716" y="15555"/>
                    </a:cubicBezTo>
                    <a:cubicBezTo>
                      <a:pt x="1183" y="22193"/>
                      <a:pt x="4753" y="30266"/>
                      <a:pt x="12592" y="30432"/>
                    </a:cubicBezTo>
                    <a:cubicBezTo>
                      <a:pt x="12678" y="30435"/>
                      <a:pt x="12765" y="30436"/>
                      <a:pt x="12851" y="30436"/>
                    </a:cubicBezTo>
                    <a:cubicBezTo>
                      <a:pt x="20843" y="30436"/>
                      <a:pt x="24502" y="21286"/>
                      <a:pt x="24667" y="14488"/>
                    </a:cubicBezTo>
                    <a:cubicBezTo>
                      <a:pt x="24867" y="7283"/>
                      <a:pt x="23166" y="2479"/>
                      <a:pt x="17195" y="511"/>
                    </a:cubicBezTo>
                    <a:cubicBezTo>
                      <a:pt x="16761" y="378"/>
                      <a:pt x="14626" y="11"/>
                      <a:pt x="14159" y="11"/>
                    </a:cubicBezTo>
                    <a:cubicBezTo>
                      <a:pt x="13921" y="4"/>
                      <a:pt x="13687" y="1"/>
                      <a:pt x="134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5"/>
              <p:cNvSpPr/>
              <p:nvPr/>
            </p:nvSpPr>
            <p:spPr>
              <a:xfrm>
                <a:off x="3678697" y="1901250"/>
                <a:ext cx="69704" cy="174987"/>
              </a:xfrm>
              <a:custGeom>
                <a:avLst/>
                <a:gdLst/>
                <a:ahLst/>
                <a:cxnLst/>
                <a:rect l="l" t="t" r="r" b="b"/>
                <a:pathLst>
                  <a:path w="3070" h="7707" extrusionOk="0">
                    <a:moveTo>
                      <a:pt x="301" y="1"/>
                    </a:moveTo>
                    <a:cubicBezTo>
                      <a:pt x="301" y="1"/>
                      <a:pt x="1" y="5171"/>
                      <a:pt x="1135" y="7706"/>
                    </a:cubicBezTo>
                    <a:cubicBezTo>
                      <a:pt x="1135" y="7706"/>
                      <a:pt x="3069" y="3637"/>
                      <a:pt x="2436" y="635"/>
                    </a:cubicBezTo>
                    <a:lnTo>
                      <a:pt x="301" y="1"/>
                    </a:ln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5"/>
              <p:cNvSpPr/>
              <p:nvPr/>
            </p:nvSpPr>
            <p:spPr>
              <a:xfrm>
                <a:off x="4186136" y="1901250"/>
                <a:ext cx="70476" cy="174987"/>
              </a:xfrm>
              <a:custGeom>
                <a:avLst/>
                <a:gdLst/>
                <a:ahLst/>
                <a:cxnLst/>
                <a:rect l="l" t="t" r="r" b="b"/>
                <a:pathLst>
                  <a:path w="3104" h="7707" extrusionOk="0">
                    <a:moveTo>
                      <a:pt x="2769" y="1"/>
                    </a:moveTo>
                    <a:lnTo>
                      <a:pt x="668" y="635"/>
                    </a:lnTo>
                    <a:cubicBezTo>
                      <a:pt x="1" y="3637"/>
                      <a:pt x="1936" y="7706"/>
                      <a:pt x="1936" y="7706"/>
                    </a:cubicBezTo>
                    <a:cubicBezTo>
                      <a:pt x="3103" y="5171"/>
                      <a:pt x="2769" y="1"/>
                      <a:pt x="2769" y="1"/>
                    </a:cubicBez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5"/>
              <p:cNvSpPr/>
              <p:nvPr/>
            </p:nvSpPr>
            <p:spPr>
              <a:xfrm>
                <a:off x="3640075" y="1536675"/>
                <a:ext cx="701357" cy="411755"/>
              </a:xfrm>
              <a:custGeom>
                <a:avLst/>
                <a:gdLst/>
                <a:ahLst/>
                <a:cxnLst/>
                <a:rect l="l" t="t" r="r" b="b"/>
                <a:pathLst>
                  <a:path w="30890" h="18135" extrusionOk="0">
                    <a:moveTo>
                      <a:pt x="14105" y="0"/>
                    </a:moveTo>
                    <a:cubicBezTo>
                      <a:pt x="10040" y="0"/>
                      <a:pt x="6511" y="1627"/>
                      <a:pt x="4437" y="3682"/>
                    </a:cubicBezTo>
                    <a:cubicBezTo>
                      <a:pt x="2068" y="5984"/>
                      <a:pt x="267" y="9787"/>
                      <a:pt x="134" y="12088"/>
                    </a:cubicBezTo>
                    <a:cubicBezTo>
                      <a:pt x="0" y="14457"/>
                      <a:pt x="601" y="16758"/>
                      <a:pt x="2369" y="17659"/>
                    </a:cubicBezTo>
                    <a:cubicBezTo>
                      <a:pt x="3016" y="17989"/>
                      <a:pt x="3745" y="18134"/>
                      <a:pt x="4526" y="18134"/>
                    </a:cubicBezTo>
                    <a:cubicBezTo>
                      <a:pt x="10384" y="18134"/>
                      <a:pt x="19214" y="9954"/>
                      <a:pt x="19214" y="9954"/>
                    </a:cubicBezTo>
                    <a:cubicBezTo>
                      <a:pt x="19214" y="9954"/>
                      <a:pt x="23074" y="17738"/>
                      <a:pt x="26177" y="17738"/>
                    </a:cubicBezTo>
                    <a:cubicBezTo>
                      <a:pt x="26247" y="17738"/>
                      <a:pt x="26317" y="17734"/>
                      <a:pt x="26386" y="17726"/>
                    </a:cubicBezTo>
                    <a:cubicBezTo>
                      <a:pt x="29555" y="17326"/>
                      <a:pt x="30889" y="8152"/>
                      <a:pt x="23384" y="2982"/>
                    </a:cubicBezTo>
                    <a:cubicBezTo>
                      <a:pt x="20241" y="845"/>
                      <a:pt x="17034" y="0"/>
                      <a:pt x="14105" y="0"/>
                    </a:cubicBez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7" name="Google Shape;1417;p55"/>
            <p:cNvGrpSpPr/>
            <p:nvPr/>
          </p:nvGrpSpPr>
          <p:grpSpPr>
            <a:xfrm flipH="1">
              <a:off x="969402" y="2405086"/>
              <a:ext cx="893364" cy="892859"/>
              <a:chOff x="889282" y="2874625"/>
              <a:chExt cx="1356253" cy="1355487"/>
            </a:xfrm>
          </p:grpSpPr>
          <p:sp>
            <p:nvSpPr>
              <p:cNvPr id="1418" name="Google Shape;1418;p55"/>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5"/>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5"/>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21" name="Google Shape;1421;p55"/>
          <p:cNvGrpSpPr/>
          <p:nvPr/>
        </p:nvGrpSpPr>
        <p:grpSpPr>
          <a:xfrm>
            <a:off x="7025027" y="2590312"/>
            <a:ext cx="1405744" cy="2031233"/>
            <a:chOff x="7025027" y="2590312"/>
            <a:chExt cx="1405744" cy="2031233"/>
          </a:xfrm>
        </p:grpSpPr>
        <p:grpSp>
          <p:nvGrpSpPr>
            <p:cNvPr id="1422" name="Google Shape;1422;p55"/>
            <p:cNvGrpSpPr/>
            <p:nvPr/>
          </p:nvGrpSpPr>
          <p:grpSpPr>
            <a:xfrm>
              <a:off x="7025027" y="2590312"/>
              <a:ext cx="1405744" cy="1468870"/>
              <a:chOff x="2043250" y="2895100"/>
              <a:chExt cx="1430200" cy="1494425"/>
            </a:xfrm>
          </p:grpSpPr>
          <p:sp>
            <p:nvSpPr>
              <p:cNvPr id="1423" name="Google Shape;1423;p55"/>
              <p:cNvSpPr/>
              <p:nvPr/>
            </p:nvSpPr>
            <p:spPr>
              <a:xfrm>
                <a:off x="2043250" y="3949200"/>
                <a:ext cx="1430200" cy="440325"/>
              </a:xfrm>
              <a:custGeom>
                <a:avLst/>
                <a:gdLst/>
                <a:ahLst/>
                <a:cxnLst/>
                <a:rect l="l" t="t" r="r" b="b"/>
                <a:pathLst>
                  <a:path w="57208" h="17613" extrusionOk="0">
                    <a:moveTo>
                      <a:pt x="21949" y="0"/>
                    </a:moveTo>
                    <a:cubicBezTo>
                      <a:pt x="21682" y="134"/>
                      <a:pt x="20415" y="801"/>
                      <a:pt x="18647" y="1735"/>
                    </a:cubicBezTo>
                    <a:cubicBezTo>
                      <a:pt x="17846" y="2168"/>
                      <a:pt x="16945" y="2635"/>
                      <a:pt x="15978" y="3136"/>
                    </a:cubicBezTo>
                    <a:cubicBezTo>
                      <a:pt x="15845" y="3202"/>
                      <a:pt x="15711" y="3269"/>
                      <a:pt x="15578" y="3336"/>
                    </a:cubicBezTo>
                    <a:cubicBezTo>
                      <a:pt x="14410" y="3970"/>
                      <a:pt x="13176" y="4603"/>
                      <a:pt x="11942" y="5237"/>
                    </a:cubicBezTo>
                    <a:cubicBezTo>
                      <a:pt x="8606" y="6938"/>
                      <a:pt x="5437" y="8540"/>
                      <a:pt x="4036" y="9073"/>
                    </a:cubicBezTo>
                    <a:cubicBezTo>
                      <a:pt x="567" y="10474"/>
                      <a:pt x="0" y="17613"/>
                      <a:pt x="0" y="17613"/>
                    </a:cubicBezTo>
                    <a:lnTo>
                      <a:pt x="57208" y="17613"/>
                    </a:lnTo>
                    <a:cubicBezTo>
                      <a:pt x="57208" y="17613"/>
                      <a:pt x="56641" y="10474"/>
                      <a:pt x="53171" y="9073"/>
                    </a:cubicBezTo>
                    <a:cubicBezTo>
                      <a:pt x="51670" y="8473"/>
                      <a:pt x="47968" y="6672"/>
                      <a:pt x="44298" y="4837"/>
                    </a:cubicBezTo>
                    <a:cubicBezTo>
                      <a:pt x="43731" y="4570"/>
                      <a:pt x="43198" y="4270"/>
                      <a:pt x="42664" y="4003"/>
                    </a:cubicBezTo>
                    <a:cubicBezTo>
                      <a:pt x="42163" y="3769"/>
                      <a:pt x="41663" y="3503"/>
                      <a:pt x="41196" y="3269"/>
                    </a:cubicBezTo>
                    <a:cubicBezTo>
                      <a:pt x="41063" y="3202"/>
                      <a:pt x="40929" y="3136"/>
                      <a:pt x="40829" y="3069"/>
                    </a:cubicBezTo>
                    <a:cubicBezTo>
                      <a:pt x="39828" y="2569"/>
                      <a:pt x="38894" y="2102"/>
                      <a:pt x="38061" y="1701"/>
                    </a:cubicBezTo>
                    <a:cubicBezTo>
                      <a:pt x="36092" y="667"/>
                      <a:pt x="34758" y="0"/>
                      <a:pt x="34758" y="0"/>
                    </a:cubicBezTo>
                    <a:cubicBezTo>
                      <a:pt x="32680" y="490"/>
                      <a:pt x="30553" y="736"/>
                      <a:pt x="28434" y="736"/>
                    </a:cubicBezTo>
                    <a:cubicBezTo>
                      <a:pt x="27526" y="736"/>
                      <a:pt x="26619" y="691"/>
                      <a:pt x="25718" y="601"/>
                    </a:cubicBezTo>
                    <a:cubicBezTo>
                      <a:pt x="25151" y="567"/>
                      <a:pt x="24618" y="500"/>
                      <a:pt x="24051" y="400"/>
                    </a:cubicBezTo>
                    <a:cubicBezTo>
                      <a:pt x="23517" y="300"/>
                      <a:pt x="22950" y="200"/>
                      <a:pt x="22416" y="100"/>
                    </a:cubicBezTo>
                    <a:lnTo>
                      <a:pt x="219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5"/>
              <p:cNvSpPr/>
              <p:nvPr/>
            </p:nvSpPr>
            <p:spPr>
              <a:xfrm>
                <a:off x="2509400" y="3949200"/>
                <a:ext cx="485375" cy="237675"/>
              </a:xfrm>
              <a:custGeom>
                <a:avLst/>
                <a:gdLst/>
                <a:ahLst/>
                <a:cxnLst/>
                <a:rect l="l" t="t" r="r" b="b"/>
                <a:pathLst>
                  <a:path w="19415" h="9507" extrusionOk="0">
                    <a:moveTo>
                      <a:pt x="3303" y="0"/>
                    </a:moveTo>
                    <a:cubicBezTo>
                      <a:pt x="3036" y="134"/>
                      <a:pt x="1769" y="801"/>
                      <a:pt x="1" y="1735"/>
                    </a:cubicBezTo>
                    <a:cubicBezTo>
                      <a:pt x="835" y="4136"/>
                      <a:pt x="3336" y="9507"/>
                      <a:pt x="9941" y="9507"/>
                    </a:cubicBezTo>
                    <a:cubicBezTo>
                      <a:pt x="15979" y="9507"/>
                      <a:pt x="18714" y="4804"/>
                      <a:pt x="19415" y="1701"/>
                    </a:cubicBezTo>
                    <a:cubicBezTo>
                      <a:pt x="17446" y="667"/>
                      <a:pt x="16112" y="0"/>
                      <a:pt x="16112" y="0"/>
                    </a:cubicBezTo>
                    <a:cubicBezTo>
                      <a:pt x="14034" y="490"/>
                      <a:pt x="11907" y="736"/>
                      <a:pt x="9788" y="736"/>
                    </a:cubicBezTo>
                    <a:cubicBezTo>
                      <a:pt x="8880" y="736"/>
                      <a:pt x="7973" y="691"/>
                      <a:pt x="7072" y="601"/>
                    </a:cubicBezTo>
                    <a:cubicBezTo>
                      <a:pt x="6505" y="567"/>
                      <a:pt x="5972" y="500"/>
                      <a:pt x="5405" y="400"/>
                    </a:cubicBezTo>
                    <a:cubicBezTo>
                      <a:pt x="4871" y="300"/>
                      <a:pt x="4304" y="200"/>
                      <a:pt x="3770" y="100"/>
                    </a:cubicBezTo>
                    <a:lnTo>
                      <a:pt x="33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5"/>
              <p:cNvSpPr/>
              <p:nvPr/>
            </p:nvSpPr>
            <p:spPr>
              <a:xfrm>
                <a:off x="2576950" y="3768225"/>
                <a:ext cx="342775" cy="305250"/>
              </a:xfrm>
              <a:custGeom>
                <a:avLst/>
                <a:gdLst/>
                <a:ahLst/>
                <a:cxnLst/>
                <a:rect l="l" t="t" r="r" b="b"/>
                <a:pathLst>
                  <a:path w="13711" h="12210" extrusionOk="0">
                    <a:moveTo>
                      <a:pt x="12176" y="1"/>
                    </a:moveTo>
                    <a:lnTo>
                      <a:pt x="1602" y="434"/>
                    </a:lnTo>
                    <a:cubicBezTo>
                      <a:pt x="1635" y="1435"/>
                      <a:pt x="1568" y="3103"/>
                      <a:pt x="1135" y="5204"/>
                    </a:cubicBezTo>
                    <a:cubicBezTo>
                      <a:pt x="868" y="6338"/>
                      <a:pt x="534" y="7606"/>
                      <a:pt x="1" y="9007"/>
                    </a:cubicBezTo>
                    <a:cubicBezTo>
                      <a:pt x="1" y="9007"/>
                      <a:pt x="1402" y="12209"/>
                      <a:pt x="7439" y="12209"/>
                    </a:cubicBezTo>
                    <a:cubicBezTo>
                      <a:pt x="12576" y="12209"/>
                      <a:pt x="13710" y="8673"/>
                      <a:pt x="13710" y="8673"/>
                    </a:cubicBezTo>
                    <a:cubicBezTo>
                      <a:pt x="13710" y="8673"/>
                      <a:pt x="13077" y="5838"/>
                      <a:pt x="12610" y="3036"/>
                    </a:cubicBezTo>
                    <a:cubicBezTo>
                      <a:pt x="12409" y="1969"/>
                      <a:pt x="12276" y="901"/>
                      <a:pt x="12176" y="1"/>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5"/>
              <p:cNvSpPr/>
              <p:nvPr/>
            </p:nvSpPr>
            <p:spPr>
              <a:xfrm>
                <a:off x="2605300" y="3768225"/>
                <a:ext cx="286900" cy="133600"/>
              </a:xfrm>
              <a:custGeom>
                <a:avLst/>
                <a:gdLst/>
                <a:ahLst/>
                <a:cxnLst/>
                <a:rect l="l" t="t" r="r" b="b"/>
                <a:pathLst>
                  <a:path w="11476" h="5344" extrusionOk="0">
                    <a:moveTo>
                      <a:pt x="11042" y="1"/>
                    </a:moveTo>
                    <a:lnTo>
                      <a:pt x="468" y="434"/>
                    </a:lnTo>
                    <a:cubicBezTo>
                      <a:pt x="501" y="1435"/>
                      <a:pt x="434" y="3103"/>
                      <a:pt x="1" y="5204"/>
                    </a:cubicBezTo>
                    <a:cubicBezTo>
                      <a:pt x="948" y="5301"/>
                      <a:pt x="1835" y="5344"/>
                      <a:pt x="2663" y="5344"/>
                    </a:cubicBezTo>
                    <a:cubicBezTo>
                      <a:pt x="7288" y="5344"/>
                      <a:pt x="10089" y="3998"/>
                      <a:pt x="11476" y="3036"/>
                    </a:cubicBezTo>
                    <a:cubicBezTo>
                      <a:pt x="11275" y="1969"/>
                      <a:pt x="11142" y="901"/>
                      <a:pt x="11042" y="1"/>
                    </a:cubicBez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5"/>
              <p:cNvSpPr/>
              <p:nvPr/>
            </p:nvSpPr>
            <p:spPr>
              <a:xfrm>
                <a:off x="2313750" y="3368000"/>
                <a:ext cx="227375" cy="273075"/>
              </a:xfrm>
              <a:custGeom>
                <a:avLst/>
                <a:gdLst/>
                <a:ahLst/>
                <a:cxnLst/>
                <a:rect l="l" t="t" r="r" b="b"/>
                <a:pathLst>
                  <a:path w="9095" h="10923" extrusionOk="0">
                    <a:moveTo>
                      <a:pt x="4088" y="0"/>
                    </a:moveTo>
                    <a:cubicBezTo>
                      <a:pt x="3482" y="0"/>
                      <a:pt x="2867" y="232"/>
                      <a:pt x="2289" y="832"/>
                    </a:cubicBezTo>
                    <a:cubicBezTo>
                      <a:pt x="0" y="3212"/>
                      <a:pt x="3776" y="10922"/>
                      <a:pt x="7797" y="10922"/>
                    </a:cubicBezTo>
                    <a:cubicBezTo>
                      <a:pt x="8229" y="10922"/>
                      <a:pt x="8664" y="10833"/>
                      <a:pt x="9094" y="10639"/>
                    </a:cubicBezTo>
                    <a:lnTo>
                      <a:pt x="8094" y="2667"/>
                    </a:lnTo>
                    <a:cubicBezTo>
                      <a:pt x="8094" y="2667"/>
                      <a:pt x="6144" y="0"/>
                      <a:pt x="4088"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5"/>
              <p:cNvSpPr/>
              <p:nvPr/>
            </p:nvSpPr>
            <p:spPr>
              <a:xfrm>
                <a:off x="2988925" y="3368000"/>
                <a:ext cx="228125" cy="273075"/>
              </a:xfrm>
              <a:custGeom>
                <a:avLst/>
                <a:gdLst/>
                <a:ahLst/>
                <a:cxnLst/>
                <a:rect l="l" t="t" r="r" b="b"/>
                <a:pathLst>
                  <a:path w="9125" h="10923" extrusionOk="0">
                    <a:moveTo>
                      <a:pt x="5007" y="0"/>
                    </a:moveTo>
                    <a:cubicBezTo>
                      <a:pt x="2951" y="0"/>
                      <a:pt x="1001" y="2667"/>
                      <a:pt x="1001" y="2667"/>
                    </a:cubicBezTo>
                    <a:lnTo>
                      <a:pt x="0" y="10639"/>
                    </a:lnTo>
                    <a:cubicBezTo>
                      <a:pt x="434" y="10833"/>
                      <a:pt x="871" y="10922"/>
                      <a:pt x="1306" y="10922"/>
                    </a:cubicBezTo>
                    <a:cubicBezTo>
                      <a:pt x="5351" y="10922"/>
                      <a:pt x="9124" y="3212"/>
                      <a:pt x="6805" y="832"/>
                    </a:cubicBezTo>
                    <a:cubicBezTo>
                      <a:pt x="6228" y="232"/>
                      <a:pt x="5613" y="0"/>
                      <a:pt x="5007"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5"/>
              <p:cNvSpPr/>
              <p:nvPr/>
            </p:nvSpPr>
            <p:spPr>
              <a:xfrm>
                <a:off x="2439350" y="3089400"/>
                <a:ext cx="665500" cy="772325"/>
              </a:xfrm>
              <a:custGeom>
                <a:avLst/>
                <a:gdLst/>
                <a:ahLst/>
                <a:cxnLst/>
                <a:rect l="l" t="t" r="r" b="b"/>
                <a:pathLst>
                  <a:path w="26620" h="30893" extrusionOk="0">
                    <a:moveTo>
                      <a:pt x="15111" y="1"/>
                    </a:moveTo>
                    <a:cubicBezTo>
                      <a:pt x="5805" y="1"/>
                      <a:pt x="1" y="4838"/>
                      <a:pt x="1068" y="15912"/>
                    </a:cubicBezTo>
                    <a:cubicBezTo>
                      <a:pt x="1669" y="22517"/>
                      <a:pt x="5071" y="30723"/>
                      <a:pt x="12943" y="30890"/>
                    </a:cubicBezTo>
                    <a:cubicBezTo>
                      <a:pt x="13034" y="30892"/>
                      <a:pt x="13124" y="30893"/>
                      <a:pt x="13213" y="30893"/>
                    </a:cubicBezTo>
                    <a:cubicBezTo>
                      <a:pt x="21188" y="30893"/>
                      <a:pt x="24398" y="22108"/>
                      <a:pt x="25552" y="15412"/>
                    </a:cubicBezTo>
                    <a:cubicBezTo>
                      <a:pt x="26620" y="9241"/>
                      <a:pt x="23484" y="2403"/>
                      <a:pt x="17513" y="434"/>
                    </a:cubicBezTo>
                    <a:cubicBezTo>
                      <a:pt x="17113" y="301"/>
                      <a:pt x="15645" y="1"/>
                      <a:pt x="15111" y="1"/>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5"/>
              <p:cNvSpPr/>
              <p:nvPr/>
            </p:nvSpPr>
            <p:spPr>
              <a:xfrm>
                <a:off x="2433525" y="2895100"/>
                <a:ext cx="718875" cy="575450"/>
              </a:xfrm>
              <a:custGeom>
                <a:avLst/>
                <a:gdLst/>
                <a:ahLst/>
                <a:cxnLst/>
                <a:rect l="l" t="t" r="r" b="b"/>
                <a:pathLst>
                  <a:path w="28755" h="23018" extrusionOk="0">
                    <a:moveTo>
                      <a:pt x="14077" y="1"/>
                    </a:moveTo>
                    <a:cubicBezTo>
                      <a:pt x="5704" y="1"/>
                      <a:pt x="0" y="3170"/>
                      <a:pt x="67" y="8840"/>
                    </a:cubicBezTo>
                    <a:cubicBezTo>
                      <a:pt x="100" y="11175"/>
                      <a:pt x="1168" y="21649"/>
                      <a:pt x="1168" y="21649"/>
                    </a:cubicBezTo>
                    <a:cubicBezTo>
                      <a:pt x="3469" y="18948"/>
                      <a:pt x="4036" y="13677"/>
                      <a:pt x="4036" y="13677"/>
                    </a:cubicBezTo>
                    <a:cubicBezTo>
                      <a:pt x="4965" y="14366"/>
                      <a:pt x="6069" y="14699"/>
                      <a:pt x="7270" y="14699"/>
                    </a:cubicBezTo>
                    <a:cubicBezTo>
                      <a:pt x="8742" y="14699"/>
                      <a:pt x="10359" y="14199"/>
                      <a:pt x="11975" y="13243"/>
                    </a:cubicBezTo>
                    <a:cubicBezTo>
                      <a:pt x="14565" y="11713"/>
                      <a:pt x="16998" y="11429"/>
                      <a:pt x="19024" y="11429"/>
                    </a:cubicBezTo>
                    <a:cubicBezTo>
                      <a:pt x="19295" y="11429"/>
                      <a:pt x="19559" y="11434"/>
                      <a:pt x="19814" y="11442"/>
                    </a:cubicBezTo>
                    <a:cubicBezTo>
                      <a:pt x="21983" y="11475"/>
                      <a:pt x="22983" y="13610"/>
                      <a:pt x="23750" y="17113"/>
                    </a:cubicBezTo>
                    <a:cubicBezTo>
                      <a:pt x="24518" y="20582"/>
                      <a:pt x="25585" y="23017"/>
                      <a:pt x="25585" y="23017"/>
                    </a:cubicBezTo>
                    <a:cubicBezTo>
                      <a:pt x="25585" y="23017"/>
                      <a:pt x="28754" y="12476"/>
                      <a:pt x="27987" y="9007"/>
                    </a:cubicBezTo>
                    <a:cubicBezTo>
                      <a:pt x="27220" y="5505"/>
                      <a:pt x="22216" y="5371"/>
                      <a:pt x="22216" y="5371"/>
                    </a:cubicBezTo>
                    <a:cubicBezTo>
                      <a:pt x="21682" y="2969"/>
                      <a:pt x="20848" y="34"/>
                      <a:pt x="140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5"/>
              <p:cNvSpPr/>
              <p:nvPr/>
            </p:nvSpPr>
            <p:spPr>
              <a:xfrm>
                <a:off x="2462700" y="3380450"/>
                <a:ext cx="617125" cy="570275"/>
              </a:xfrm>
              <a:custGeom>
                <a:avLst/>
                <a:gdLst/>
                <a:ahLst/>
                <a:cxnLst/>
                <a:rect l="l" t="t" r="r" b="b"/>
                <a:pathLst>
                  <a:path w="24685" h="22811" extrusionOk="0">
                    <a:moveTo>
                      <a:pt x="1368" y="1"/>
                    </a:moveTo>
                    <a:lnTo>
                      <a:pt x="1" y="2235"/>
                    </a:lnTo>
                    <a:cubicBezTo>
                      <a:pt x="1" y="2235"/>
                      <a:pt x="101" y="7372"/>
                      <a:pt x="1602" y="13810"/>
                    </a:cubicBezTo>
                    <a:cubicBezTo>
                      <a:pt x="3526" y="21956"/>
                      <a:pt x="9076" y="22810"/>
                      <a:pt x="11319" y="22810"/>
                    </a:cubicBezTo>
                    <a:cubicBezTo>
                      <a:pt x="11914" y="22810"/>
                      <a:pt x="12276" y="22750"/>
                      <a:pt x="12276" y="22750"/>
                    </a:cubicBezTo>
                    <a:cubicBezTo>
                      <a:pt x="12276" y="22750"/>
                      <a:pt x="12644" y="22810"/>
                      <a:pt x="13249" y="22810"/>
                    </a:cubicBezTo>
                    <a:cubicBezTo>
                      <a:pt x="15527" y="22810"/>
                      <a:pt x="21159" y="21956"/>
                      <a:pt x="23084" y="13810"/>
                    </a:cubicBezTo>
                    <a:cubicBezTo>
                      <a:pt x="24618" y="7372"/>
                      <a:pt x="24685" y="2235"/>
                      <a:pt x="24685" y="2235"/>
                    </a:cubicBezTo>
                    <a:lnTo>
                      <a:pt x="23351" y="1"/>
                    </a:lnTo>
                    <a:cubicBezTo>
                      <a:pt x="23351" y="1"/>
                      <a:pt x="22417" y="8907"/>
                      <a:pt x="19014" y="10441"/>
                    </a:cubicBezTo>
                    <a:cubicBezTo>
                      <a:pt x="19014" y="10441"/>
                      <a:pt x="18236" y="9367"/>
                      <a:pt x="16126" y="9367"/>
                    </a:cubicBezTo>
                    <a:cubicBezTo>
                      <a:pt x="15147" y="9367"/>
                      <a:pt x="13883" y="9598"/>
                      <a:pt x="12276" y="10275"/>
                    </a:cubicBezTo>
                    <a:cubicBezTo>
                      <a:pt x="10670" y="9598"/>
                      <a:pt x="9422" y="9367"/>
                      <a:pt x="8466" y="9367"/>
                    </a:cubicBezTo>
                    <a:cubicBezTo>
                      <a:pt x="6405" y="9367"/>
                      <a:pt x="5705" y="10441"/>
                      <a:pt x="5705" y="10441"/>
                    </a:cubicBezTo>
                    <a:cubicBezTo>
                      <a:pt x="2302" y="8907"/>
                      <a:pt x="1368" y="1"/>
                      <a:pt x="1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2" name="Google Shape;1432;p55"/>
            <p:cNvGrpSpPr/>
            <p:nvPr/>
          </p:nvGrpSpPr>
          <p:grpSpPr>
            <a:xfrm flipH="1">
              <a:off x="7281215" y="3728686"/>
              <a:ext cx="893364" cy="892859"/>
              <a:chOff x="889282" y="2874625"/>
              <a:chExt cx="1356253" cy="1355487"/>
            </a:xfrm>
          </p:grpSpPr>
          <p:sp>
            <p:nvSpPr>
              <p:cNvPr id="1433" name="Google Shape;1433;p55"/>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5"/>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5"/>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6" name="Google Shape;1436;p55"/>
          <p:cNvGrpSpPr/>
          <p:nvPr/>
        </p:nvGrpSpPr>
        <p:grpSpPr>
          <a:xfrm>
            <a:off x="492127" y="2978836"/>
            <a:ext cx="480951" cy="493217"/>
            <a:chOff x="492127" y="2978836"/>
            <a:chExt cx="480951" cy="493217"/>
          </a:xfrm>
        </p:grpSpPr>
        <p:sp>
          <p:nvSpPr>
            <p:cNvPr id="1437" name="Google Shape;1437;p55"/>
            <p:cNvSpPr/>
            <p:nvPr/>
          </p:nvSpPr>
          <p:spPr>
            <a:xfrm rot="798727">
              <a:off x="521644" y="3003370"/>
              <a:ext cx="246378" cy="285136"/>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5"/>
            <p:cNvSpPr/>
            <p:nvPr/>
          </p:nvSpPr>
          <p:spPr>
            <a:xfrm rot="798727">
              <a:off x="798212" y="3275780"/>
              <a:ext cx="156157" cy="180723"/>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9" name="Google Shape;1439;p55"/>
          <p:cNvGrpSpPr/>
          <p:nvPr/>
        </p:nvGrpSpPr>
        <p:grpSpPr>
          <a:xfrm>
            <a:off x="6800277" y="4200424"/>
            <a:ext cx="480951" cy="493217"/>
            <a:chOff x="6800277" y="4200424"/>
            <a:chExt cx="480951" cy="493217"/>
          </a:xfrm>
        </p:grpSpPr>
        <p:sp>
          <p:nvSpPr>
            <p:cNvPr id="1440" name="Google Shape;1440;p55"/>
            <p:cNvSpPr/>
            <p:nvPr/>
          </p:nvSpPr>
          <p:spPr>
            <a:xfrm rot="798727">
              <a:off x="6829794" y="4224958"/>
              <a:ext cx="246378" cy="285136"/>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5"/>
            <p:cNvSpPr/>
            <p:nvPr/>
          </p:nvSpPr>
          <p:spPr>
            <a:xfrm rot="798727">
              <a:off x="7106362" y="4497368"/>
              <a:ext cx="156157" cy="180723"/>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6" name="Google Shape;2076;p6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Resources </a:t>
            </a:r>
          </a:p>
        </p:txBody>
      </p:sp>
      <p:sp>
        <p:nvSpPr>
          <p:cNvPr id="2077" name="Google Shape;2077;p66"/>
          <p:cNvSpPr txBox="1">
            <a:spLocks noGrp="1"/>
          </p:cNvSpPr>
          <p:nvPr>
            <p:ph type="subTitle" idx="1"/>
          </p:nvPr>
        </p:nvSpPr>
        <p:spPr>
          <a:xfrm>
            <a:off x="-117479" y="2083216"/>
            <a:ext cx="4269456" cy="2480619"/>
          </a:xfrm>
          <a:prstGeom prst="rect">
            <a:avLst/>
          </a:prstGeom>
        </p:spPr>
        <p:txBody>
          <a:bodyPr spcFirstLastPara="1" wrap="square" lIns="91425" tIns="91425" rIns="91425" bIns="91425" anchor="t" anchorCtr="0">
            <a:noAutofit/>
          </a:bodyPr>
          <a:lstStyle/>
          <a:p>
            <a:pPr>
              <a:buFont typeface="+mj-lt"/>
              <a:buAutoNum type="arabicPeriod"/>
            </a:pPr>
            <a:r>
              <a:rPr lang="en-GB" b="0" i="0" u="none" strike="noStrike" dirty="0">
                <a:solidFill>
                  <a:srgbClr val="24292F"/>
                </a:solidFill>
                <a:effectLst/>
                <a:latin typeface="-apple-system"/>
                <a:hlinkClick r:id="rId3"/>
              </a:rPr>
              <a:t>https://journals.indexcopernicus.com/api/file/viewByFileId/594400.pdf</a:t>
            </a:r>
            <a:endParaRPr lang="en-GB" b="0" i="0" dirty="0">
              <a:solidFill>
                <a:srgbClr val="24292F"/>
              </a:solidFill>
              <a:effectLst/>
              <a:latin typeface="-apple-system"/>
            </a:endParaRPr>
          </a:p>
          <a:p>
            <a:pPr>
              <a:buFont typeface="+mj-lt"/>
              <a:buAutoNum type="arabicPeriod"/>
            </a:pPr>
            <a:r>
              <a:rPr lang="en-GB" b="0" i="0" u="none" strike="noStrike" dirty="0">
                <a:solidFill>
                  <a:srgbClr val="24292F"/>
                </a:solidFill>
                <a:effectLst/>
                <a:latin typeface="-apple-system"/>
                <a:hlinkClick r:id="rId4"/>
              </a:rPr>
              <a:t>https://github.com/akcgjc007/kick_U</a:t>
            </a:r>
            <a:endParaRPr lang="en-GB" b="0" i="0" dirty="0">
              <a:solidFill>
                <a:srgbClr val="24292F"/>
              </a:solidFill>
              <a:effectLst/>
              <a:latin typeface="-apple-system"/>
            </a:endParaRPr>
          </a:p>
          <a:p>
            <a:pPr>
              <a:buFont typeface="+mj-lt"/>
              <a:buAutoNum type="arabicPeriod"/>
            </a:pPr>
            <a:r>
              <a:rPr lang="en-GB" b="0" i="0" u="none" strike="noStrike" dirty="0">
                <a:solidFill>
                  <a:srgbClr val="24292F"/>
                </a:solidFill>
                <a:effectLst/>
                <a:latin typeface="-apple-system"/>
                <a:hlinkClick r:id="rId5"/>
              </a:rPr>
              <a:t>https://www.researchgate.net/publication/342742097_Smart_Contract_and_Blockchain_for_Crowdfunding_Platform</a:t>
            </a:r>
            <a:endParaRPr lang="en-GB" b="0" i="0" dirty="0">
              <a:solidFill>
                <a:srgbClr val="24292F"/>
              </a:solidFill>
              <a:effectLst/>
              <a:latin typeface="-apple-system"/>
            </a:endParaRPr>
          </a:p>
          <a:p>
            <a:pPr marL="342900" lvl="0" rtl="0">
              <a:spcBef>
                <a:spcPts val="0"/>
              </a:spcBef>
              <a:spcAft>
                <a:spcPts val="0"/>
              </a:spcAft>
              <a:buFont typeface="+mj-lt"/>
              <a:buAutoNum type="arabicPeriod"/>
            </a:pPr>
            <a:endParaRPr dirty="0"/>
          </a:p>
        </p:txBody>
      </p:sp>
      <p:grpSp>
        <p:nvGrpSpPr>
          <p:cNvPr id="2078" name="Google Shape;2078;p66"/>
          <p:cNvGrpSpPr/>
          <p:nvPr/>
        </p:nvGrpSpPr>
        <p:grpSpPr>
          <a:xfrm>
            <a:off x="5072795" y="1405614"/>
            <a:ext cx="2878531" cy="2261890"/>
            <a:chOff x="4147875" y="986011"/>
            <a:chExt cx="3842140" cy="3019074"/>
          </a:xfrm>
        </p:grpSpPr>
        <p:sp>
          <p:nvSpPr>
            <p:cNvPr id="2079" name="Google Shape;2079;p66"/>
            <p:cNvSpPr/>
            <p:nvPr/>
          </p:nvSpPr>
          <p:spPr>
            <a:xfrm>
              <a:off x="5591742" y="3553821"/>
              <a:ext cx="954407" cy="419279"/>
            </a:xfrm>
            <a:custGeom>
              <a:avLst/>
              <a:gdLst/>
              <a:ahLst/>
              <a:cxnLst/>
              <a:rect l="l" t="t" r="r" b="b"/>
              <a:pathLst>
                <a:path w="20326" h="9884" extrusionOk="0">
                  <a:moveTo>
                    <a:pt x="2967" y="0"/>
                  </a:moveTo>
                  <a:lnTo>
                    <a:pt x="0" y="9884"/>
                  </a:lnTo>
                  <a:lnTo>
                    <a:pt x="20325" y="9884"/>
                  </a:lnTo>
                  <a:lnTo>
                    <a:pt x="173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6"/>
            <p:cNvSpPr/>
            <p:nvPr/>
          </p:nvSpPr>
          <p:spPr>
            <a:xfrm>
              <a:off x="5619445" y="3553821"/>
              <a:ext cx="849745" cy="335160"/>
            </a:xfrm>
            <a:custGeom>
              <a:avLst/>
              <a:gdLst/>
              <a:ahLst/>
              <a:cxnLst/>
              <a:rect l="l" t="t" r="r" b="b"/>
              <a:pathLst>
                <a:path w="18097" h="7901" extrusionOk="0">
                  <a:moveTo>
                    <a:pt x="2377" y="0"/>
                  </a:moveTo>
                  <a:lnTo>
                    <a:pt x="0" y="7901"/>
                  </a:lnTo>
                  <a:cubicBezTo>
                    <a:pt x="6032" y="6753"/>
                    <a:pt x="12064" y="5557"/>
                    <a:pt x="18096" y="4442"/>
                  </a:cubicBezTo>
                  <a:lnTo>
                    <a:pt x="167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6"/>
            <p:cNvSpPr/>
            <p:nvPr/>
          </p:nvSpPr>
          <p:spPr>
            <a:xfrm>
              <a:off x="5520135" y="3939716"/>
              <a:ext cx="1097573" cy="65369"/>
            </a:xfrm>
            <a:custGeom>
              <a:avLst/>
              <a:gdLst/>
              <a:ahLst/>
              <a:cxnLst/>
              <a:rect l="l" t="t" r="r" b="b"/>
              <a:pathLst>
                <a:path w="23375" h="1541" extrusionOk="0">
                  <a:moveTo>
                    <a:pt x="492" y="0"/>
                  </a:moveTo>
                  <a:cubicBezTo>
                    <a:pt x="214" y="0"/>
                    <a:pt x="1" y="230"/>
                    <a:pt x="1" y="492"/>
                  </a:cubicBezTo>
                  <a:lnTo>
                    <a:pt x="1" y="1541"/>
                  </a:lnTo>
                  <a:lnTo>
                    <a:pt x="23375" y="1541"/>
                  </a:lnTo>
                  <a:lnTo>
                    <a:pt x="23375" y="492"/>
                  </a:lnTo>
                  <a:cubicBezTo>
                    <a:pt x="23375" y="213"/>
                    <a:pt x="23145" y="0"/>
                    <a:pt x="228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6"/>
            <p:cNvSpPr/>
            <p:nvPr/>
          </p:nvSpPr>
          <p:spPr>
            <a:xfrm>
              <a:off x="4147875" y="1157727"/>
              <a:ext cx="3842140" cy="2479534"/>
            </a:xfrm>
            <a:custGeom>
              <a:avLst/>
              <a:gdLst/>
              <a:ahLst/>
              <a:cxnLst/>
              <a:rect l="l" t="t" r="r" b="b"/>
              <a:pathLst>
                <a:path w="81826" h="58452" extrusionOk="0">
                  <a:moveTo>
                    <a:pt x="1574" y="1"/>
                  </a:moveTo>
                  <a:cubicBezTo>
                    <a:pt x="705" y="1"/>
                    <a:pt x="0" y="689"/>
                    <a:pt x="0" y="1558"/>
                  </a:cubicBezTo>
                  <a:lnTo>
                    <a:pt x="0" y="56895"/>
                  </a:lnTo>
                  <a:cubicBezTo>
                    <a:pt x="0" y="57764"/>
                    <a:pt x="705" y="58452"/>
                    <a:pt x="1574" y="58452"/>
                  </a:cubicBezTo>
                  <a:lnTo>
                    <a:pt x="80252" y="58452"/>
                  </a:lnTo>
                  <a:cubicBezTo>
                    <a:pt x="81121" y="58452"/>
                    <a:pt x="81826" y="57764"/>
                    <a:pt x="81826" y="56895"/>
                  </a:cubicBezTo>
                  <a:lnTo>
                    <a:pt x="81826" y="1558"/>
                  </a:lnTo>
                  <a:cubicBezTo>
                    <a:pt x="81826" y="689"/>
                    <a:pt x="81121" y="1"/>
                    <a:pt x="802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6"/>
            <p:cNvSpPr/>
            <p:nvPr/>
          </p:nvSpPr>
          <p:spPr>
            <a:xfrm>
              <a:off x="4147875" y="986011"/>
              <a:ext cx="3842140" cy="2359231"/>
            </a:xfrm>
            <a:custGeom>
              <a:avLst/>
              <a:gdLst/>
              <a:ahLst/>
              <a:cxnLst/>
              <a:rect l="l" t="t" r="r" b="b"/>
              <a:pathLst>
                <a:path w="81826" h="55616" extrusionOk="0">
                  <a:moveTo>
                    <a:pt x="2836" y="0"/>
                  </a:moveTo>
                  <a:cubicBezTo>
                    <a:pt x="1279" y="0"/>
                    <a:pt x="0" y="1279"/>
                    <a:pt x="0" y="2836"/>
                  </a:cubicBezTo>
                  <a:lnTo>
                    <a:pt x="0" y="55616"/>
                  </a:lnTo>
                  <a:lnTo>
                    <a:pt x="81826" y="55616"/>
                  </a:lnTo>
                  <a:lnTo>
                    <a:pt x="81826" y="2836"/>
                  </a:lnTo>
                  <a:cubicBezTo>
                    <a:pt x="81826" y="1279"/>
                    <a:pt x="80547" y="0"/>
                    <a:pt x="789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6"/>
            <p:cNvSpPr/>
            <p:nvPr/>
          </p:nvSpPr>
          <p:spPr>
            <a:xfrm>
              <a:off x="6031074" y="3316292"/>
              <a:ext cx="120300" cy="120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85" name="Google Shape;2085;p66"/>
          <p:cNvPicPr preferRelativeResize="0"/>
          <p:nvPr/>
        </p:nvPicPr>
        <p:blipFill rotWithShape="1">
          <a:blip r:embed="rId6">
            <a:alphaModFix/>
          </a:blip>
          <a:srcRect b="12157"/>
          <a:stretch/>
        </p:blipFill>
        <p:spPr>
          <a:xfrm>
            <a:off x="5180175" y="1565650"/>
            <a:ext cx="2663773" cy="1331824"/>
          </a:xfrm>
          <a:prstGeom prst="rect">
            <a:avLst/>
          </a:prstGeom>
          <a:noFill/>
          <a:ln w="28575" cap="flat" cmpd="sng">
            <a:solidFill>
              <a:schemeClr val="accent2"/>
            </a:solidFill>
            <a:prstDash val="solid"/>
            <a:round/>
            <a:headEnd type="none" w="sm" len="sm"/>
            <a:tailEnd type="none" w="sm" len="sm"/>
          </a:ln>
        </p:spPr>
      </p:pic>
      <p:grpSp>
        <p:nvGrpSpPr>
          <p:cNvPr id="2086" name="Google Shape;2086;p66"/>
          <p:cNvGrpSpPr/>
          <p:nvPr/>
        </p:nvGrpSpPr>
        <p:grpSpPr>
          <a:xfrm>
            <a:off x="7688159" y="2449049"/>
            <a:ext cx="835431" cy="1527347"/>
            <a:chOff x="6417224" y="2247097"/>
            <a:chExt cx="951950" cy="1740368"/>
          </a:xfrm>
        </p:grpSpPr>
        <p:sp>
          <p:nvSpPr>
            <p:cNvPr id="2087" name="Google Shape;2087;p66"/>
            <p:cNvSpPr/>
            <p:nvPr/>
          </p:nvSpPr>
          <p:spPr>
            <a:xfrm>
              <a:off x="6505324" y="2247511"/>
              <a:ext cx="863850" cy="1739954"/>
            </a:xfrm>
            <a:custGeom>
              <a:avLst/>
              <a:gdLst/>
              <a:ahLst/>
              <a:cxnLst/>
              <a:rect l="l" t="t" r="r" b="b"/>
              <a:pathLst>
                <a:path w="34554" h="71434" extrusionOk="0">
                  <a:moveTo>
                    <a:pt x="1575" y="0"/>
                  </a:moveTo>
                  <a:cubicBezTo>
                    <a:pt x="706" y="0"/>
                    <a:pt x="1" y="689"/>
                    <a:pt x="1" y="1557"/>
                  </a:cubicBezTo>
                  <a:lnTo>
                    <a:pt x="1" y="69876"/>
                  </a:lnTo>
                  <a:cubicBezTo>
                    <a:pt x="1" y="70728"/>
                    <a:pt x="706" y="71433"/>
                    <a:pt x="1575" y="71433"/>
                  </a:cubicBezTo>
                  <a:lnTo>
                    <a:pt x="32980" y="71433"/>
                  </a:lnTo>
                  <a:cubicBezTo>
                    <a:pt x="33849" y="71433"/>
                    <a:pt x="34554" y="70728"/>
                    <a:pt x="34554" y="69876"/>
                  </a:cubicBezTo>
                  <a:lnTo>
                    <a:pt x="34554" y="1557"/>
                  </a:lnTo>
                  <a:cubicBezTo>
                    <a:pt x="34554" y="689"/>
                    <a:pt x="33849" y="0"/>
                    <a:pt x="329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6"/>
            <p:cNvSpPr/>
            <p:nvPr/>
          </p:nvSpPr>
          <p:spPr>
            <a:xfrm>
              <a:off x="6417224" y="2247097"/>
              <a:ext cx="868375" cy="1740368"/>
            </a:xfrm>
            <a:custGeom>
              <a:avLst/>
              <a:gdLst/>
              <a:ahLst/>
              <a:cxnLst/>
              <a:rect l="l" t="t" r="r" b="b"/>
              <a:pathLst>
                <a:path w="34735" h="71451" extrusionOk="0">
                  <a:moveTo>
                    <a:pt x="1787" y="1"/>
                  </a:moveTo>
                  <a:cubicBezTo>
                    <a:pt x="804" y="1"/>
                    <a:pt x="1" y="1115"/>
                    <a:pt x="1" y="2492"/>
                  </a:cubicBezTo>
                  <a:lnTo>
                    <a:pt x="1" y="68975"/>
                  </a:lnTo>
                  <a:cubicBezTo>
                    <a:pt x="1" y="70336"/>
                    <a:pt x="804" y="71450"/>
                    <a:pt x="1787" y="71450"/>
                  </a:cubicBezTo>
                  <a:lnTo>
                    <a:pt x="34734" y="71450"/>
                  </a:lnTo>
                  <a:lnTo>
                    <a:pt x="347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6"/>
            <p:cNvSpPr/>
            <p:nvPr/>
          </p:nvSpPr>
          <p:spPr>
            <a:xfrm>
              <a:off x="6492619" y="2340952"/>
              <a:ext cx="813450" cy="1457323"/>
            </a:xfrm>
            <a:custGeom>
              <a:avLst/>
              <a:gdLst/>
              <a:ahLst/>
              <a:cxnLst/>
              <a:rect l="l" t="t" r="r" b="b"/>
              <a:pathLst>
                <a:path w="32538" h="60944" extrusionOk="0">
                  <a:moveTo>
                    <a:pt x="427" y="0"/>
                  </a:moveTo>
                  <a:cubicBezTo>
                    <a:pt x="198" y="0"/>
                    <a:pt x="1" y="197"/>
                    <a:pt x="1" y="426"/>
                  </a:cubicBezTo>
                  <a:lnTo>
                    <a:pt x="1" y="60533"/>
                  </a:lnTo>
                  <a:cubicBezTo>
                    <a:pt x="1" y="60763"/>
                    <a:pt x="198" y="60943"/>
                    <a:pt x="427" y="60943"/>
                  </a:cubicBezTo>
                  <a:lnTo>
                    <a:pt x="32128" y="60943"/>
                  </a:lnTo>
                  <a:cubicBezTo>
                    <a:pt x="32357" y="60943"/>
                    <a:pt x="32538" y="60763"/>
                    <a:pt x="32538" y="60533"/>
                  </a:cubicBezTo>
                  <a:lnTo>
                    <a:pt x="32538" y="426"/>
                  </a:lnTo>
                  <a:cubicBezTo>
                    <a:pt x="32538" y="197"/>
                    <a:pt x="32357" y="0"/>
                    <a:pt x="321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6"/>
            <p:cNvSpPr/>
            <p:nvPr/>
          </p:nvSpPr>
          <p:spPr>
            <a:xfrm>
              <a:off x="6785429" y="2287275"/>
              <a:ext cx="238100" cy="14350"/>
            </a:xfrm>
            <a:custGeom>
              <a:avLst/>
              <a:gdLst/>
              <a:ahLst/>
              <a:cxnLst/>
              <a:rect l="l" t="t" r="r" b="b"/>
              <a:pathLst>
                <a:path w="9524" h="574" extrusionOk="0">
                  <a:moveTo>
                    <a:pt x="164" y="0"/>
                  </a:moveTo>
                  <a:cubicBezTo>
                    <a:pt x="82" y="0"/>
                    <a:pt x="0" y="82"/>
                    <a:pt x="0" y="164"/>
                  </a:cubicBezTo>
                  <a:lnTo>
                    <a:pt x="0" y="410"/>
                  </a:lnTo>
                  <a:cubicBezTo>
                    <a:pt x="0" y="492"/>
                    <a:pt x="82" y="574"/>
                    <a:pt x="164" y="574"/>
                  </a:cubicBezTo>
                  <a:lnTo>
                    <a:pt x="9359" y="574"/>
                  </a:lnTo>
                  <a:cubicBezTo>
                    <a:pt x="9458" y="574"/>
                    <a:pt x="9523" y="492"/>
                    <a:pt x="9523" y="410"/>
                  </a:cubicBezTo>
                  <a:lnTo>
                    <a:pt x="9523" y="164"/>
                  </a:lnTo>
                  <a:cubicBezTo>
                    <a:pt x="9523" y="82"/>
                    <a:pt x="9458" y="0"/>
                    <a:pt x="9359" y="0"/>
                  </a:cubicBezTo>
                  <a:close/>
                </a:path>
              </a:pathLst>
            </a:custGeom>
            <a:solidFill>
              <a:srgbClr val="E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1" name="Google Shape;2091;p66"/>
          <p:cNvGrpSpPr/>
          <p:nvPr/>
        </p:nvGrpSpPr>
        <p:grpSpPr>
          <a:xfrm>
            <a:off x="4205589" y="2299011"/>
            <a:ext cx="1252529" cy="1663558"/>
            <a:chOff x="3580725" y="2020075"/>
            <a:chExt cx="1344925" cy="1786275"/>
          </a:xfrm>
        </p:grpSpPr>
        <p:sp>
          <p:nvSpPr>
            <p:cNvPr id="2092" name="Google Shape;2092;p66"/>
            <p:cNvSpPr/>
            <p:nvPr/>
          </p:nvSpPr>
          <p:spPr>
            <a:xfrm>
              <a:off x="3681925" y="2020075"/>
              <a:ext cx="1243725" cy="1786275"/>
            </a:xfrm>
            <a:custGeom>
              <a:avLst/>
              <a:gdLst/>
              <a:ahLst/>
              <a:cxnLst/>
              <a:rect l="l" t="t" r="r" b="b"/>
              <a:pathLst>
                <a:path w="49749" h="71451" extrusionOk="0">
                  <a:moveTo>
                    <a:pt x="1574" y="1"/>
                  </a:moveTo>
                  <a:cubicBezTo>
                    <a:pt x="706" y="1"/>
                    <a:pt x="1" y="706"/>
                    <a:pt x="1" y="1574"/>
                  </a:cubicBezTo>
                  <a:lnTo>
                    <a:pt x="1" y="69877"/>
                  </a:lnTo>
                  <a:cubicBezTo>
                    <a:pt x="1" y="70746"/>
                    <a:pt x="706" y="71451"/>
                    <a:pt x="1574" y="71451"/>
                  </a:cubicBezTo>
                  <a:lnTo>
                    <a:pt x="48175" y="71451"/>
                  </a:lnTo>
                  <a:cubicBezTo>
                    <a:pt x="49044" y="71451"/>
                    <a:pt x="49748" y="70746"/>
                    <a:pt x="49748" y="69877"/>
                  </a:cubicBezTo>
                  <a:lnTo>
                    <a:pt x="49748" y="1574"/>
                  </a:lnTo>
                  <a:cubicBezTo>
                    <a:pt x="49748" y="706"/>
                    <a:pt x="49044" y="1"/>
                    <a:pt x="481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6"/>
            <p:cNvSpPr/>
            <p:nvPr/>
          </p:nvSpPr>
          <p:spPr>
            <a:xfrm>
              <a:off x="3580725" y="2020075"/>
              <a:ext cx="1250250" cy="1786275"/>
            </a:xfrm>
            <a:custGeom>
              <a:avLst/>
              <a:gdLst/>
              <a:ahLst/>
              <a:cxnLst/>
              <a:rect l="l" t="t" r="r" b="b"/>
              <a:pathLst>
                <a:path w="50010" h="71451" extrusionOk="0">
                  <a:moveTo>
                    <a:pt x="2527" y="1"/>
                  </a:moveTo>
                  <a:cubicBezTo>
                    <a:pt x="1147" y="1"/>
                    <a:pt x="33" y="1109"/>
                    <a:pt x="0" y="2492"/>
                  </a:cubicBezTo>
                  <a:lnTo>
                    <a:pt x="0" y="68975"/>
                  </a:lnTo>
                  <a:cubicBezTo>
                    <a:pt x="33" y="70358"/>
                    <a:pt x="1147" y="71451"/>
                    <a:pt x="2526" y="71451"/>
                  </a:cubicBezTo>
                  <a:cubicBezTo>
                    <a:pt x="2537" y="71451"/>
                    <a:pt x="2547" y="71451"/>
                    <a:pt x="2557" y="71451"/>
                  </a:cubicBezTo>
                  <a:lnTo>
                    <a:pt x="50010" y="71451"/>
                  </a:lnTo>
                  <a:lnTo>
                    <a:pt x="50010" y="1"/>
                  </a:lnTo>
                  <a:lnTo>
                    <a:pt x="2557" y="1"/>
                  </a:lnTo>
                  <a:cubicBezTo>
                    <a:pt x="2547" y="1"/>
                    <a:pt x="2537" y="1"/>
                    <a:pt x="2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6"/>
            <p:cNvSpPr/>
            <p:nvPr/>
          </p:nvSpPr>
          <p:spPr>
            <a:xfrm>
              <a:off x="4227363" y="2059468"/>
              <a:ext cx="44695" cy="38816"/>
            </a:xfrm>
            <a:custGeom>
              <a:avLst/>
              <a:gdLst/>
              <a:ahLst/>
              <a:cxnLst/>
              <a:rect l="l" t="t" r="r" b="b"/>
              <a:pathLst>
                <a:path w="1148" h="997" extrusionOk="0">
                  <a:moveTo>
                    <a:pt x="492" y="0"/>
                  </a:moveTo>
                  <a:cubicBezTo>
                    <a:pt x="214" y="0"/>
                    <a:pt x="0" y="230"/>
                    <a:pt x="0" y="508"/>
                  </a:cubicBezTo>
                  <a:cubicBezTo>
                    <a:pt x="0" y="798"/>
                    <a:pt x="243" y="996"/>
                    <a:pt x="496" y="996"/>
                  </a:cubicBezTo>
                  <a:cubicBezTo>
                    <a:pt x="615" y="996"/>
                    <a:pt x="737" y="952"/>
                    <a:pt x="836" y="852"/>
                  </a:cubicBezTo>
                  <a:cubicBezTo>
                    <a:pt x="1148" y="541"/>
                    <a:pt x="935" y="0"/>
                    <a:pt x="4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5" name="Google Shape;2095;p66"/>
          <p:cNvSpPr/>
          <p:nvPr/>
        </p:nvSpPr>
        <p:spPr>
          <a:xfrm>
            <a:off x="8072572" y="3867053"/>
            <a:ext cx="66600" cy="66600"/>
          </a:xfrm>
          <a:prstGeom prst="ellipse">
            <a:avLst/>
          </a:prstGeom>
          <a:solidFill>
            <a:srgbClr val="E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96" name="Google Shape;2096;p66"/>
          <p:cNvPicPr preferRelativeResize="0"/>
          <p:nvPr/>
        </p:nvPicPr>
        <p:blipFill>
          <a:blip r:embed="rId7">
            <a:alphaModFix/>
          </a:blip>
          <a:stretch>
            <a:fillRect/>
          </a:stretch>
        </p:blipFill>
        <p:spPr>
          <a:xfrm>
            <a:off x="4332225" y="2411375"/>
            <a:ext cx="999275" cy="1385326"/>
          </a:xfrm>
          <a:prstGeom prst="rect">
            <a:avLst/>
          </a:prstGeom>
          <a:noFill/>
          <a:ln w="28575" cap="flat" cmpd="sng">
            <a:solidFill>
              <a:schemeClr val="accent1"/>
            </a:solidFill>
            <a:prstDash val="solid"/>
            <a:round/>
            <a:headEnd type="none" w="sm" len="sm"/>
            <a:tailEnd type="none" w="sm" len="sm"/>
          </a:ln>
        </p:spPr>
      </p:pic>
      <p:pic>
        <p:nvPicPr>
          <p:cNvPr id="2097" name="Google Shape;2097;p66"/>
          <p:cNvPicPr preferRelativeResize="0"/>
          <p:nvPr/>
        </p:nvPicPr>
        <p:blipFill>
          <a:blip r:embed="rId8">
            <a:alphaModFix/>
          </a:blip>
          <a:stretch>
            <a:fillRect/>
          </a:stretch>
        </p:blipFill>
        <p:spPr>
          <a:xfrm>
            <a:off x="7727075" y="2550600"/>
            <a:ext cx="757599" cy="1246100"/>
          </a:xfrm>
          <a:prstGeom prst="rect">
            <a:avLst/>
          </a:prstGeom>
          <a:noFill/>
          <a:ln w="28575" cap="flat" cmpd="sng">
            <a:solidFill>
              <a:schemeClr val="dk2"/>
            </a:solidFill>
            <a:prstDash val="solid"/>
            <a:round/>
            <a:headEnd type="none" w="sm" len="sm"/>
            <a:tailEnd type="none" w="sm" len="sm"/>
          </a:ln>
        </p:spPr>
      </p:pic>
      <p:grpSp>
        <p:nvGrpSpPr>
          <p:cNvPr id="2098" name="Google Shape;2098;p66"/>
          <p:cNvGrpSpPr/>
          <p:nvPr/>
        </p:nvGrpSpPr>
        <p:grpSpPr>
          <a:xfrm>
            <a:off x="5228821" y="2666836"/>
            <a:ext cx="1385607" cy="1663459"/>
            <a:chOff x="5331496" y="2666836"/>
            <a:chExt cx="1385607" cy="1663459"/>
          </a:xfrm>
        </p:grpSpPr>
        <p:grpSp>
          <p:nvGrpSpPr>
            <p:cNvPr id="2099" name="Google Shape;2099;p66"/>
            <p:cNvGrpSpPr/>
            <p:nvPr/>
          </p:nvGrpSpPr>
          <p:grpSpPr>
            <a:xfrm>
              <a:off x="5331496" y="2666836"/>
              <a:ext cx="1385607" cy="1663459"/>
              <a:chOff x="2040800" y="2586750"/>
              <a:chExt cx="1530275" cy="2182275"/>
            </a:xfrm>
          </p:grpSpPr>
          <p:sp>
            <p:nvSpPr>
              <p:cNvPr id="2100" name="Google Shape;2100;p66"/>
              <p:cNvSpPr/>
              <p:nvPr/>
            </p:nvSpPr>
            <p:spPr>
              <a:xfrm>
                <a:off x="2040800" y="2586750"/>
                <a:ext cx="1530275" cy="2182275"/>
              </a:xfrm>
              <a:custGeom>
                <a:avLst/>
                <a:gdLst/>
                <a:ahLst/>
                <a:cxnLst/>
                <a:rect l="l" t="t" r="r" b="b"/>
                <a:pathLst>
                  <a:path w="61211" h="87291" extrusionOk="0">
                    <a:moveTo>
                      <a:pt x="30843" y="0"/>
                    </a:moveTo>
                    <a:cubicBezTo>
                      <a:pt x="30043" y="0"/>
                      <a:pt x="29293" y="545"/>
                      <a:pt x="28721" y="1090"/>
                    </a:cubicBezTo>
                    <a:cubicBezTo>
                      <a:pt x="26152" y="3491"/>
                      <a:pt x="24585" y="7027"/>
                      <a:pt x="21482" y="8662"/>
                    </a:cubicBezTo>
                    <a:cubicBezTo>
                      <a:pt x="21349" y="7494"/>
                      <a:pt x="21816" y="6360"/>
                      <a:pt x="21983" y="5193"/>
                    </a:cubicBezTo>
                    <a:cubicBezTo>
                      <a:pt x="22238" y="3376"/>
                      <a:pt x="20984" y="1874"/>
                      <a:pt x="19407" y="1874"/>
                    </a:cubicBezTo>
                    <a:cubicBezTo>
                      <a:pt x="18928" y="1874"/>
                      <a:pt x="18419" y="2013"/>
                      <a:pt x="17913" y="2324"/>
                    </a:cubicBezTo>
                    <a:cubicBezTo>
                      <a:pt x="16579" y="3158"/>
                      <a:pt x="15712" y="4826"/>
                      <a:pt x="15511" y="6360"/>
                    </a:cubicBezTo>
                    <a:cubicBezTo>
                      <a:pt x="15411" y="7194"/>
                      <a:pt x="15411" y="8028"/>
                      <a:pt x="14677" y="8528"/>
                    </a:cubicBezTo>
                    <a:cubicBezTo>
                      <a:pt x="14010" y="8962"/>
                      <a:pt x="13143" y="9029"/>
                      <a:pt x="12409" y="9329"/>
                    </a:cubicBezTo>
                    <a:cubicBezTo>
                      <a:pt x="12209" y="9429"/>
                      <a:pt x="11909" y="9496"/>
                      <a:pt x="11842" y="9763"/>
                    </a:cubicBezTo>
                    <a:cubicBezTo>
                      <a:pt x="11742" y="9963"/>
                      <a:pt x="11842" y="10263"/>
                      <a:pt x="11976" y="10496"/>
                    </a:cubicBezTo>
                    <a:cubicBezTo>
                      <a:pt x="12876" y="12364"/>
                      <a:pt x="22983" y="17868"/>
                      <a:pt x="24918" y="22805"/>
                    </a:cubicBezTo>
                    <a:lnTo>
                      <a:pt x="22750" y="23873"/>
                    </a:lnTo>
                    <a:cubicBezTo>
                      <a:pt x="15044" y="29110"/>
                      <a:pt x="8840" y="36615"/>
                      <a:pt x="5071" y="45288"/>
                    </a:cubicBezTo>
                    <a:cubicBezTo>
                      <a:pt x="1335" y="53961"/>
                      <a:pt x="0" y="63768"/>
                      <a:pt x="1335" y="73141"/>
                    </a:cubicBezTo>
                    <a:cubicBezTo>
                      <a:pt x="1568" y="74976"/>
                      <a:pt x="1968" y="76710"/>
                      <a:pt x="2302" y="78512"/>
                    </a:cubicBezTo>
                    <a:cubicBezTo>
                      <a:pt x="2669" y="80447"/>
                      <a:pt x="2836" y="82848"/>
                      <a:pt x="1201" y="83849"/>
                    </a:cubicBezTo>
                    <a:cubicBezTo>
                      <a:pt x="1824" y="84305"/>
                      <a:pt x="2532" y="84449"/>
                      <a:pt x="3284" y="84449"/>
                    </a:cubicBezTo>
                    <a:cubicBezTo>
                      <a:pt x="4588" y="84449"/>
                      <a:pt x="6026" y="84015"/>
                      <a:pt x="7385" y="84015"/>
                    </a:cubicBezTo>
                    <a:cubicBezTo>
                      <a:pt x="7594" y="84015"/>
                      <a:pt x="7801" y="84025"/>
                      <a:pt x="8006" y="84049"/>
                    </a:cubicBezTo>
                    <a:cubicBezTo>
                      <a:pt x="8933" y="84169"/>
                      <a:pt x="9994" y="84985"/>
                      <a:pt x="10924" y="84985"/>
                    </a:cubicBezTo>
                    <a:cubicBezTo>
                      <a:pt x="11032" y="84985"/>
                      <a:pt x="11138" y="84974"/>
                      <a:pt x="11242" y="84950"/>
                    </a:cubicBezTo>
                    <a:cubicBezTo>
                      <a:pt x="11537" y="84871"/>
                      <a:pt x="11855" y="84837"/>
                      <a:pt x="12188" y="84837"/>
                    </a:cubicBezTo>
                    <a:cubicBezTo>
                      <a:pt x="14259" y="84837"/>
                      <a:pt x="16937" y="86168"/>
                      <a:pt x="18747" y="86484"/>
                    </a:cubicBezTo>
                    <a:cubicBezTo>
                      <a:pt x="21582" y="86985"/>
                      <a:pt x="24518" y="87218"/>
                      <a:pt x="27387" y="87285"/>
                    </a:cubicBezTo>
                    <a:cubicBezTo>
                      <a:pt x="27698" y="87288"/>
                      <a:pt x="28009" y="87290"/>
                      <a:pt x="28320" y="87290"/>
                    </a:cubicBezTo>
                    <a:cubicBezTo>
                      <a:pt x="33773" y="87290"/>
                      <a:pt x="39169" y="86750"/>
                      <a:pt x="44565" y="86151"/>
                    </a:cubicBezTo>
                    <a:cubicBezTo>
                      <a:pt x="46433" y="85984"/>
                      <a:pt x="48335" y="85784"/>
                      <a:pt x="50069" y="85117"/>
                    </a:cubicBezTo>
                    <a:cubicBezTo>
                      <a:pt x="51103" y="84716"/>
                      <a:pt x="52104" y="84183"/>
                      <a:pt x="53205" y="84049"/>
                    </a:cubicBezTo>
                    <a:cubicBezTo>
                      <a:pt x="53405" y="84026"/>
                      <a:pt x="53608" y="84016"/>
                      <a:pt x="53812" y="84016"/>
                    </a:cubicBezTo>
                    <a:cubicBezTo>
                      <a:pt x="55172" y="84016"/>
                      <a:pt x="56604" y="84464"/>
                      <a:pt x="57912" y="84464"/>
                    </a:cubicBezTo>
                    <a:cubicBezTo>
                      <a:pt x="58664" y="84464"/>
                      <a:pt x="59376" y="84316"/>
                      <a:pt x="60010" y="83849"/>
                    </a:cubicBezTo>
                    <a:cubicBezTo>
                      <a:pt x="58375" y="82848"/>
                      <a:pt x="58542" y="80447"/>
                      <a:pt x="58909" y="78512"/>
                    </a:cubicBezTo>
                    <a:cubicBezTo>
                      <a:pt x="59243" y="76710"/>
                      <a:pt x="59643" y="74943"/>
                      <a:pt x="59876" y="73141"/>
                    </a:cubicBezTo>
                    <a:cubicBezTo>
                      <a:pt x="61211" y="63701"/>
                      <a:pt x="60410" y="53694"/>
                      <a:pt x="56140" y="45288"/>
                    </a:cubicBezTo>
                    <a:cubicBezTo>
                      <a:pt x="48735" y="30878"/>
                      <a:pt x="35893" y="23906"/>
                      <a:pt x="35893" y="23839"/>
                    </a:cubicBezTo>
                    <a:cubicBezTo>
                      <a:pt x="35059" y="21104"/>
                      <a:pt x="37093" y="18302"/>
                      <a:pt x="39095" y="16234"/>
                    </a:cubicBezTo>
                    <a:cubicBezTo>
                      <a:pt x="41663" y="13565"/>
                      <a:pt x="44365" y="10997"/>
                      <a:pt x="47234" y="8662"/>
                    </a:cubicBezTo>
                    <a:cubicBezTo>
                      <a:pt x="46856" y="8463"/>
                      <a:pt x="46468" y="8384"/>
                      <a:pt x="46072" y="8384"/>
                    </a:cubicBezTo>
                    <a:cubicBezTo>
                      <a:pt x="44513" y="8384"/>
                      <a:pt x="42835" y="9613"/>
                      <a:pt x="41166" y="9613"/>
                    </a:cubicBezTo>
                    <a:cubicBezTo>
                      <a:pt x="41054" y="9613"/>
                      <a:pt x="40942" y="9608"/>
                      <a:pt x="40829" y="9596"/>
                    </a:cubicBezTo>
                    <a:cubicBezTo>
                      <a:pt x="39996" y="9496"/>
                      <a:pt x="39195" y="8995"/>
                      <a:pt x="38494" y="8495"/>
                    </a:cubicBezTo>
                    <a:cubicBezTo>
                      <a:pt x="36159" y="6794"/>
                      <a:pt x="34225" y="4492"/>
                      <a:pt x="32924" y="1890"/>
                    </a:cubicBezTo>
                    <a:cubicBezTo>
                      <a:pt x="32557" y="1123"/>
                      <a:pt x="32257" y="356"/>
                      <a:pt x="31389" y="89"/>
                    </a:cubicBezTo>
                    <a:cubicBezTo>
                      <a:pt x="31206" y="28"/>
                      <a:pt x="31023" y="0"/>
                      <a:pt x="308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6"/>
              <p:cNvSpPr/>
              <p:nvPr/>
            </p:nvSpPr>
            <p:spPr>
              <a:xfrm>
                <a:off x="2335175" y="2809950"/>
                <a:ext cx="342775" cy="342775"/>
              </a:xfrm>
              <a:custGeom>
                <a:avLst/>
                <a:gdLst/>
                <a:ahLst/>
                <a:cxnLst/>
                <a:rect l="l" t="t" r="r" b="b"/>
                <a:pathLst>
                  <a:path w="13711" h="13711" extrusionOk="0">
                    <a:moveTo>
                      <a:pt x="2002" y="1"/>
                    </a:moveTo>
                    <a:lnTo>
                      <a:pt x="2002" y="1"/>
                    </a:lnTo>
                    <a:cubicBezTo>
                      <a:pt x="1535" y="134"/>
                      <a:pt x="1101" y="234"/>
                      <a:pt x="701" y="368"/>
                    </a:cubicBezTo>
                    <a:cubicBezTo>
                      <a:pt x="434" y="468"/>
                      <a:pt x="201" y="568"/>
                      <a:pt x="100" y="801"/>
                    </a:cubicBezTo>
                    <a:cubicBezTo>
                      <a:pt x="0" y="1035"/>
                      <a:pt x="100" y="1335"/>
                      <a:pt x="234" y="1535"/>
                    </a:cubicBezTo>
                    <a:cubicBezTo>
                      <a:pt x="1101" y="3470"/>
                      <a:pt x="10908" y="8807"/>
                      <a:pt x="13076" y="13710"/>
                    </a:cubicBezTo>
                    <a:cubicBezTo>
                      <a:pt x="13277" y="13644"/>
                      <a:pt x="13477" y="13577"/>
                      <a:pt x="13710" y="13510"/>
                    </a:cubicBezTo>
                    <a:cubicBezTo>
                      <a:pt x="13677" y="13344"/>
                      <a:pt x="13677" y="13177"/>
                      <a:pt x="13610" y="13010"/>
                    </a:cubicBezTo>
                    <a:cubicBezTo>
                      <a:pt x="13543" y="12510"/>
                      <a:pt x="13243" y="11876"/>
                      <a:pt x="13010" y="11476"/>
                    </a:cubicBezTo>
                    <a:cubicBezTo>
                      <a:pt x="12409" y="10375"/>
                      <a:pt x="11575" y="9407"/>
                      <a:pt x="10675" y="8573"/>
                    </a:cubicBezTo>
                    <a:cubicBezTo>
                      <a:pt x="9040" y="7072"/>
                      <a:pt x="7172" y="5705"/>
                      <a:pt x="5271" y="4504"/>
                    </a:cubicBezTo>
                    <a:cubicBezTo>
                      <a:pt x="4070" y="3737"/>
                      <a:pt x="2035" y="3070"/>
                      <a:pt x="1368" y="1735"/>
                    </a:cubicBezTo>
                    <a:cubicBezTo>
                      <a:pt x="934" y="901"/>
                      <a:pt x="1435" y="468"/>
                      <a:pt x="2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6"/>
              <p:cNvSpPr/>
              <p:nvPr/>
            </p:nvSpPr>
            <p:spPr>
              <a:xfrm>
                <a:off x="2757600" y="2587575"/>
                <a:ext cx="105850" cy="602675"/>
              </a:xfrm>
              <a:custGeom>
                <a:avLst/>
                <a:gdLst/>
                <a:ahLst/>
                <a:cxnLst/>
                <a:rect l="l" t="t" r="r" b="b"/>
                <a:pathLst>
                  <a:path w="4234" h="24107" extrusionOk="0">
                    <a:moveTo>
                      <a:pt x="2138" y="1"/>
                    </a:moveTo>
                    <a:cubicBezTo>
                      <a:pt x="1337" y="1"/>
                      <a:pt x="587" y="545"/>
                      <a:pt x="15" y="1090"/>
                    </a:cubicBezTo>
                    <a:cubicBezTo>
                      <a:pt x="5" y="1101"/>
                      <a:pt x="1" y="1105"/>
                      <a:pt x="2" y="1105"/>
                    </a:cubicBezTo>
                    <a:cubicBezTo>
                      <a:pt x="18" y="1105"/>
                      <a:pt x="592" y="636"/>
                      <a:pt x="1017" y="636"/>
                    </a:cubicBezTo>
                    <a:cubicBezTo>
                      <a:pt x="1226" y="636"/>
                      <a:pt x="1398" y="750"/>
                      <a:pt x="1450" y="1090"/>
                    </a:cubicBezTo>
                    <a:cubicBezTo>
                      <a:pt x="1717" y="2725"/>
                      <a:pt x="1316" y="12598"/>
                      <a:pt x="1483" y="24107"/>
                    </a:cubicBezTo>
                    <a:cubicBezTo>
                      <a:pt x="2150" y="8062"/>
                      <a:pt x="2951" y="1924"/>
                      <a:pt x="2984" y="1424"/>
                    </a:cubicBezTo>
                    <a:cubicBezTo>
                      <a:pt x="2984" y="952"/>
                      <a:pt x="3080" y="783"/>
                      <a:pt x="3219" y="783"/>
                    </a:cubicBezTo>
                    <a:cubicBezTo>
                      <a:pt x="3577" y="783"/>
                      <a:pt x="4222" y="1921"/>
                      <a:pt x="4232" y="1921"/>
                    </a:cubicBezTo>
                    <a:cubicBezTo>
                      <a:pt x="4233" y="1921"/>
                      <a:pt x="4229" y="1911"/>
                      <a:pt x="4218" y="1891"/>
                    </a:cubicBezTo>
                    <a:cubicBezTo>
                      <a:pt x="3852" y="1123"/>
                      <a:pt x="3551" y="356"/>
                      <a:pt x="2684" y="89"/>
                    </a:cubicBezTo>
                    <a:cubicBezTo>
                      <a:pt x="2500" y="28"/>
                      <a:pt x="2318" y="1"/>
                      <a:pt x="2138" y="1"/>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6"/>
              <p:cNvSpPr/>
              <p:nvPr/>
            </p:nvSpPr>
            <p:spPr>
              <a:xfrm>
                <a:off x="2887225" y="2796250"/>
                <a:ext cx="333600" cy="379000"/>
              </a:xfrm>
              <a:custGeom>
                <a:avLst/>
                <a:gdLst/>
                <a:ahLst/>
                <a:cxnLst/>
                <a:rect l="l" t="t" r="r" b="b"/>
                <a:pathLst>
                  <a:path w="13344" h="15160" extrusionOk="0">
                    <a:moveTo>
                      <a:pt x="12213" y="1"/>
                    </a:moveTo>
                    <a:cubicBezTo>
                      <a:pt x="10686" y="1"/>
                      <a:pt x="8980" y="1229"/>
                      <a:pt x="7301" y="1229"/>
                    </a:cubicBezTo>
                    <a:cubicBezTo>
                      <a:pt x="7202" y="1229"/>
                      <a:pt x="7104" y="1225"/>
                      <a:pt x="7006" y="1216"/>
                    </a:cubicBezTo>
                    <a:cubicBezTo>
                      <a:pt x="4804" y="3184"/>
                      <a:pt x="2669" y="5385"/>
                      <a:pt x="1368" y="8054"/>
                    </a:cubicBezTo>
                    <a:cubicBezTo>
                      <a:pt x="601" y="9755"/>
                      <a:pt x="1" y="11957"/>
                      <a:pt x="635" y="13825"/>
                    </a:cubicBezTo>
                    <a:cubicBezTo>
                      <a:pt x="868" y="14559"/>
                      <a:pt x="1335" y="14926"/>
                      <a:pt x="1902" y="15159"/>
                    </a:cubicBezTo>
                    <a:cubicBezTo>
                      <a:pt x="1302" y="12491"/>
                      <a:pt x="3236" y="9822"/>
                      <a:pt x="5205" y="7821"/>
                    </a:cubicBezTo>
                    <a:cubicBezTo>
                      <a:pt x="7740" y="5152"/>
                      <a:pt x="10508" y="2617"/>
                      <a:pt x="13344" y="282"/>
                    </a:cubicBezTo>
                    <a:cubicBezTo>
                      <a:pt x="12981" y="81"/>
                      <a:pt x="12603" y="1"/>
                      <a:pt x="122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6"/>
              <p:cNvSpPr/>
              <p:nvPr/>
            </p:nvSpPr>
            <p:spPr>
              <a:xfrm>
                <a:off x="2428575" y="2633600"/>
                <a:ext cx="291900" cy="537475"/>
              </a:xfrm>
              <a:custGeom>
                <a:avLst/>
                <a:gdLst/>
                <a:ahLst/>
                <a:cxnLst/>
                <a:rect l="l" t="t" r="r" b="b"/>
                <a:pathLst>
                  <a:path w="11676" h="21499" extrusionOk="0">
                    <a:moveTo>
                      <a:pt x="3938" y="0"/>
                    </a:moveTo>
                    <a:cubicBezTo>
                      <a:pt x="3460" y="0"/>
                      <a:pt x="2949" y="139"/>
                      <a:pt x="2435" y="450"/>
                    </a:cubicBezTo>
                    <a:cubicBezTo>
                      <a:pt x="1101" y="1284"/>
                      <a:pt x="167" y="2952"/>
                      <a:pt x="0" y="4486"/>
                    </a:cubicBezTo>
                    <a:cubicBezTo>
                      <a:pt x="0" y="4496"/>
                      <a:pt x="1" y="4501"/>
                      <a:pt x="3" y="4501"/>
                    </a:cubicBezTo>
                    <a:cubicBezTo>
                      <a:pt x="11" y="4501"/>
                      <a:pt x="44" y="4351"/>
                      <a:pt x="100" y="4153"/>
                    </a:cubicBezTo>
                    <a:cubicBezTo>
                      <a:pt x="234" y="3702"/>
                      <a:pt x="634" y="3477"/>
                      <a:pt x="1034" y="3477"/>
                    </a:cubicBezTo>
                    <a:cubicBezTo>
                      <a:pt x="1435" y="3477"/>
                      <a:pt x="1835" y="3702"/>
                      <a:pt x="1968" y="4153"/>
                    </a:cubicBezTo>
                    <a:cubicBezTo>
                      <a:pt x="4103" y="11458"/>
                      <a:pt x="11308" y="21031"/>
                      <a:pt x="11675" y="21498"/>
                    </a:cubicBezTo>
                    <a:cubicBezTo>
                      <a:pt x="11675" y="21465"/>
                      <a:pt x="6305" y="10891"/>
                      <a:pt x="5971" y="6788"/>
                    </a:cubicBezTo>
                    <a:cubicBezTo>
                      <a:pt x="5871" y="5620"/>
                      <a:pt x="6305" y="4486"/>
                      <a:pt x="6472" y="3319"/>
                    </a:cubicBezTo>
                    <a:cubicBezTo>
                      <a:pt x="6727" y="1502"/>
                      <a:pt x="5512" y="0"/>
                      <a:pt x="3938" y="0"/>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6"/>
              <p:cNvSpPr/>
              <p:nvPr/>
            </p:nvSpPr>
            <p:spPr>
              <a:xfrm>
                <a:off x="2611200" y="3125825"/>
                <a:ext cx="345275" cy="76925"/>
              </a:xfrm>
              <a:custGeom>
                <a:avLst/>
                <a:gdLst/>
                <a:ahLst/>
                <a:cxnLst/>
                <a:rect l="l" t="t" r="r" b="b"/>
                <a:pathLst>
                  <a:path w="13811" h="3077" extrusionOk="0">
                    <a:moveTo>
                      <a:pt x="12815" y="0"/>
                    </a:moveTo>
                    <a:cubicBezTo>
                      <a:pt x="12757" y="0"/>
                      <a:pt x="12699" y="13"/>
                      <a:pt x="12643" y="41"/>
                    </a:cubicBezTo>
                    <a:cubicBezTo>
                      <a:pt x="10842" y="742"/>
                      <a:pt x="8874" y="1042"/>
                      <a:pt x="6906" y="1042"/>
                    </a:cubicBezTo>
                    <a:cubicBezTo>
                      <a:pt x="4971" y="1042"/>
                      <a:pt x="2969" y="775"/>
                      <a:pt x="1168" y="141"/>
                    </a:cubicBezTo>
                    <a:cubicBezTo>
                      <a:pt x="1123" y="130"/>
                      <a:pt x="1079" y="125"/>
                      <a:pt x="1035" y="125"/>
                    </a:cubicBezTo>
                    <a:cubicBezTo>
                      <a:pt x="688" y="125"/>
                      <a:pt x="378" y="461"/>
                      <a:pt x="201" y="875"/>
                    </a:cubicBezTo>
                    <a:cubicBezTo>
                      <a:pt x="1" y="1309"/>
                      <a:pt x="34" y="1876"/>
                      <a:pt x="434" y="2076"/>
                    </a:cubicBezTo>
                    <a:cubicBezTo>
                      <a:pt x="2569" y="2810"/>
                      <a:pt x="4737" y="3077"/>
                      <a:pt x="6906" y="3077"/>
                    </a:cubicBezTo>
                    <a:cubicBezTo>
                      <a:pt x="9074" y="3044"/>
                      <a:pt x="11242" y="2743"/>
                      <a:pt x="13343" y="1909"/>
                    </a:cubicBezTo>
                    <a:cubicBezTo>
                      <a:pt x="13744" y="1709"/>
                      <a:pt x="13810" y="1176"/>
                      <a:pt x="13577" y="709"/>
                    </a:cubicBezTo>
                    <a:cubicBezTo>
                      <a:pt x="13410" y="320"/>
                      <a:pt x="13105" y="0"/>
                      <a:pt x="128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6" name="Google Shape;2106;p66"/>
            <p:cNvSpPr/>
            <p:nvPr/>
          </p:nvSpPr>
          <p:spPr>
            <a:xfrm>
              <a:off x="5817908" y="3445400"/>
              <a:ext cx="412794" cy="539002"/>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7" name="Google Shape;2107;p66"/>
          <p:cNvGrpSpPr/>
          <p:nvPr/>
        </p:nvGrpSpPr>
        <p:grpSpPr>
          <a:xfrm>
            <a:off x="6767150" y="3933652"/>
            <a:ext cx="542964" cy="465786"/>
            <a:chOff x="5863675" y="3789852"/>
            <a:chExt cx="542964" cy="465786"/>
          </a:xfrm>
        </p:grpSpPr>
        <p:sp>
          <p:nvSpPr>
            <p:cNvPr id="2108" name="Google Shape;2108;p66"/>
            <p:cNvSpPr/>
            <p:nvPr/>
          </p:nvSpPr>
          <p:spPr>
            <a:xfrm>
              <a:off x="5863675" y="378985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6"/>
            <p:cNvSpPr/>
            <p:nvPr/>
          </p:nvSpPr>
          <p:spPr>
            <a:xfrm>
              <a:off x="6250483" y="407491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41"/>
          <p:cNvSpPr txBox="1">
            <a:spLocks noGrp="1"/>
          </p:cNvSpPr>
          <p:nvPr>
            <p:ph type="title"/>
          </p:nvPr>
        </p:nvSpPr>
        <p:spPr>
          <a:xfrm>
            <a:off x="260771" y="210750"/>
            <a:ext cx="4813450" cy="148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400" dirty="0"/>
              <a:t>Group7(ABT)</a:t>
            </a:r>
            <a:endParaRPr sz="5400" dirty="0"/>
          </a:p>
        </p:txBody>
      </p:sp>
      <p:grpSp>
        <p:nvGrpSpPr>
          <p:cNvPr id="790" name="Google Shape;790;p41"/>
          <p:cNvGrpSpPr/>
          <p:nvPr/>
        </p:nvGrpSpPr>
        <p:grpSpPr>
          <a:xfrm>
            <a:off x="4731362" y="1092747"/>
            <a:ext cx="3683551" cy="3274697"/>
            <a:chOff x="4854078" y="1487819"/>
            <a:chExt cx="3220450" cy="2862998"/>
          </a:xfrm>
        </p:grpSpPr>
        <p:grpSp>
          <p:nvGrpSpPr>
            <p:cNvPr id="791" name="Google Shape;791;p41"/>
            <p:cNvGrpSpPr/>
            <p:nvPr/>
          </p:nvGrpSpPr>
          <p:grpSpPr>
            <a:xfrm>
              <a:off x="4854078" y="1487819"/>
              <a:ext cx="3220450" cy="2862998"/>
              <a:chOff x="3463850" y="2107825"/>
              <a:chExt cx="2522875" cy="2242850"/>
            </a:xfrm>
          </p:grpSpPr>
          <p:sp>
            <p:nvSpPr>
              <p:cNvPr id="792" name="Google Shape;792;p41"/>
              <p:cNvSpPr/>
              <p:nvPr/>
            </p:nvSpPr>
            <p:spPr>
              <a:xfrm>
                <a:off x="4735150" y="2107825"/>
                <a:ext cx="263100" cy="376400"/>
              </a:xfrm>
              <a:custGeom>
                <a:avLst/>
                <a:gdLst/>
                <a:ahLst/>
                <a:cxnLst/>
                <a:rect l="l" t="t" r="r" b="b"/>
                <a:pathLst>
                  <a:path w="10524" h="15056" extrusionOk="0">
                    <a:moveTo>
                      <a:pt x="4236" y="1"/>
                    </a:moveTo>
                    <a:cubicBezTo>
                      <a:pt x="2440" y="1"/>
                      <a:pt x="761" y="812"/>
                      <a:pt x="761" y="2630"/>
                    </a:cubicBezTo>
                    <a:cubicBezTo>
                      <a:pt x="1" y="7767"/>
                      <a:pt x="4469" y="12205"/>
                      <a:pt x="3679" y="14758"/>
                    </a:cubicBezTo>
                    <a:cubicBezTo>
                      <a:pt x="4021" y="14914"/>
                      <a:pt x="4950" y="15056"/>
                      <a:pt x="6004" y="15056"/>
                    </a:cubicBezTo>
                    <a:cubicBezTo>
                      <a:pt x="8032" y="15056"/>
                      <a:pt x="10523" y="14531"/>
                      <a:pt x="10183" y="12570"/>
                    </a:cubicBezTo>
                    <a:cubicBezTo>
                      <a:pt x="9484" y="8710"/>
                      <a:pt x="9119" y="1779"/>
                      <a:pt x="6840" y="594"/>
                    </a:cubicBezTo>
                    <a:cubicBezTo>
                      <a:pt x="6076" y="207"/>
                      <a:pt x="5141" y="1"/>
                      <a:pt x="42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1"/>
              <p:cNvSpPr/>
              <p:nvPr/>
            </p:nvSpPr>
            <p:spPr>
              <a:xfrm>
                <a:off x="4526350" y="2307575"/>
                <a:ext cx="334225" cy="193325"/>
              </a:xfrm>
              <a:custGeom>
                <a:avLst/>
                <a:gdLst/>
                <a:ahLst/>
                <a:cxnLst/>
                <a:rect l="l" t="t" r="r" b="b"/>
                <a:pathLst>
                  <a:path w="13369" h="7733" extrusionOk="0">
                    <a:moveTo>
                      <a:pt x="752" y="0"/>
                    </a:moveTo>
                    <a:cubicBezTo>
                      <a:pt x="543" y="0"/>
                      <a:pt x="1" y="379"/>
                      <a:pt x="55" y="568"/>
                    </a:cubicBezTo>
                    <a:cubicBezTo>
                      <a:pt x="176" y="963"/>
                      <a:pt x="4158" y="7194"/>
                      <a:pt x="5070" y="7680"/>
                    </a:cubicBezTo>
                    <a:cubicBezTo>
                      <a:pt x="5137" y="7716"/>
                      <a:pt x="5222" y="7732"/>
                      <a:pt x="5323" y="7732"/>
                    </a:cubicBezTo>
                    <a:cubicBezTo>
                      <a:pt x="6607" y="7732"/>
                      <a:pt x="10463" y="5063"/>
                      <a:pt x="11392" y="4641"/>
                    </a:cubicBezTo>
                    <a:cubicBezTo>
                      <a:pt x="13368" y="3820"/>
                      <a:pt x="13277" y="2027"/>
                      <a:pt x="12517" y="1631"/>
                    </a:cubicBezTo>
                    <a:lnTo>
                      <a:pt x="12517" y="1631"/>
                    </a:lnTo>
                    <a:cubicBezTo>
                      <a:pt x="10815" y="2543"/>
                      <a:pt x="5860" y="5431"/>
                      <a:pt x="5860" y="5431"/>
                    </a:cubicBezTo>
                    <a:cubicBezTo>
                      <a:pt x="5860" y="5431"/>
                      <a:pt x="875" y="172"/>
                      <a:pt x="815" y="21"/>
                    </a:cubicBezTo>
                    <a:cubicBezTo>
                      <a:pt x="801" y="7"/>
                      <a:pt x="779"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1"/>
              <p:cNvSpPr/>
              <p:nvPr/>
            </p:nvSpPr>
            <p:spPr>
              <a:xfrm>
                <a:off x="4769350" y="2331650"/>
                <a:ext cx="306275" cy="466625"/>
              </a:xfrm>
              <a:custGeom>
                <a:avLst/>
                <a:gdLst/>
                <a:ahLst/>
                <a:cxnLst/>
                <a:rect l="l" t="t" r="r" b="b"/>
                <a:pathLst>
                  <a:path w="12251" h="18665" extrusionOk="0">
                    <a:moveTo>
                      <a:pt x="5353" y="1"/>
                    </a:moveTo>
                    <a:cubicBezTo>
                      <a:pt x="3557" y="1"/>
                      <a:pt x="2466" y="667"/>
                      <a:pt x="2037" y="881"/>
                    </a:cubicBezTo>
                    <a:cubicBezTo>
                      <a:pt x="1612" y="1064"/>
                      <a:pt x="1308" y="2158"/>
                      <a:pt x="1460" y="3556"/>
                    </a:cubicBezTo>
                    <a:cubicBezTo>
                      <a:pt x="1581" y="4559"/>
                      <a:pt x="1" y="5805"/>
                      <a:pt x="2007" y="7143"/>
                    </a:cubicBezTo>
                    <a:cubicBezTo>
                      <a:pt x="4043" y="10851"/>
                      <a:pt x="3101" y="14194"/>
                      <a:pt x="2645" y="17477"/>
                    </a:cubicBezTo>
                    <a:cubicBezTo>
                      <a:pt x="3031" y="18327"/>
                      <a:pt x="4345" y="18664"/>
                      <a:pt x="5902" y="18664"/>
                    </a:cubicBezTo>
                    <a:cubicBezTo>
                      <a:pt x="8020" y="18664"/>
                      <a:pt x="10589" y="18040"/>
                      <a:pt x="11885" y="17234"/>
                    </a:cubicBezTo>
                    <a:cubicBezTo>
                      <a:pt x="12250" y="14985"/>
                      <a:pt x="10122" y="13739"/>
                      <a:pt x="10274" y="11672"/>
                    </a:cubicBezTo>
                    <a:cubicBezTo>
                      <a:pt x="11277" y="5349"/>
                      <a:pt x="11156" y="1672"/>
                      <a:pt x="10183" y="1368"/>
                    </a:cubicBezTo>
                    <a:cubicBezTo>
                      <a:pt x="8217" y="328"/>
                      <a:pt x="6611" y="1"/>
                      <a:pt x="53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1"/>
              <p:cNvSpPr/>
              <p:nvPr/>
            </p:nvSpPr>
            <p:spPr>
              <a:xfrm>
                <a:off x="4746275" y="2150025"/>
                <a:ext cx="222950" cy="236400"/>
              </a:xfrm>
              <a:custGeom>
                <a:avLst/>
                <a:gdLst/>
                <a:ahLst/>
                <a:cxnLst/>
                <a:rect l="l" t="t" r="r" b="b"/>
                <a:pathLst>
                  <a:path w="8918" h="9456" extrusionOk="0">
                    <a:moveTo>
                      <a:pt x="1167" y="0"/>
                    </a:moveTo>
                    <a:cubicBezTo>
                      <a:pt x="711" y="699"/>
                      <a:pt x="650" y="1915"/>
                      <a:pt x="954" y="3009"/>
                    </a:cubicBezTo>
                    <a:cubicBezTo>
                      <a:pt x="893" y="3526"/>
                      <a:pt x="893" y="4408"/>
                      <a:pt x="103" y="5167"/>
                    </a:cubicBezTo>
                    <a:cubicBezTo>
                      <a:pt x="0" y="5283"/>
                      <a:pt x="157" y="5328"/>
                      <a:pt x="388" y="5328"/>
                    </a:cubicBezTo>
                    <a:cubicBezTo>
                      <a:pt x="706" y="5328"/>
                      <a:pt x="1165" y="5243"/>
                      <a:pt x="1288" y="5137"/>
                    </a:cubicBezTo>
                    <a:cubicBezTo>
                      <a:pt x="1471" y="5715"/>
                      <a:pt x="1683" y="6231"/>
                      <a:pt x="2139" y="6474"/>
                    </a:cubicBezTo>
                    <a:cubicBezTo>
                      <a:pt x="2264" y="6548"/>
                      <a:pt x="2401" y="6581"/>
                      <a:pt x="2549" y="6581"/>
                    </a:cubicBezTo>
                    <a:cubicBezTo>
                      <a:pt x="3014" y="6581"/>
                      <a:pt x="3584" y="6259"/>
                      <a:pt x="4206" y="5867"/>
                    </a:cubicBezTo>
                    <a:cubicBezTo>
                      <a:pt x="4210" y="5865"/>
                      <a:pt x="4215" y="5863"/>
                      <a:pt x="4219" y="5863"/>
                    </a:cubicBezTo>
                    <a:cubicBezTo>
                      <a:pt x="4349" y="5863"/>
                      <a:pt x="4642" y="6683"/>
                      <a:pt x="4936" y="7417"/>
                    </a:cubicBezTo>
                    <a:cubicBezTo>
                      <a:pt x="4997" y="7538"/>
                      <a:pt x="4358" y="7630"/>
                      <a:pt x="4115" y="7903"/>
                    </a:cubicBezTo>
                    <a:cubicBezTo>
                      <a:pt x="3963" y="8055"/>
                      <a:pt x="4753" y="9453"/>
                      <a:pt x="5361" y="9453"/>
                    </a:cubicBezTo>
                    <a:cubicBezTo>
                      <a:pt x="5386" y="9455"/>
                      <a:pt x="5411" y="9456"/>
                      <a:pt x="5437" y="9456"/>
                    </a:cubicBezTo>
                    <a:cubicBezTo>
                      <a:pt x="6397" y="9456"/>
                      <a:pt x="8118" y="8376"/>
                      <a:pt x="8918" y="7873"/>
                    </a:cubicBezTo>
                    <a:cubicBezTo>
                      <a:pt x="8857" y="7690"/>
                      <a:pt x="7489" y="7478"/>
                      <a:pt x="7337" y="7326"/>
                    </a:cubicBezTo>
                    <a:cubicBezTo>
                      <a:pt x="6851" y="6930"/>
                      <a:pt x="6243" y="5502"/>
                      <a:pt x="6243" y="5259"/>
                    </a:cubicBezTo>
                    <a:cubicBezTo>
                      <a:pt x="6152" y="4225"/>
                      <a:pt x="2200" y="5259"/>
                      <a:pt x="11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1"/>
              <p:cNvSpPr/>
              <p:nvPr/>
            </p:nvSpPr>
            <p:spPr>
              <a:xfrm>
                <a:off x="4794425" y="2367650"/>
                <a:ext cx="245625" cy="245625"/>
              </a:xfrm>
              <a:custGeom>
                <a:avLst/>
                <a:gdLst/>
                <a:ahLst/>
                <a:cxnLst/>
                <a:rect l="l" t="t" r="r" b="b"/>
                <a:pathLst>
                  <a:path w="9825" h="9825" extrusionOk="0">
                    <a:moveTo>
                      <a:pt x="8234" y="0"/>
                    </a:moveTo>
                    <a:cubicBezTo>
                      <a:pt x="7743" y="0"/>
                      <a:pt x="7302" y="311"/>
                      <a:pt x="7204" y="870"/>
                    </a:cubicBezTo>
                    <a:cubicBezTo>
                      <a:pt x="6809" y="2876"/>
                      <a:pt x="7083" y="7800"/>
                      <a:pt x="7083" y="7800"/>
                    </a:cubicBezTo>
                    <a:cubicBezTo>
                      <a:pt x="7083" y="7800"/>
                      <a:pt x="396" y="6949"/>
                      <a:pt x="244" y="6949"/>
                    </a:cubicBezTo>
                    <a:cubicBezTo>
                      <a:pt x="92" y="6949"/>
                      <a:pt x="1" y="7800"/>
                      <a:pt x="244" y="7891"/>
                    </a:cubicBezTo>
                    <a:cubicBezTo>
                      <a:pt x="550" y="8030"/>
                      <a:pt x="6305" y="9825"/>
                      <a:pt x="8001" y="9825"/>
                    </a:cubicBezTo>
                    <a:cubicBezTo>
                      <a:pt x="8158" y="9825"/>
                      <a:pt x="8280" y="9809"/>
                      <a:pt x="8359" y="9776"/>
                    </a:cubicBezTo>
                    <a:cubicBezTo>
                      <a:pt x="9332" y="9350"/>
                      <a:pt x="9727" y="3423"/>
                      <a:pt x="9788" y="2329"/>
                    </a:cubicBezTo>
                    <a:cubicBezTo>
                      <a:pt x="9825" y="704"/>
                      <a:pt x="8973" y="0"/>
                      <a:pt x="82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1"/>
              <p:cNvSpPr/>
              <p:nvPr/>
            </p:nvSpPr>
            <p:spPr>
              <a:xfrm>
                <a:off x="4811150" y="2674350"/>
                <a:ext cx="261425" cy="19775"/>
              </a:xfrm>
              <a:custGeom>
                <a:avLst/>
                <a:gdLst/>
                <a:ahLst/>
                <a:cxnLst/>
                <a:rect l="l" t="t" r="r" b="b"/>
                <a:pathLst>
                  <a:path w="10457" h="791" extrusionOk="0">
                    <a:moveTo>
                      <a:pt x="335" y="0"/>
                    </a:moveTo>
                    <a:cubicBezTo>
                      <a:pt x="122" y="0"/>
                      <a:pt x="0" y="152"/>
                      <a:pt x="0" y="335"/>
                    </a:cubicBezTo>
                    <a:lnTo>
                      <a:pt x="0" y="456"/>
                    </a:lnTo>
                    <a:cubicBezTo>
                      <a:pt x="0" y="638"/>
                      <a:pt x="152" y="790"/>
                      <a:pt x="335" y="790"/>
                    </a:cubicBezTo>
                    <a:lnTo>
                      <a:pt x="10122" y="790"/>
                    </a:lnTo>
                    <a:cubicBezTo>
                      <a:pt x="10335" y="790"/>
                      <a:pt x="10456" y="638"/>
                      <a:pt x="10456" y="456"/>
                    </a:cubicBezTo>
                    <a:lnTo>
                      <a:pt x="10456" y="335"/>
                    </a:lnTo>
                    <a:cubicBezTo>
                      <a:pt x="10456" y="152"/>
                      <a:pt x="10335" y="0"/>
                      <a:pt x="101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1"/>
              <p:cNvSpPr/>
              <p:nvPr/>
            </p:nvSpPr>
            <p:spPr>
              <a:xfrm>
                <a:off x="4802025" y="2593025"/>
                <a:ext cx="35750" cy="319950"/>
              </a:xfrm>
              <a:custGeom>
                <a:avLst/>
                <a:gdLst/>
                <a:ahLst/>
                <a:cxnLst/>
                <a:rect l="l" t="t" r="r" b="b"/>
                <a:pathLst>
                  <a:path w="1430" h="12798" extrusionOk="0">
                    <a:moveTo>
                      <a:pt x="609" y="1"/>
                    </a:moveTo>
                    <a:cubicBezTo>
                      <a:pt x="274" y="1"/>
                      <a:pt x="1" y="244"/>
                      <a:pt x="1" y="609"/>
                    </a:cubicBezTo>
                    <a:lnTo>
                      <a:pt x="1" y="12189"/>
                    </a:lnTo>
                    <a:cubicBezTo>
                      <a:pt x="1" y="12524"/>
                      <a:pt x="274" y="12797"/>
                      <a:pt x="609" y="12797"/>
                    </a:cubicBezTo>
                    <a:lnTo>
                      <a:pt x="821" y="12797"/>
                    </a:lnTo>
                    <a:cubicBezTo>
                      <a:pt x="1125" y="12797"/>
                      <a:pt x="1368" y="12524"/>
                      <a:pt x="1429" y="12220"/>
                    </a:cubicBezTo>
                    <a:lnTo>
                      <a:pt x="1429" y="609"/>
                    </a:lnTo>
                    <a:cubicBezTo>
                      <a:pt x="1429" y="244"/>
                      <a:pt x="1156" y="1"/>
                      <a:pt x="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1"/>
              <p:cNvSpPr/>
              <p:nvPr/>
            </p:nvSpPr>
            <p:spPr>
              <a:xfrm>
                <a:off x="5046725" y="2593025"/>
                <a:ext cx="34975" cy="319950"/>
              </a:xfrm>
              <a:custGeom>
                <a:avLst/>
                <a:gdLst/>
                <a:ahLst/>
                <a:cxnLst/>
                <a:rect l="l" t="t" r="r" b="b"/>
                <a:pathLst>
                  <a:path w="1399" h="12798" extrusionOk="0">
                    <a:moveTo>
                      <a:pt x="608" y="1"/>
                    </a:moveTo>
                    <a:cubicBezTo>
                      <a:pt x="243" y="1"/>
                      <a:pt x="0" y="244"/>
                      <a:pt x="0" y="609"/>
                    </a:cubicBezTo>
                    <a:lnTo>
                      <a:pt x="0" y="12189"/>
                    </a:lnTo>
                    <a:cubicBezTo>
                      <a:pt x="0" y="12524"/>
                      <a:pt x="243" y="12797"/>
                      <a:pt x="608" y="12797"/>
                    </a:cubicBezTo>
                    <a:lnTo>
                      <a:pt x="790" y="12797"/>
                    </a:lnTo>
                    <a:cubicBezTo>
                      <a:pt x="1125" y="12797"/>
                      <a:pt x="1398" y="12524"/>
                      <a:pt x="1398" y="12220"/>
                    </a:cubicBezTo>
                    <a:lnTo>
                      <a:pt x="1398" y="609"/>
                    </a:lnTo>
                    <a:cubicBezTo>
                      <a:pt x="1398" y="244"/>
                      <a:pt x="1125" y="1"/>
                      <a:pt x="7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1"/>
              <p:cNvSpPr/>
              <p:nvPr/>
            </p:nvSpPr>
            <p:spPr>
              <a:xfrm>
                <a:off x="3744250" y="2716125"/>
                <a:ext cx="1941550" cy="1189250"/>
              </a:xfrm>
              <a:custGeom>
                <a:avLst/>
                <a:gdLst/>
                <a:ahLst/>
                <a:cxnLst/>
                <a:rect l="l" t="t" r="r" b="b"/>
                <a:pathLst>
                  <a:path w="77662" h="47570" extrusionOk="0">
                    <a:moveTo>
                      <a:pt x="3800" y="1"/>
                    </a:moveTo>
                    <a:cubicBezTo>
                      <a:pt x="1703" y="1"/>
                      <a:pt x="1" y="1703"/>
                      <a:pt x="1" y="3800"/>
                    </a:cubicBezTo>
                    <a:lnTo>
                      <a:pt x="1" y="43771"/>
                    </a:lnTo>
                    <a:cubicBezTo>
                      <a:pt x="1" y="45868"/>
                      <a:pt x="1703" y="47570"/>
                      <a:pt x="3800" y="47570"/>
                    </a:cubicBezTo>
                    <a:lnTo>
                      <a:pt x="73862" y="47570"/>
                    </a:lnTo>
                    <a:cubicBezTo>
                      <a:pt x="75960" y="47570"/>
                      <a:pt x="77662" y="45868"/>
                      <a:pt x="77631" y="43740"/>
                    </a:cubicBezTo>
                    <a:lnTo>
                      <a:pt x="77631" y="3800"/>
                    </a:lnTo>
                    <a:cubicBezTo>
                      <a:pt x="77631" y="1703"/>
                      <a:pt x="75899" y="1"/>
                      <a:pt x="73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p:cNvSpPr/>
              <p:nvPr/>
            </p:nvSpPr>
            <p:spPr>
              <a:xfrm>
                <a:off x="3463850" y="3889400"/>
                <a:ext cx="2522875" cy="461275"/>
              </a:xfrm>
              <a:custGeom>
                <a:avLst/>
                <a:gdLst/>
                <a:ahLst/>
                <a:cxnLst/>
                <a:rect l="l" t="t" r="r" b="b"/>
                <a:pathLst>
                  <a:path w="100915" h="18451" extrusionOk="0">
                    <a:moveTo>
                      <a:pt x="13162" y="1"/>
                    </a:moveTo>
                    <a:cubicBezTo>
                      <a:pt x="12250" y="1"/>
                      <a:pt x="943" y="14499"/>
                      <a:pt x="943" y="14499"/>
                    </a:cubicBezTo>
                    <a:cubicBezTo>
                      <a:pt x="1" y="15715"/>
                      <a:pt x="1247" y="18451"/>
                      <a:pt x="3375" y="18451"/>
                    </a:cubicBezTo>
                    <a:lnTo>
                      <a:pt x="97541" y="18451"/>
                    </a:lnTo>
                    <a:cubicBezTo>
                      <a:pt x="99668" y="18451"/>
                      <a:pt x="100914" y="15715"/>
                      <a:pt x="99972" y="14499"/>
                    </a:cubicBezTo>
                    <a:cubicBezTo>
                      <a:pt x="99972" y="14499"/>
                      <a:pt x="88878" y="1"/>
                      <a:pt x="87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1"/>
              <p:cNvSpPr/>
              <p:nvPr/>
            </p:nvSpPr>
            <p:spPr>
              <a:xfrm>
                <a:off x="3479050" y="4263275"/>
                <a:ext cx="2487700" cy="75250"/>
              </a:xfrm>
              <a:custGeom>
                <a:avLst/>
                <a:gdLst/>
                <a:ahLst/>
                <a:cxnLst/>
                <a:rect l="l" t="t" r="r" b="b"/>
                <a:pathLst>
                  <a:path w="99508" h="3010" extrusionOk="0">
                    <a:moveTo>
                      <a:pt x="1794" y="0"/>
                    </a:moveTo>
                    <a:cubicBezTo>
                      <a:pt x="1" y="0"/>
                      <a:pt x="913" y="3009"/>
                      <a:pt x="3010" y="3009"/>
                    </a:cubicBezTo>
                    <a:lnTo>
                      <a:pt x="96477" y="3009"/>
                    </a:lnTo>
                    <a:cubicBezTo>
                      <a:pt x="96487" y="3010"/>
                      <a:pt x="96498" y="3010"/>
                      <a:pt x="96508" y="3010"/>
                    </a:cubicBezTo>
                    <a:cubicBezTo>
                      <a:pt x="98613" y="3010"/>
                      <a:pt x="99507" y="0"/>
                      <a:pt x="977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1"/>
              <p:cNvSpPr/>
              <p:nvPr/>
            </p:nvSpPr>
            <p:spPr>
              <a:xfrm>
                <a:off x="3775425" y="3936525"/>
                <a:ext cx="131475" cy="55500"/>
              </a:xfrm>
              <a:custGeom>
                <a:avLst/>
                <a:gdLst/>
                <a:ahLst/>
                <a:cxnLst/>
                <a:rect l="l" t="t" r="r" b="b"/>
                <a:pathLst>
                  <a:path w="5259" h="2220" extrusionOk="0">
                    <a:moveTo>
                      <a:pt x="1824" y="0"/>
                    </a:moveTo>
                    <a:cubicBezTo>
                      <a:pt x="1185" y="730"/>
                      <a:pt x="578" y="1459"/>
                      <a:pt x="0" y="2219"/>
                    </a:cubicBezTo>
                    <a:lnTo>
                      <a:pt x="3830" y="2219"/>
                    </a:lnTo>
                    <a:cubicBezTo>
                      <a:pt x="4347" y="1459"/>
                      <a:pt x="4803" y="730"/>
                      <a:pt x="5258"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1"/>
              <p:cNvSpPr/>
              <p:nvPr/>
            </p:nvSpPr>
            <p:spPr>
              <a:xfrm>
                <a:off x="4185000" y="3936525"/>
                <a:ext cx="96525" cy="55500"/>
              </a:xfrm>
              <a:custGeom>
                <a:avLst/>
                <a:gdLst/>
                <a:ahLst/>
                <a:cxnLst/>
                <a:rect l="l" t="t" r="r" b="b"/>
                <a:pathLst>
                  <a:path w="3861" h="2220" extrusionOk="0">
                    <a:moveTo>
                      <a:pt x="791" y="0"/>
                    </a:moveTo>
                    <a:cubicBezTo>
                      <a:pt x="487" y="730"/>
                      <a:pt x="213" y="1459"/>
                      <a:pt x="0" y="2219"/>
                    </a:cubicBezTo>
                    <a:lnTo>
                      <a:pt x="3405" y="2219"/>
                    </a:lnTo>
                    <a:cubicBezTo>
                      <a:pt x="3526" y="1459"/>
                      <a:pt x="3678" y="730"/>
                      <a:pt x="3861"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1"/>
              <p:cNvSpPr/>
              <p:nvPr/>
            </p:nvSpPr>
            <p:spPr>
              <a:xfrm>
                <a:off x="4308100" y="3936525"/>
                <a:ext cx="101100" cy="55500"/>
              </a:xfrm>
              <a:custGeom>
                <a:avLst/>
                <a:gdLst/>
                <a:ahLst/>
                <a:cxnLst/>
                <a:rect l="l" t="t" r="r" b="b"/>
                <a:pathLst>
                  <a:path w="4044" h="2220" extrusionOk="0">
                    <a:moveTo>
                      <a:pt x="517" y="0"/>
                    </a:moveTo>
                    <a:cubicBezTo>
                      <a:pt x="304" y="730"/>
                      <a:pt x="152" y="1459"/>
                      <a:pt x="0" y="2219"/>
                    </a:cubicBezTo>
                    <a:lnTo>
                      <a:pt x="4013" y="2219"/>
                    </a:lnTo>
                    <a:cubicBezTo>
                      <a:pt x="4013" y="1459"/>
                      <a:pt x="4043" y="730"/>
                      <a:pt x="4013"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1"/>
              <p:cNvSpPr/>
              <p:nvPr/>
            </p:nvSpPr>
            <p:spPr>
              <a:xfrm>
                <a:off x="4586975" y="3936525"/>
                <a:ext cx="122375" cy="55500"/>
              </a:xfrm>
              <a:custGeom>
                <a:avLst/>
                <a:gdLst/>
                <a:ahLst/>
                <a:cxnLst/>
                <a:rect l="l" t="t" r="r" b="b"/>
                <a:pathLst>
                  <a:path w="4895" h="2220" extrusionOk="0">
                    <a:moveTo>
                      <a:pt x="1" y="0"/>
                    </a:moveTo>
                    <a:lnTo>
                      <a:pt x="1" y="2219"/>
                    </a:lnTo>
                    <a:lnTo>
                      <a:pt x="4894" y="2219"/>
                    </a:lnTo>
                    <a:lnTo>
                      <a:pt x="4894" y="0"/>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1"/>
              <p:cNvSpPr/>
              <p:nvPr/>
            </p:nvSpPr>
            <p:spPr>
              <a:xfrm>
                <a:off x="4446400" y="3936525"/>
                <a:ext cx="103375" cy="55500"/>
              </a:xfrm>
              <a:custGeom>
                <a:avLst/>
                <a:gdLst/>
                <a:ahLst/>
                <a:cxnLst/>
                <a:rect l="l" t="t" r="r" b="b"/>
                <a:pathLst>
                  <a:path w="4135" h="2220" extrusionOk="0">
                    <a:moveTo>
                      <a:pt x="0" y="0"/>
                    </a:moveTo>
                    <a:lnTo>
                      <a:pt x="0" y="2219"/>
                    </a:lnTo>
                    <a:lnTo>
                      <a:pt x="4134" y="2219"/>
                    </a:lnTo>
                    <a:cubicBezTo>
                      <a:pt x="4134" y="1459"/>
                      <a:pt x="4104" y="730"/>
                      <a:pt x="4104"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1"/>
              <p:cNvSpPr/>
              <p:nvPr/>
            </p:nvSpPr>
            <p:spPr>
              <a:xfrm>
                <a:off x="4056575" y="3936525"/>
                <a:ext cx="108675" cy="55500"/>
              </a:xfrm>
              <a:custGeom>
                <a:avLst/>
                <a:gdLst/>
                <a:ahLst/>
                <a:cxnLst/>
                <a:rect l="l" t="t" r="r" b="b"/>
                <a:pathLst>
                  <a:path w="4347" h="2220" extrusionOk="0">
                    <a:moveTo>
                      <a:pt x="1095" y="0"/>
                    </a:moveTo>
                    <a:cubicBezTo>
                      <a:pt x="730" y="730"/>
                      <a:pt x="396" y="1459"/>
                      <a:pt x="0" y="2219"/>
                    </a:cubicBezTo>
                    <a:lnTo>
                      <a:pt x="3587" y="2219"/>
                    </a:lnTo>
                    <a:cubicBezTo>
                      <a:pt x="3800" y="1459"/>
                      <a:pt x="4043" y="730"/>
                      <a:pt x="4347"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1"/>
              <p:cNvSpPr/>
              <p:nvPr/>
            </p:nvSpPr>
            <p:spPr>
              <a:xfrm>
                <a:off x="3916750" y="3936525"/>
                <a:ext cx="124650" cy="55500"/>
              </a:xfrm>
              <a:custGeom>
                <a:avLst/>
                <a:gdLst/>
                <a:ahLst/>
                <a:cxnLst/>
                <a:rect l="l" t="t" r="r" b="b"/>
                <a:pathLst>
                  <a:path w="4986" h="2220" extrusionOk="0">
                    <a:moveTo>
                      <a:pt x="1368" y="0"/>
                    </a:moveTo>
                    <a:cubicBezTo>
                      <a:pt x="912" y="760"/>
                      <a:pt x="457" y="1490"/>
                      <a:pt x="1" y="2219"/>
                    </a:cubicBezTo>
                    <a:lnTo>
                      <a:pt x="3861" y="2219"/>
                    </a:lnTo>
                    <a:cubicBezTo>
                      <a:pt x="4226" y="1459"/>
                      <a:pt x="4621" y="730"/>
                      <a:pt x="4985"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1"/>
              <p:cNvSpPr/>
              <p:nvPr/>
            </p:nvSpPr>
            <p:spPr>
              <a:xfrm>
                <a:off x="3698675" y="4033775"/>
                <a:ext cx="143625" cy="54750"/>
              </a:xfrm>
              <a:custGeom>
                <a:avLst/>
                <a:gdLst/>
                <a:ahLst/>
                <a:cxnLst/>
                <a:rect l="l" t="t" r="r" b="b"/>
                <a:pathLst>
                  <a:path w="5745" h="2190" extrusionOk="0">
                    <a:moveTo>
                      <a:pt x="1733" y="1"/>
                    </a:moveTo>
                    <a:cubicBezTo>
                      <a:pt x="1185" y="730"/>
                      <a:pt x="547" y="1490"/>
                      <a:pt x="0" y="2189"/>
                    </a:cubicBezTo>
                    <a:lnTo>
                      <a:pt x="4134" y="2189"/>
                    </a:lnTo>
                    <a:cubicBezTo>
                      <a:pt x="4681" y="1429"/>
                      <a:pt x="5198" y="730"/>
                      <a:pt x="574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1"/>
              <p:cNvSpPr/>
              <p:nvPr/>
            </p:nvSpPr>
            <p:spPr>
              <a:xfrm>
                <a:off x="4005650" y="4033775"/>
                <a:ext cx="125425" cy="54750"/>
              </a:xfrm>
              <a:custGeom>
                <a:avLst/>
                <a:gdLst/>
                <a:ahLst/>
                <a:cxnLst/>
                <a:rect l="l" t="t" r="r" b="b"/>
                <a:pathLst>
                  <a:path w="5017" h="2190" extrusionOk="0">
                    <a:moveTo>
                      <a:pt x="1126" y="1"/>
                    </a:moveTo>
                    <a:cubicBezTo>
                      <a:pt x="761" y="730"/>
                      <a:pt x="366" y="1429"/>
                      <a:pt x="1" y="2189"/>
                    </a:cubicBezTo>
                    <a:lnTo>
                      <a:pt x="4317" y="2189"/>
                    </a:lnTo>
                    <a:cubicBezTo>
                      <a:pt x="4560" y="1429"/>
                      <a:pt x="4773" y="730"/>
                      <a:pt x="5016"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1"/>
              <p:cNvSpPr/>
              <p:nvPr/>
            </p:nvSpPr>
            <p:spPr>
              <a:xfrm>
                <a:off x="4152325" y="4033775"/>
                <a:ext cx="111725" cy="54750"/>
              </a:xfrm>
              <a:custGeom>
                <a:avLst/>
                <a:gdLst/>
                <a:ahLst/>
                <a:cxnLst/>
                <a:rect l="l" t="t" r="r" b="b"/>
                <a:pathLst>
                  <a:path w="4469" h="2190" extrusionOk="0">
                    <a:moveTo>
                      <a:pt x="730" y="1"/>
                    </a:moveTo>
                    <a:cubicBezTo>
                      <a:pt x="517" y="730"/>
                      <a:pt x="274" y="1429"/>
                      <a:pt x="0" y="2189"/>
                    </a:cubicBezTo>
                    <a:lnTo>
                      <a:pt x="4164" y="2189"/>
                    </a:lnTo>
                    <a:cubicBezTo>
                      <a:pt x="4256" y="1429"/>
                      <a:pt x="4347" y="730"/>
                      <a:pt x="4468"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1"/>
              <p:cNvSpPr/>
              <p:nvPr/>
            </p:nvSpPr>
            <p:spPr>
              <a:xfrm>
                <a:off x="4293650" y="4033775"/>
                <a:ext cx="113250" cy="54750"/>
              </a:xfrm>
              <a:custGeom>
                <a:avLst/>
                <a:gdLst/>
                <a:ahLst/>
                <a:cxnLst/>
                <a:rect l="l" t="t" r="r" b="b"/>
                <a:pathLst>
                  <a:path w="4530" h="2190" extrusionOk="0">
                    <a:moveTo>
                      <a:pt x="305" y="1"/>
                    </a:moveTo>
                    <a:cubicBezTo>
                      <a:pt x="214" y="730"/>
                      <a:pt x="122" y="1429"/>
                      <a:pt x="1" y="2189"/>
                    </a:cubicBezTo>
                    <a:lnTo>
                      <a:pt x="4439" y="2189"/>
                    </a:lnTo>
                    <a:cubicBezTo>
                      <a:pt x="4469" y="1429"/>
                      <a:pt x="4499" y="730"/>
                      <a:pt x="4530"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1"/>
              <p:cNvSpPr/>
              <p:nvPr/>
            </p:nvSpPr>
            <p:spPr>
              <a:xfrm>
                <a:off x="4442600" y="4033775"/>
                <a:ext cx="107175" cy="54750"/>
              </a:xfrm>
              <a:custGeom>
                <a:avLst/>
                <a:gdLst/>
                <a:ahLst/>
                <a:cxnLst/>
                <a:rect l="l" t="t" r="r" b="b"/>
                <a:pathLst>
                  <a:path w="4287" h="2190" extrusionOk="0">
                    <a:moveTo>
                      <a:pt x="92" y="1"/>
                    </a:moveTo>
                    <a:cubicBezTo>
                      <a:pt x="61" y="730"/>
                      <a:pt x="31" y="1429"/>
                      <a:pt x="0" y="2189"/>
                    </a:cubicBezTo>
                    <a:lnTo>
                      <a:pt x="4286" y="2189"/>
                    </a:lnTo>
                    <a:lnTo>
                      <a:pt x="4286"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1"/>
              <p:cNvSpPr/>
              <p:nvPr/>
            </p:nvSpPr>
            <p:spPr>
              <a:xfrm>
                <a:off x="4587750" y="4033775"/>
                <a:ext cx="121600" cy="54750"/>
              </a:xfrm>
              <a:custGeom>
                <a:avLst/>
                <a:gdLst/>
                <a:ahLst/>
                <a:cxnLst/>
                <a:rect l="l" t="t" r="r" b="b"/>
                <a:pathLst>
                  <a:path w="4864" h="2190" extrusionOk="0">
                    <a:moveTo>
                      <a:pt x="0" y="1"/>
                    </a:moveTo>
                    <a:lnTo>
                      <a:pt x="0" y="2189"/>
                    </a:lnTo>
                    <a:lnTo>
                      <a:pt x="4863" y="2189"/>
                    </a:lnTo>
                    <a:lnTo>
                      <a:pt x="4863"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1"/>
              <p:cNvSpPr/>
              <p:nvPr/>
            </p:nvSpPr>
            <p:spPr>
              <a:xfrm>
                <a:off x="3848350" y="4033775"/>
                <a:ext cx="142900" cy="54750"/>
              </a:xfrm>
              <a:custGeom>
                <a:avLst/>
                <a:gdLst/>
                <a:ahLst/>
                <a:cxnLst/>
                <a:rect l="l" t="t" r="r" b="b"/>
                <a:pathLst>
                  <a:path w="5716" h="2190" extrusionOk="0">
                    <a:moveTo>
                      <a:pt x="1612" y="1"/>
                    </a:moveTo>
                    <a:cubicBezTo>
                      <a:pt x="1065" y="730"/>
                      <a:pt x="579" y="1490"/>
                      <a:pt x="1" y="2189"/>
                    </a:cubicBezTo>
                    <a:lnTo>
                      <a:pt x="4530" y="2189"/>
                    </a:lnTo>
                    <a:cubicBezTo>
                      <a:pt x="4955" y="1429"/>
                      <a:pt x="5320" y="730"/>
                      <a:pt x="571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1"/>
              <p:cNvSpPr/>
              <p:nvPr/>
            </p:nvSpPr>
            <p:spPr>
              <a:xfrm>
                <a:off x="3602925" y="4135600"/>
                <a:ext cx="163400" cy="58550"/>
              </a:xfrm>
              <a:custGeom>
                <a:avLst/>
                <a:gdLst/>
                <a:ahLst/>
                <a:cxnLst/>
                <a:rect l="l" t="t" r="r" b="b"/>
                <a:pathLst>
                  <a:path w="6536" h="2342" extrusionOk="0">
                    <a:moveTo>
                      <a:pt x="2189" y="1"/>
                    </a:moveTo>
                    <a:cubicBezTo>
                      <a:pt x="1976" y="214"/>
                      <a:pt x="1763" y="487"/>
                      <a:pt x="1550" y="700"/>
                    </a:cubicBezTo>
                    <a:cubicBezTo>
                      <a:pt x="1064" y="1277"/>
                      <a:pt x="517" y="1825"/>
                      <a:pt x="0" y="2341"/>
                    </a:cubicBezTo>
                    <a:lnTo>
                      <a:pt x="4712" y="2341"/>
                    </a:lnTo>
                    <a:cubicBezTo>
                      <a:pt x="5319" y="1551"/>
                      <a:pt x="5927" y="791"/>
                      <a:pt x="653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1"/>
              <p:cNvSpPr/>
              <p:nvPr/>
            </p:nvSpPr>
            <p:spPr>
              <a:xfrm>
                <a:off x="3767825" y="4135600"/>
                <a:ext cx="167950" cy="58550"/>
              </a:xfrm>
              <a:custGeom>
                <a:avLst/>
                <a:gdLst/>
                <a:ahLst/>
                <a:cxnLst/>
                <a:rect l="l" t="t" r="r" b="b"/>
                <a:pathLst>
                  <a:path w="6718" h="2342" extrusionOk="0">
                    <a:moveTo>
                      <a:pt x="1793" y="1"/>
                    </a:moveTo>
                    <a:cubicBezTo>
                      <a:pt x="1185" y="791"/>
                      <a:pt x="578" y="1551"/>
                      <a:pt x="0" y="2341"/>
                    </a:cubicBezTo>
                    <a:lnTo>
                      <a:pt x="5410" y="2341"/>
                    </a:lnTo>
                    <a:cubicBezTo>
                      <a:pt x="5866" y="1581"/>
                      <a:pt x="6322" y="791"/>
                      <a:pt x="6717"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1"/>
              <p:cNvSpPr/>
              <p:nvPr/>
            </p:nvSpPr>
            <p:spPr>
              <a:xfrm>
                <a:off x="3947150" y="4135600"/>
                <a:ext cx="151250" cy="58550"/>
              </a:xfrm>
              <a:custGeom>
                <a:avLst/>
                <a:gdLst/>
                <a:ahLst/>
                <a:cxnLst/>
                <a:rect l="l" t="t" r="r" b="b"/>
                <a:pathLst>
                  <a:path w="6050" h="2342" extrusionOk="0">
                    <a:moveTo>
                      <a:pt x="1307" y="1"/>
                    </a:moveTo>
                    <a:cubicBezTo>
                      <a:pt x="882" y="791"/>
                      <a:pt x="426" y="1551"/>
                      <a:pt x="0" y="2341"/>
                    </a:cubicBezTo>
                    <a:lnTo>
                      <a:pt x="5289" y="2341"/>
                    </a:lnTo>
                    <a:cubicBezTo>
                      <a:pt x="5563" y="1581"/>
                      <a:pt x="5836" y="791"/>
                      <a:pt x="604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1"/>
              <p:cNvSpPr/>
              <p:nvPr/>
            </p:nvSpPr>
            <p:spPr>
              <a:xfrm>
                <a:off x="4119650" y="4135600"/>
                <a:ext cx="131475" cy="58550"/>
              </a:xfrm>
              <a:custGeom>
                <a:avLst/>
                <a:gdLst/>
                <a:ahLst/>
                <a:cxnLst/>
                <a:rect l="l" t="t" r="r" b="b"/>
                <a:pathLst>
                  <a:path w="5259" h="2342" extrusionOk="0">
                    <a:moveTo>
                      <a:pt x="760" y="1"/>
                    </a:moveTo>
                    <a:cubicBezTo>
                      <a:pt x="487" y="791"/>
                      <a:pt x="243" y="1551"/>
                      <a:pt x="0" y="2341"/>
                    </a:cubicBezTo>
                    <a:lnTo>
                      <a:pt x="5016" y="2341"/>
                    </a:lnTo>
                    <a:cubicBezTo>
                      <a:pt x="5076" y="1551"/>
                      <a:pt x="5198" y="791"/>
                      <a:pt x="525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1"/>
              <p:cNvSpPr/>
              <p:nvPr/>
            </p:nvSpPr>
            <p:spPr>
              <a:xfrm>
                <a:off x="4283025" y="4135600"/>
                <a:ext cx="118575" cy="58550"/>
              </a:xfrm>
              <a:custGeom>
                <a:avLst/>
                <a:gdLst/>
                <a:ahLst/>
                <a:cxnLst/>
                <a:rect l="l" t="t" r="r" b="b"/>
                <a:pathLst>
                  <a:path w="4743" h="2342" extrusionOk="0">
                    <a:moveTo>
                      <a:pt x="243" y="1"/>
                    </a:moveTo>
                    <a:cubicBezTo>
                      <a:pt x="183" y="791"/>
                      <a:pt x="61" y="1551"/>
                      <a:pt x="0" y="2341"/>
                    </a:cubicBezTo>
                    <a:lnTo>
                      <a:pt x="4620" y="2341"/>
                    </a:lnTo>
                    <a:cubicBezTo>
                      <a:pt x="4651" y="1551"/>
                      <a:pt x="4712" y="791"/>
                      <a:pt x="4742"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1"/>
              <p:cNvSpPr/>
              <p:nvPr/>
            </p:nvSpPr>
            <p:spPr>
              <a:xfrm>
                <a:off x="4435750" y="4135600"/>
                <a:ext cx="114775" cy="58550"/>
              </a:xfrm>
              <a:custGeom>
                <a:avLst/>
                <a:gdLst/>
                <a:ahLst/>
                <a:cxnLst/>
                <a:rect l="l" t="t" r="r" b="b"/>
                <a:pathLst>
                  <a:path w="4591" h="2342" extrusionOk="0">
                    <a:moveTo>
                      <a:pt x="153" y="1"/>
                    </a:moveTo>
                    <a:cubicBezTo>
                      <a:pt x="122" y="791"/>
                      <a:pt x="31" y="1551"/>
                      <a:pt x="1" y="2341"/>
                    </a:cubicBezTo>
                    <a:lnTo>
                      <a:pt x="4591" y="2341"/>
                    </a:lnTo>
                    <a:lnTo>
                      <a:pt x="4591"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1"/>
              <p:cNvSpPr/>
              <p:nvPr/>
            </p:nvSpPr>
            <p:spPr>
              <a:xfrm>
                <a:off x="5548250" y="3936525"/>
                <a:ext cx="130725" cy="55500"/>
              </a:xfrm>
              <a:custGeom>
                <a:avLst/>
                <a:gdLst/>
                <a:ahLst/>
                <a:cxnLst/>
                <a:rect l="l" t="t" r="r" b="b"/>
                <a:pathLst>
                  <a:path w="5229" h="2220" extrusionOk="0">
                    <a:moveTo>
                      <a:pt x="0" y="0"/>
                    </a:moveTo>
                    <a:cubicBezTo>
                      <a:pt x="456" y="730"/>
                      <a:pt x="912" y="1459"/>
                      <a:pt x="1398" y="2219"/>
                    </a:cubicBezTo>
                    <a:lnTo>
                      <a:pt x="5228" y="2219"/>
                    </a:lnTo>
                    <a:cubicBezTo>
                      <a:pt x="4651" y="1459"/>
                      <a:pt x="4043" y="730"/>
                      <a:pt x="3404"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1"/>
              <p:cNvSpPr/>
              <p:nvPr/>
            </p:nvSpPr>
            <p:spPr>
              <a:xfrm>
                <a:off x="5172850" y="3936525"/>
                <a:ext cx="96525" cy="55500"/>
              </a:xfrm>
              <a:custGeom>
                <a:avLst/>
                <a:gdLst/>
                <a:ahLst/>
                <a:cxnLst/>
                <a:rect l="l" t="t" r="r" b="b"/>
                <a:pathLst>
                  <a:path w="3861" h="2220" extrusionOk="0">
                    <a:moveTo>
                      <a:pt x="1" y="0"/>
                    </a:moveTo>
                    <a:cubicBezTo>
                      <a:pt x="183" y="730"/>
                      <a:pt x="335" y="1459"/>
                      <a:pt x="457" y="2219"/>
                    </a:cubicBezTo>
                    <a:lnTo>
                      <a:pt x="3861" y="2219"/>
                    </a:lnTo>
                    <a:cubicBezTo>
                      <a:pt x="3648" y="1459"/>
                      <a:pt x="3375" y="730"/>
                      <a:pt x="3071"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1"/>
              <p:cNvSpPr/>
              <p:nvPr/>
            </p:nvSpPr>
            <p:spPr>
              <a:xfrm>
                <a:off x="5045950" y="3936525"/>
                <a:ext cx="100325" cy="55500"/>
              </a:xfrm>
              <a:custGeom>
                <a:avLst/>
                <a:gdLst/>
                <a:ahLst/>
                <a:cxnLst/>
                <a:rect l="l" t="t" r="r" b="b"/>
                <a:pathLst>
                  <a:path w="4013" h="2220" extrusionOk="0">
                    <a:moveTo>
                      <a:pt x="31" y="0"/>
                    </a:moveTo>
                    <a:lnTo>
                      <a:pt x="1" y="2219"/>
                    </a:lnTo>
                    <a:lnTo>
                      <a:pt x="4013" y="2219"/>
                    </a:lnTo>
                    <a:cubicBezTo>
                      <a:pt x="3861" y="1459"/>
                      <a:pt x="3709" y="730"/>
                      <a:pt x="3527"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1"/>
              <p:cNvSpPr/>
              <p:nvPr/>
            </p:nvSpPr>
            <p:spPr>
              <a:xfrm>
                <a:off x="4745025" y="3936525"/>
                <a:ext cx="123150" cy="55500"/>
              </a:xfrm>
              <a:custGeom>
                <a:avLst/>
                <a:gdLst/>
                <a:ahLst/>
                <a:cxnLst/>
                <a:rect l="l" t="t" r="r" b="b"/>
                <a:pathLst>
                  <a:path w="4926" h="2220" extrusionOk="0">
                    <a:moveTo>
                      <a:pt x="1" y="0"/>
                    </a:moveTo>
                    <a:lnTo>
                      <a:pt x="1" y="2219"/>
                    </a:lnTo>
                    <a:lnTo>
                      <a:pt x="4925" y="2219"/>
                    </a:lnTo>
                    <a:lnTo>
                      <a:pt x="4925" y="0"/>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1"/>
              <p:cNvSpPr/>
              <p:nvPr/>
            </p:nvSpPr>
            <p:spPr>
              <a:xfrm>
                <a:off x="4904625" y="3936525"/>
                <a:ext cx="104125" cy="55500"/>
              </a:xfrm>
              <a:custGeom>
                <a:avLst/>
                <a:gdLst/>
                <a:ahLst/>
                <a:cxnLst/>
                <a:rect l="l" t="t" r="r" b="b"/>
                <a:pathLst>
                  <a:path w="4165" h="2220" extrusionOk="0">
                    <a:moveTo>
                      <a:pt x="61" y="0"/>
                    </a:moveTo>
                    <a:cubicBezTo>
                      <a:pt x="61" y="730"/>
                      <a:pt x="61" y="1459"/>
                      <a:pt x="0" y="2219"/>
                    </a:cubicBezTo>
                    <a:lnTo>
                      <a:pt x="4164" y="2219"/>
                    </a:lnTo>
                    <a:lnTo>
                      <a:pt x="4164" y="0"/>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1"/>
              <p:cNvSpPr/>
              <p:nvPr/>
            </p:nvSpPr>
            <p:spPr>
              <a:xfrm>
                <a:off x="5290650" y="3936525"/>
                <a:ext cx="107925" cy="55500"/>
              </a:xfrm>
              <a:custGeom>
                <a:avLst/>
                <a:gdLst/>
                <a:ahLst/>
                <a:cxnLst/>
                <a:rect l="l" t="t" r="r" b="b"/>
                <a:pathLst>
                  <a:path w="4317" h="2220" extrusionOk="0">
                    <a:moveTo>
                      <a:pt x="0" y="0"/>
                    </a:moveTo>
                    <a:cubicBezTo>
                      <a:pt x="274" y="730"/>
                      <a:pt x="517" y="1459"/>
                      <a:pt x="760" y="2219"/>
                    </a:cubicBezTo>
                    <a:lnTo>
                      <a:pt x="4316" y="2219"/>
                    </a:lnTo>
                    <a:cubicBezTo>
                      <a:pt x="3951" y="1459"/>
                      <a:pt x="3617" y="730"/>
                      <a:pt x="3222"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1"/>
              <p:cNvSpPr/>
              <p:nvPr/>
            </p:nvSpPr>
            <p:spPr>
              <a:xfrm>
                <a:off x="5413750" y="3936525"/>
                <a:ext cx="124650" cy="55500"/>
              </a:xfrm>
              <a:custGeom>
                <a:avLst/>
                <a:gdLst/>
                <a:ahLst/>
                <a:cxnLst/>
                <a:rect l="l" t="t" r="r" b="b"/>
                <a:pathLst>
                  <a:path w="4986" h="2220" extrusionOk="0">
                    <a:moveTo>
                      <a:pt x="0" y="0"/>
                    </a:moveTo>
                    <a:cubicBezTo>
                      <a:pt x="334" y="730"/>
                      <a:pt x="730" y="1459"/>
                      <a:pt x="1155" y="2219"/>
                    </a:cubicBezTo>
                    <a:lnTo>
                      <a:pt x="4985" y="2219"/>
                    </a:lnTo>
                    <a:cubicBezTo>
                      <a:pt x="4529" y="1490"/>
                      <a:pt x="4073" y="760"/>
                      <a:pt x="3617"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1"/>
              <p:cNvSpPr/>
              <p:nvPr/>
            </p:nvSpPr>
            <p:spPr>
              <a:xfrm>
                <a:off x="5612075" y="4033775"/>
                <a:ext cx="143650" cy="54750"/>
              </a:xfrm>
              <a:custGeom>
                <a:avLst/>
                <a:gdLst/>
                <a:ahLst/>
                <a:cxnLst/>
                <a:rect l="l" t="t" r="r" b="b"/>
                <a:pathLst>
                  <a:path w="5746" h="2190" extrusionOk="0">
                    <a:moveTo>
                      <a:pt x="0" y="1"/>
                    </a:moveTo>
                    <a:cubicBezTo>
                      <a:pt x="548" y="730"/>
                      <a:pt x="1095" y="1429"/>
                      <a:pt x="1611" y="2189"/>
                    </a:cubicBezTo>
                    <a:lnTo>
                      <a:pt x="5745" y="2189"/>
                    </a:lnTo>
                    <a:cubicBezTo>
                      <a:pt x="5198" y="1490"/>
                      <a:pt x="4560" y="730"/>
                      <a:pt x="4013"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a:off x="5324075" y="4033775"/>
                <a:ext cx="125400" cy="54750"/>
              </a:xfrm>
              <a:custGeom>
                <a:avLst/>
                <a:gdLst/>
                <a:ahLst/>
                <a:cxnLst/>
                <a:rect l="l" t="t" r="r" b="b"/>
                <a:pathLst>
                  <a:path w="5016" h="2190" extrusionOk="0">
                    <a:moveTo>
                      <a:pt x="0" y="1"/>
                    </a:moveTo>
                    <a:cubicBezTo>
                      <a:pt x="213" y="730"/>
                      <a:pt x="456" y="1429"/>
                      <a:pt x="669" y="2189"/>
                    </a:cubicBezTo>
                    <a:lnTo>
                      <a:pt x="5016" y="2189"/>
                    </a:lnTo>
                    <a:cubicBezTo>
                      <a:pt x="4621" y="1429"/>
                      <a:pt x="4256" y="730"/>
                      <a:pt x="3861"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a:off x="5191100" y="4033775"/>
                <a:ext cx="110950" cy="54750"/>
              </a:xfrm>
              <a:custGeom>
                <a:avLst/>
                <a:gdLst/>
                <a:ahLst/>
                <a:cxnLst/>
                <a:rect l="l" t="t" r="r" b="b"/>
                <a:pathLst>
                  <a:path w="4438" h="2190" extrusionOk="0">
                    <a:moveTo>
                      <a:pt x="0" y="1"/>
                    </a:moveTo>
                    <a:cubicBezTo>
                      <a:pt x="91" y="730"/>
                      <a:pt x="183" y="1429"/>
                      <a:pt x="274" y="2189"/>
                    </a:cubicBezTo>
                    <a:lnTo>
                      <a:pt x="4438" y="2189"/>
                    </a:lnTo>
                    <a:cubicBezTo>
                      <a:pt x="4164" y="1429"/>
                      <a:pt x="3921" y="730"/>
                      <a:pt x="3708"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1"/>
              <p:cNvSpPr/>
              <p:nvPr/>
            </p:nvSpPr>
            <p:spPr>
              <a:xfrm>
                <a:off x="5047475" y="4033775"/>
                <a:ext cx="112475" cy="54750"/>
              </a:xfrm>
              <a:custGeom>
                <a:avLst/>
                <a:gdLst/>
                <a:ahLst/>
                <a:cxnLst/>
                <a:rect l="l" t="t" r="r" b="b"/>
                <a:pathLst>
                  <a:path w="4499" h="2190" extrusionOk="0">
                    <a:moveTo>
                      <a:pt x="0" y="1"/>
                    </a:moveTo>
                    <a:cubicBezTo>
                      <a:pt x="31" y="730"/>
                      <a:pt x="61" y="1429"/>
                      <a:pt x="92" y="2189"/>
                    </a:cubicBezTo>
                    <a:lnTo>
                      <a:pt x="4499" y="2189"/>
                    </a:lnTo>
                    <a:cubicBezTo>
                      <a:pt x="4408" y="1429"/>
                      <a:pt x="4317" y="730"/>
                      <a:pt x="422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1"/>
              <p:cNvSpPr/>
              <p:nvPr/>
            </p:nvSpPr>
            <p:spPr>
              <a:xfrm>
                <a:off x="4904625" y="4033775"/>
                <a:ext cx="107925" cy="54750"/>
              </a:xfrm>
              <a:custGeom>
                <a:avLst/>
                <a:gdLst/>
                <a:ahLst/>
                <a:cxnLst/>
                <a:rect l="l" t="t" r="r" b="b"/>
                <a:pathLst>
                  <a:path w="4317" h="2190" extrusionOk="0">
                    <a:moveTo>
                      <a:pt x="0" y="1"/>
                    </a:moveTo>
                    <a:lnTo>
                      <a:pt x="0" y="2189"/>
                    </a:lnTo>
                    <a:lnTo>
                      <a:pt x="4316" y="2189"/>
                    </a:lnTo>
                    <a:cubicBezTo>
                      <a:pt x="4255" y="1429"/>
                      <a:pt x="4225" y="730"/>
                      <a:pt x="419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1"/>
              <p:cNvSpPr/>
              <p:nvPr/>
            </p:nvSpPr>
            <p:spPr>
              <a:xfrm>
                <a:off x="4745025" y="4033775"/>
                <a:ext cx="121625" cy="54750"/>
              </a:xfrm>
              <a:custGeom>
                <a:avLst/>
                <a:gdLst/>
                <a:ahLst/>
                <a:cxnLst/>
                <a:rect l="l" t="t" r="r" b="b"/>
                <a:pathLst>
                  <a:path w="4865" h="2190" extrusionOk="0">
                    <a:moveTo>
                      <a:pt x="1" y="1"/>
                    </a:moveTo>
                    <a:lnTo>
                      <a:pt x="1" y="2189"/>
                    </a:lnTo>
                    <a:lnTo>
                      <a:pt x="4864" y="2189"/>
                    </a:lnTo>
                    <a:lnTo>
                      <a:pt x="4864"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1"/>
              <p:cNvSpPr/>
              <p:nvPr/>
            </p:nvSpPr>
            <p:spPr>
              <a:xfrm>
                <a:off x="5463125" y="4033775"/>
                <a:ext cx="142900" cy="54750"/>
              </a:xfrm>
              <a:custGeom>
                <a:avLst/>
                <a:gdLst/>
                <a:ahLst/>
                <a:cxnLst/>
                <a:rect l="l" t="t" r="r" b="b"/>
                <a:pathLst>
                  <a:path w="5716" h="2190" extrusionOk="0">
                    <a:moveTo>
                      <a:pt x="1" y="1"/>
                    </a:moveTo>
                    <a:cubicBezTo>
                      <a:pt x="396" y="730"/>
                      <a:pt x="761" y="1429"/>
                      <a:pt x="1186" y="2189"/>
                    </a:cubicBezTo>
                    <a:lnTo>
                      <a:pt x="5715" y="2189"/>
                    </a:lnTo>
                    <a:cubicBezTo>
                      <a:pt x="5138" y="1490"/>
                      <a:pt x="4651" y="730"/>
                      <a:pt x="4104"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1"/>
              <p:cNvSpPr/>
              <p:nvPr/>
            </p:nvSpPr>
            <p:spPr>
              <a:xfrm>
                <a:off x="5688050" y="4135600"/>
                <a:ext cx="164175" cy="58550"/>
              </a:xfrm>
              <a:custGeom>
                <a:avLst/>
                <a:gdLst/>
                <a:ahLst/>
                <a:cxnLst/>
                <a:rect l="l" t="t" r="r" b="b"/>
                <a:pathLst>
                  <a:path w="6567" h="2342" extrusionOk="0">
                    <a:moveTo>
                      <a:pt x="1" y="1"/>
                    </a:moveTo>
                    <a:cubicBezTo>
                      <a:pt x="639" y="791"/>
                      <a:pt x="1247" y="1551"/>
                      <a:pt x="1855" y="2341"/>
                    </a:cubicBezTo>
                    <a:lnTo>
                      <a:pt x="6566" y="2341"/>
                    </a:lnTo>
                    <a:cubicBezTo>
                      <a:pt x="6019" y="1825"/>
                      <a:pt x="5472" y="1277"/>
                      <a:pt x="4986" y="700"/>
                    </a:cubicBezTo>
                    <a:cubicBezTo>
                      <a:pt x="4773" y="487"/>
                      <a:pt x="4560" y="214"/>
                      <a:pt x="4348"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p:cNvSpPr/>
              <p:nvPr/>
            </p:nvSpPr>
            <p:spPr>
              <a:xfrm>
                <a:off x="5518600" y="4135600"/>
                <a:ext cx="167975" cy="58550"/>
              </a:xfrm>
              <a:custGeom>
                <a:avLst/>
                <a:gdLst/>
                <a:ahLst/>
                <a:cxnLst/>
                <a:rect l="l" t="t" r="r" b="b"/>
                <a:pathLst>
                  <a:path w="6719" h="2342" extrusionOk="0">
                    <a:moveTo>
                      <a:pt x="1" y="1"/>
                    </a:moveTo>
                    <a:cubicBezTo>
                      <a:pt x="426" y="791"/>
                      <a:pt x="882" y="1581"/>
                      <a:pt x="1338" y="2341"/>
                    </a:cubicBezTo>
                    <a:lnTo>
                      <a:pt x="6718" y="2341"/>
                    </a:lnTo>
                    <a:cubicBezTo>
                      <a:pt x="6141" y="1551"/>
                      <a:pt x="5533" y="791"/>
                      <a:pt x="492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1"/>
              <p:cNvSpPr/>
              <p:nvPr/>
            </p:nvSpPr>
            <p:spPr>
              <a:xfrm>
                <a:off x="5356000" y="4135600"/>
                <a:ext cx="151225" cy="58550"/>
              </a:xfrm>
              <a:custGeom>
                <a:avLst/>
                <a:gdLst/>
                <a:ahLst/>
                <a:cxnLst/>
                <a:rect l="l" t="t" r="r" b="b"/>
                <a:pathLst>
                  <a:path w="6049" h="2342" extrusionOk="0">
                    <a:moveTo>
                      <a:pt x="0" y="1"/>
                    </a:moveTo>
                    <a:cubicBezTo>
                      <a:pt x="274" y="791"/>
                      <a:pt x="547" y="1581"/>
                      <a:pt x="760" y="2341"/>
                    </a:cubicBezTo>
                    <a:lnTo>
                      <a:pt x="6049" y="2341"/>
                    </a:lnTo>
                    <a:cubicBezTo>
                      <a:pt x="5623" y="1551"/>
                      <a:pt x="5167" y="791"/>
                      <a:pt x="4742"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1"/>
              <p:cNvSpPr/>
              <p:nvPr/>
            </p:nvSpPr>
            <p:spPr>
              <a:xfrm>
                <a:off x="5203250" y="4135600"/>
                <a:ext cx="132250" cy="58550"/>
              </a:xfrm>
              <a:custGeom>
                <a:avLst/>
                <a:gdLst/>
                <a:ahLst/>
                <a:cxnLst/>
                <a:rect l="l" t="t" r="r" b="b"/>
                <a:pathLst>
                  <a:path w="5290" h="2342" extrusionOk="0">
                    <a:moveTo>
                      <a:pt x="1" y="1"/>
                    </a:moveTo>
                    <a:cubicBezTo>
                      <a:pt x="122" y="791"/>
                      <a:pt x="183" y="1551"/>
                      <a:pt x="274" y="2341"/>
                    </a:cubicBezTo>
                    <a:lnTo>
                      <a:pt x="5289" y="2341"/>
                    </a:lnTo>
                    <a:cubicBezTo>
                      <a:pt x="5016" y="1551"/>
                      <a:pt x="4773" y="791"/>
                      <a:pt x="452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1"/>
              <p:cNvSpPr/>
              <p:nvPr/>
            </p:nvSpPr>
            <p:spPr>
              <a:xfrm>
                <a:off x="5052800" y="4135600"/>
                <a:ext cx="119325" cy="58550"/>
              </a:xfrm>
              <a:custGeom>
                <a:avLst/>
                <a:gdLst/>
                <a:ahLst/>
                <a:cxnLst/>
                <a:rect l="l" t="t" r="r" b="b"/>
                <a:pathLst>
                  <a:path w="4773" h="2342" extrusionOk="0">
                    <a:moveTo>
                      <a:pt x="0" y="1"/>
                    </a:moveTo>
                    <a:cubicBezTo>
                      <a:pt x="61" y="791"/>
                      <a:pt x="122" y="1551"/>
                      <a:pt x="122" y="2341"/>
                    </a:cubicBezTo>
                    <a:lnTo>
                      <a:pt x="4772" y="2341"/>
                    </a:lnTo>
                    <a:cubicBezTo>
                      <a:pt x="4681" y="1551"/>
                      <a:pt x="4560" y="791"/>
                      <a:pt x="449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1"/>
              <p:cNvSpPr/>
              <p:nvPr/>
            </p:nvSpPr>
            <p:spPr>
              <a:xfrm>
                <a:off x="4903850" y="4135600"/>
                <a:ext cx="116300" cy="58550"/>
              </a:xfrm>
              <a:custGeom>
                <a:avLst/>
                <a:gdLst/>
                <a:ahLst/>
                <a:cxnLst/>
                <a:rect l="l" t="t" r="r" b="b"/>
                <a:pathLst>
                  <a:path w="4652" h="2342" extrusionOk="0">
                    <a:moveTo>
                      <a:pt x="31" y="1"/>
                    </a:moveTo>
                    <a:cubicBezTo>
                      <a:pt x="1" y="791"/>
                      <a:pt x="1" y="1551"/>
                      <a:pt x="31" y="2341"/>
                    </a:cubicBezTo>
                    <a:lnTo>
                      <a:pt x="4651" y="2341"/>
                    </a:lnTo>
                    <a:cubicBezTo>
                      <a:pt x="4590" y="1551"/>
                      <a:pt x="4530" y="791"/>
                      <a:pt x="449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1"/>
              <p:cNvSpPr/>
              <p:nvPr/>
            </p:nvSpPr>
            <p:spPr>
              <a:xfrm>
                <a:off x="4580900" y="4135600"/>
                <a:ext cx="288775" cy="58550"/>
              </a:xfrm>
              <a:custGeom>
                <a:avLst/>
                <a:gdLst/>
                <a:ahLst/>
                <a:cxnLst/>
                <a:rect l="l" t="t" r="r" b="b"/>
                <a:pathLst>
                  <a:path w="11551" h="2342" extrusionOk="0">
                    <a:moveTo>
                      <a:pt x="0" y="1"/>
                    </a:moveTo>
                    <a:lnTo>
                      <a:pt x="0" y="2341"/>
                    </a:lnTo>
                    <a:lnTo>
                      <a:pt x="11551" y="2341"/>
                    </a:lnTo>
                    <a:lnTo>
                      <a:pt x="11551"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1"/>
              <p:cNvSpPr/>
              <p:nvPr/>
            </p:nvSpPr>
            <p:spPr>
              <a:xfrm>
                <a:off x="3832400" y="2798200"/>
                <a:ext cx="1763750" cy="1006875"/>
              </a:xfrm>
              <a:custGeom>
                <a:avLst/>
                <a:gdLst/>
                <a:ahLst/>
                <a:cxnLst/>
                <a:rect l="l" t="t" r="r" b="b"/>
                <a:pathLst>
                  <a:path w="70550" h="40275" extrusionOk="0">
                    <a:moveTo>
                      <a:pt x="1" y="1"/>
                    </a:moveTo>
                    <a:lnTo>
                      <a:pt x="1" y="40275"/>
                    </a:lnTo>
                    <a:lnTo>
                      <a:pt x="70549" y="40275"/>
                    </a:lnTo>
                    <a:lnTo>
                      <a:pt x="705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1"/>
              <p:cNvSpPr/>
              <p:nvPr/>
            </p:nvSpPr>
            <p:spPr>
              <a:xfrm>
                <a:off x="4024650" y="2735075"/>
                <a:ext cx="307800" cy="283900"/>
              </a:xfrm>
              <a:custGeom>
                <a:avLst/>
                <a:gdLst/>
                <a:ahLst/>
                <a:cxnLst/>
                <a:rect l="l" t="t" r="r" b="b"/>
                <a:pathLst>
                  <a:path w="12312" h="11356" extrusionOk="0">
                    <a:moveTo>
                      <a:pt x="11076" y="0"/>
                    </a:moveTo>
                    <a:cubicBezTo>
                      <a:pt x="10993" y="0"/>
                      <a:pt x="10943" y="3"/>
                      <a:pt x="10943" y="3"/>
                    </a:cubicBezTo>
                    <a:cubicBezTo>
                      <a:pt x="10670" y="611"/>
                      <a:pt x="9454" y="6720"/>
                      <a:pt x="9454" y="6720"/>
                    </a:cubicBezTo>
                    <a:cubicBezTo>
                      <a:pt x="9454" y="6720"/>
                      <a:pt x="2645" y="7663"/>
                      <a:pt x="1156" y="7663"/>
                    </a:cubicBezTo>
                    <a:cubicBezTo>
                      <a:pt x="1" y="7875"/>
                      <a:pt x="1308" y="11097"/>
                      <a:pt x="2372" y="11340"/>
                    </a:cubicBezTo>
                    <a:cubicBezTo>
                      <a:pt x="2423" y="11351"/>
                      <a:pt x="2489" y="11356"/>
                      <a:pt x="2568" y="11356"/>
                    </a:cubicBezTo>
                    <a:cubicBezTo>
                      <a:pt x="4113" y="11356"/>
                      <a:pt x="10591" y="9460"/>
                      <a:pt x="11430" y="8939"/>
                    </a:cubicBezTo>
                    <a:cubicBezTo>
                      <a:pt x="12311" y="8362"/>
                      <a:pt x="12068" y="1735"/>
                      <a:pt x="12068" y="124"/>
                    </a:cubicBezTo>
                    <a:cubicBezTo>
                      <a:pt x="11699" y="16"/>
                      <a:pt x="11283" y="0"/>
                      <a:pt x="11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1"/>
              <p:cNvSpPr/>
              <p:nvPr/>
            </p:nvSpPr>
            <p:spPr>
              <a:xfrm>
                <a:off x="4224500" y="3941825"/>
                <a:ext cx="175700" cy="45675"/>
              </a:xfrm>
              <a:custGeom>
                <a:avLst/>
                <a:gdLst/>
                <a:ahLst/>
                <a:cxnLst/>
                <a:rect l="l" t="t" r="r" b="b"/>
                <a:pathLst>
                  <a:path w="7028" h="1827" extrusionOk="0">
                    <a:moveTo>
                      <a:pt x="1217" y="1"/>
                    </a:moveTo>
                    <a:cubicBezTo>
                      <a:pt x="1217" y="1"/>
                      <a:pt x="1" y="1369"/>
                      <a:pt x="1126" y="1460"/>
                    </a:cubicBezTo>
                    <a:cubicBezTo>
                      <a:pt x="1805" y="1538"/>
                      <a:pt x="4074" y="1826"/>
                      <a:pt x="5576" y="1826"/>
                    </a:cubicBezTo>
                    <a:cubicBezTo>
                      <a:pt x="6424" y="1826"/>
                      <a:pt x="7027" y="1734"/>
                      <a:pt x="6961" y="1460"/>
                    </a:cubicBezTo>
                    <a:cubicBezTo>
                      <a:pt x="6749" y="700"/>
                      <a:pt x="1217" y="1"/>
                      <a:pt x="12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1"/>
              <p:cNvSpPr/>
              <p:nvPr/>
            </p:nvSpPr>
            <p:spPr>
              <a:xfrm>
                <a:off x="3891675" y="3948800"/>
                <a:ext cx="104750" cy="75175"/>
              </a:xfrm>
              <a:custGeom>
                <a:avLst/>
                <a:gdLst/>
                <a:ahLst/>
                <a:cxnLst/>
                <a:rect l="l" t="t" r="r" b="b"/>
                <a:pathLst>
                  <a:path w="4190" h="3007" extrusionOk="0">
                    <a:moveTo>
                      <a:pt x="3606" y="1"/>
                    </a:moveTo>
                    <a:cubicBezTo>
                      <a:pt x="2833" y="1"/>
                      <a:pt x="1216" y="1546"/>
                      <a:pt x="1216" y="1546"/>
                    </a:cubicBezTo>
                    <a:cubicBezTo>
                      <a:pt x="1216" y="1546"/>
                      <a:pt x="1" y="2944"/>
                      <a:pt x="1095" y="3005"/>
                    </a:cubicBezTo>
                    <a:cubicBezTo>
                      <a:pt x="1120" y="3006"/>
                      <a:pt x="1146" y="3007"/>
                      <a:pt x="1172" y="3007"/>
                    </a:cubicBezTo>
                    <a:cubicBezTo>
                      <a:pt x="2696" y="3007"/>
                      <a:pt x="4190" y="386"/>
                      <a:pt x="3861" y="87"/>
                    </a:cubicBezTo>
                    <a:cubicBezTo>
                      <a:pt x="3794" y="27"/>
                      <a:pt x="3707" y="1"/>
                      <a:pt x="36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1"/>
              <p:cNvSpPr/>
              <p:nvPr/>
            </p:nvSpPr>
            <p:spPr>
              <a:xfrm>
                <a:off x="3910675" y="3308100"/>
                <a:ext cx="487875" cy="700150"/>
              </a:xfrm>
              <a:custGeom>
                <a:avLst/>
                <a:gdLst/>
                <a:ahLst/>
                <a:cxnLst/>
                <a:rect l="l" t="t" r="r" b="b"/>
                <a:pathLst>
                  <a:path w="19515" h="28006" extrusionOk="0">
                    <a:moveTo>
                      <a:pt x="1247" y="0"/>
                    </a:moveTo>
                    <a:cubicBezTo>
                      <a:pt x="1247" y="0"/>
                      <a:pt x="0" y="27660"/>
                      <a:pt x="0" y="27842"/>
                    </a:cubicBezTo>
                    <a:cubicBezTo>
                      <a:pt x="0" y="27931"/>
                      <a:pt x="283" y="28006"/>
                      <a:pt x="597" y="28006"/>
                    </a:cubicBezTo>
                    <a:cubicBezTo>
                      <a:pt x="926" y="28006"/>
                      <a:pt x="1290" y="27924"/>
                      <a:pt x="1399" y="27690"/>
                    </a:cubicBezTo>
                    <a:cubicBezTo>
                      <a:pt x="2037" y="25289"/>
                      <a:pt x="6414" y="5836"/>
                      <a:pt x="6414" y="5836"/>
                    </a:cubicBezTo>
                    <a:lnTo>
                      <a:pt x="8177" y="6079"/>
                    </a:lnTo>
                    <a:lnTo>
                      <a:pt x="15289" y="12341"/>
                    </a:lnTo>
                    <a:cubicBezTo>
                      <a:pt x="15289" y="12341"/>
                      <a:pt x="13557" y="24955"/>
                      <a:pt x="13618" y="25411"/>
                    </a:cubicBezTo>
                    <a:cubicBezTo>
                      <a:pt x="13651" y="25660"/>
                      <a:pt x="14138" y="25782"/>
                      <a:pt x="14593" y="25782"/>
                    </a:cubicBezTo>
                    <a:cubicBezTo>
                      <a:pt x="14970" y="25782"/>
                      <a:pt x="15326" y="25698"/>
                      <a:pt x="15381" y="25532"/>
                    </a:cubicBezTo>
                    <a:cubicBezTo>
                      <a:pt x="15502" y="25137"/>
                      <a:pt x="19514" y="12067"/>
                      <a:pt x="19514" y="11277"/>
                    </a:cubicBezTo>
                    <a:cubicBezTo>
                      <a:pt x="19514" y="10487"/>
                      <a:pt x="10852" y="30"/>
                      <a:pt x="10852" y="30"/>
                    </a:cubicBezTo>
                    <a:lnTo>
                      <a:pt x="1247" y="30"/>
                    </a:lnTo>
                    <a:lnTo>
                      <a:pt x="12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1"/>
              <p:cNvSpPr/>
              <p:nvPr/>
            </p:nvSpPr>
            <p:spPr>
              <a:xfrm>
                <a:off x="3928150" y="2670675"/>
                <a:ext cx="237275" cy="257600"/>
              </a:xfrm>
              <a:custGeom>
                <a:avLst/>
                <a:gdLst/>
                <a:ahLst/>
                <a:cxnLst/>
                <a:rect l="l" t="t" r="r" b="b"/>
                <a:pathLst>
                  <a:path w="9491" h="10304" extrusionOk="0">
                    <a:moveTo>
                      <a:pt x="3634" y="1"/>
                    </a:moveTo>
                    <a:cubicBezTo>
                      <a:pt x="1872" y="1"/>
                      <a:pt x="1" y="994"/>
                      <a:pt x="1" y="3308"/>
                    </a:cubicBezTo>
                    <a:cubicBezTo>
                      <a:pt x="1" y="5406"/>
                      <a:pt x="2189" y="7716"/>
                      <a:pt x="3405" y="8050"/>
                    </a:cubicBezTo>
                    <a:cubicBezTo>
                      <a:pt x="3648" y="8141"/>
                      <a:pt x="3253" y="9296"/>
                      <a:pt x="3131" y="9874"/>
                    </a:cubicBezTo>
                    <a:cubicBezTo>
                      <a:pt x="3058" y="10152"/>
                      <a:pt x="3565" y="10304"/>
                      <a:pt x="4137" y="10304"/>
                    </a:cubicBezTo>
                    <a:cubicBezTo>
                      <a:pt x="4750" y="10304"/>
                      <a:pt x="5437" y="10130"/>
                      <a:pt x="5563" y="9752"/>
                    </a:cubicBezTo>
                    <a:cubicBezTo>
                      <a:pt x="5745" y="9053"/>
                      <a:pt x="5897" y="8050"/>
                      <a:pt x="6080" y="8020"/>
                    </a:cubicBezTo>
                    <a:cubicBezTo>
                      <a:pt x="7204" y="8020"/>
                      <a:pt x="7751" y="7716"/>
                      <a:pt x="8055" y="7138"/>
                    </a:cubicBezTo>
                    <a:cubicBezTo>
                      <a:pt x="8329" y="6652"/>
                      <a:pt x="8481" y="6105"/>
                      <a:pt x="8177" y="4950"/>
                    </a:cubicBezTo>
                    <a:lnTo>
                      <a:pt x="8177" y="4950"/>
                    </a:lnTo>
                    <a:cubicBezTo>
                      <a:pt x="8195" y="4953"/>
                      <a:pt x="8216" y="4955"/>
                      <a:pt x="8238" y="4955"/>
                    </a:cubicBezTo>
                    <a:cubicBezTo>
                      <a:pt x="8618" y="4955"/>
                      <a:pt x="9491" y="4489"/>
                      <a:pt x="9089" y="4403"/>
                    </a:cubicBezTo>
                    <a:cubicBezTo>
                      <a:pt x="7873" y="4190"/>
                      <a:pt x="7387" y="3369"/>
                      <a:pt x="7052" y="2883"/>
                    </a:cubicBezTo>
                    <a:cubicBezTo>
                      <a:pt x="6688" y="1667"/>
                      <a:pt x="5897" y="603"/>
                      <a:pt x="5077" y="238"/>
                    </a:cubicBezTo>
                    <a:cubicBezTo>
                      <a:pt x="4636" y="82"/>
                      <a:pt x="4139" y="1"/>
                      <a:pt x="36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1"/>
              <p:cNvSpPr/>
              <p:nvPr/>
            </p:nvSpPr>
            <p:spPr>
              <a:xfrm>
                <a:off x="3893200" y="2898375"/>
                <a:ext cx="333625" cy="468250"/>
              </a:xfrm>
              <a:custGeom>
                <a:avLst/>
                <a:gdLst/>
                <a:ahLst/>
                <a:cxnLst/>
                <a:rect l="l" t="t" r="r" b="b"/>
                <a:pathLst>
                  <a:path w="13345" h="18730" extrusionOk="0">
                    <a:moveTo>
                      <a:pt x="6449" y="1"/>
                    </a:moveTo>
                    <a:cubicBezTo>
                      <a:pt x="4923" y="1"/>
                      <a:pt x="3166" y="398"/>
                      <a:pt x="1368" y="1647"/>
                    </a:cubicBezTo>
                    <a:cubicBezTo>
                      <a:pt x="0" y="2103"/>
                      <a:pt x="122" y="9550"/>
                      <a:pt x="1399" y="17605"/>
                    </a:cubicBezTo>
                    <a:cubicBezTo>
                      <a:pt x="2523" y="18304"/>
                      <a:pt x="4978" y="18730"/>
                      <a:pt x="7265" y="18730"/>
                    </a:cubicBezTo>
                    <a:cubicBezTo>
                      <a:pt x="9552" y="18730"/>
                      <a:pt x="11672" y="18304"/>
                      <a:pt x="12128" y="17301"/>
                    </a:cubicBezTo>
                    <a:cubicBezTo>
                      <a:pt x="9271" y="10371"/>
                      <a:pt x="13344" y="1951"/>
                      <a:pt x="11216" y="1191"/>
                    </a:cubicBezTo>
                    <a:cubicBezTo>
                      <a:pt x="10748" y="1023"/>
                      <a:pt x="8896" y="1"/>
                      <a:pt x="64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1"/>
              <p:cNvSpPr/>
              <p:nvPr/>
            </p:nvSpPr>
            <p:spPr>
              <a:xfrm>
                <a:off x="3887875" y="2650100"/>
                <a:ext cx="214325" cy="219975"/>
              </a:xfrm>
              <a:custGeom>
                <a:avLst/>
                <a:gdLst/>
                <a:ahLst/>
                <a:cxnLst/>
                <a:rect l="l" t="t" r="r" b="b"/>
                <a:pathLst>
                  <a:path w="8573" h="8799" extrusionOk="0">
                    <a:moveTo>
                      <a:pt x="6562" y="1"/>
                    </a:moveTo>
                    <a:cubicBezTo>
                      <a:pt x="6416" y="1"/>
                      <a:pt x="6308" y="218"/>
                      <a:pt x="6323" y="514"/>
                    </a:cubicBezTo>
                    <a:cubicBezTo>
                      <a:pt x="5583" y="176"/>
                      <a:pt x="4888" y="22"/>
                      <a:pt x="4251" y="22"/>
                    </a:cubicBezTo>
                    <a:cubicBezTo>
                      <a:pt x="2086" y="22"/>
                      <a:pt x="593" y="1792"/>
                      <a:pt x="335" y="4071"/>
                    </a:cubicBezTo>
                    <a:cubicBezTo>
                      <a:pt x="1" y="7019"/>
                      <a:pt x="4043" y="8265"/>
                      <a:pt x="4256" y="8417"/>
                    </a:cubicBezTo>
                    <a:cubicBezTo>
                      <a:pt x="4415" y="8550"/>
                      <a:pt x="4319" y="8799"/>
                      <a:pt x="4738" y="8799"/>
                    </a:cubicBezTo>
                    <a:cubicBezTo>
                      <a:pt x="4799" y="8799"/>
                      <a:pt x="4871" y="8793"/>
                      <a:pt x="4955" y="8782"/>
                    </a:cubicBezTo>
                    <a:cubicBezTo>
                      <a:pt x="5685" y="8721"/>
                      <a:pt x="6627" y="8417"/>
                      <a:pt x="6870" y="7961"/>
                    </a:cubicBezTo>
                    <a:cubicBezTo>
                      <a:pt x="7083" y="7505"/>
                      <a:pt x="5563" y="5378"/>
                      <a:pt x="6718" y="4587"/>
                    </a:cubicBezTo>
                    <a:lnTo>
                      <a:pt x="6718" y="4587"/>
                    </a:lnTo>
                    <a:cubicBezTo>
                      <a:pt x="6933" y="4874"/>
                      <a:pt x="7167" y="5218"/>
                      <a:pt x="7494" y="5218"/>
                    </a:cubicBezTo>
                    <a:cubicBezTo>
                      <a:pt x="7583" y="5218"/>
                      <a:pt x="7678" y="5193"/>
                      <a:pt x="7782" y="5134"/>
                    </a:cubicBezTo>
                    <a:cubicBezTo>
                      <a:pt x="7995" y="5043"/>
                      <a:pt x="7144" y="4192"/>
                      <a:pt x="6992" y="3432"/>
                    </a:cubicBezTo>
                    <a:cubicBezTo>
                      <a:pt x="6863" y="2663"/>
                      <a:pt x="7233" y="1958"/>
                      <a:pt x="7662" y="1958"/>
                    </a:cubicBezTo>
                    <a:cubicBezTo>
                      <a:pt x="7742" y="1958"/>
                      <a:pt x="7823" y="1982"/>
                      <a:pt x="7903" y="2034"/>
                    </a:cubicBezTo>
                    <a:cubicBezTo>
                      <a:pt x="8572" y="1456"/>
                      <a:pt x="7812" y="1426"/>
                      <a:pt x="7812" y="1426"/>
                    </a:cubicBezTo>
                    <a:cubicBezTo>
                      <a:pt x="7889" y="809"/>
                      <a:pt x="7783" y="314"/>
                      <a:pt x="7555" y="314"/>
                    </a:cubicBezTo>
                    <a:cubicBezTo>
                      <a:pt x="7424" y="314"/>
                      <a:pt x="7252" y="479"/>
                      <a:pt x="7052" y="879"/>
                    </a:cubicBezTo>
                    <a:cubicBezTo>
                      <a:pt x="6912" y="240"/>
                      <a:pt x="6716" y="1"/>
                      <a:pt x="6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1"/>
              <p:cNvSpPr/>
              <p:nvPr/>
            </p:nvSpPr>
            <p:spPr>
              <a:xfrm>
                <a:off x="4473000" y="2779900"/>
                <a:ext cx="68400" cy="130025"/>
              </a:xfrm>
              <a:custGeom>
                <a:avLst/>
                <a:gdLst/>
                <a:ahLst/>
                <a:cxnLst/>
                <a:rect l="l" t="t" r="r" b="b"/>
                <a:pathLst>
                  <a:path w="2736" h="5201" extrusionOk="0">
                    <a:moveTo>
                      <a:pt x="2121" y="0"/>
                    </a:moveTo>
                    <a:cubicBezTo>
                      <a:pt x="1617" y="0"/>
                      <a:pt x="1728" y="1837"/>
                      <a:pt x="1520" y="2283"/>
                    </a:cubicBezTo>
                    <a:cubicBezTo>
                      <a:pt x="1307" y="2739"/>
                      <a:pt x="1155" y="2769"/>
                      <a:pt x="1003" y="2800"/>
                    </a:cubicBezTo>
                    <a:cubicBezTo>
                      <a:pt x="993" y="2802"/>
                      <a:pt x="984" y="2804"/>
                      <a:pt x="975" y="2804"/>
                    </a:cubicBezTo>
                    <a:cubicBezTo>
                      <a:pt x="720" y="2804"/>
                      <a:pt x="825" y="1637"/>
                      <a:pt x="424" y="1637"/>
                    </a:cubicBezTo>
                    <a:cubicBezTo>
                      <a:pt x="405" y="1637"/>
                      <a:pt x="386" y="1639"/>
                      <a:pt x="365" y="1645"/>
                    </a:cubicBezTo>
                    <a:cubicBezTo>
                      <a:pt x="91" y="1675"/>
                      <a:pt x="0" y="4897"/>
                      <a:pt x="0" y="4897"/>
                    </a:cubicBezTo>
                    <a:lnTo>
                      <a:pt x="547" y="5201"/>
                    </a:lnTo>
                    <a:cubicBezTo>
                      <a:pt x="1398" y="4562"/>
                      <a:pt x="2371" y="3377"/>
                      <a:pt x="2614" y="2860"/>
                    </a:cubicBezTo>
                    <a:cubicBezTo>
                      <a:pt x="2736" y="2009"/>
                      <a:pt x="2341" y="1219"/>
                      <a:pt x="2158" y="3"/>
                    </a:cubicBezTo>
                    <a:cubicBezTo>
                      <a:pt x="2146" y="1"/>
                      <a:pt x="2133" y="0"/>
                      <a:pt x="21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1"/>
              <p:cNvSpPr/>
              <p:nvPr/>
            </p:nvSpPr>
            <p:spPr>
              <a:xfrm>
                <a:off x="4136150" y="2894700"/>
                <a:ext cx="358150" cy="206425"/>
              </a:xfrm>
              <a:custGeom>
                <a:avLst/>
                <a:gdLst/>
                <a:ahLst/>
                <a:cxnLst/>
                <a:rect l="l" t="t" r="r" b="b"/>
                <a:pathLst>
                  <a:path w="14326" h="8257" extrusionOk="0">
                    <a:moveTo>
                      <a:pt x="13383" y="1"/>
                    </a:moveTo>
                    <a:cubicBezTo>
                      <a:pt x="12866" y="366"/>
                      <a:pt x="9006" y="4560"/>
                      <a:pt x="9006" y="4560"/>
                    </a:cubicBezTo>
                    <a:cubicBezTo>
                      <a:pt x="9006" y="4560"/>
                      <a:pt x="2897" y="2189"/>
                      <a:pt x="1650" y="1399"/>
                    </a:cubicBezTo>
                    <a:cubicBezTo>
                      <a:pt x="1575" y="1367"/>
                      <a:pt x="1501" y="1352"/>
                      <a:pt x="1431" y="1352"/>
                    </a:cubicBezTo>
                    <a:cubicBezTo>
                      <a:pt x="429" y="1352"/>
                      <a:pt x="0" y="4399"/>
                      <a:pt x="738" y="5138"/>
                    </a:cubicBezTo>
                    <a:cubicBezTo>
                      <a:pt x="1498" y="5898"/>
                      <a:pt x="8307" y="7843"/>
                      <a:pt x="9219" y="8238"/>
                    </a:cubicBezTo>
                    <a:cubicBezTo>
                      <a:pt x="9247" y="8251"/>
                      <a:pt x="9277" y="8257"/>
                      <a:pt x="9309" y="8257"/>
                    </a:cubicBezTo>
                    <a:cubicBezTo>
                      <a:pt x="10388" y="8257"/>
                      <a:pt x="14089" y="1607"/>
                      <a:pt x="14325" y="426"/>
                    </a:cubicBezTo>
                    <a:cubicBezTo>
                      <a:pt x="13961" y="1"/>
                      <a:pt x="13383" y="1"/>
                      <a:pt x="133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1"/>
              <p:cNvSpPr/>
              <p:nvPr/>
            </p:nvSpPr>
            <p:spPr>
              <a:xfrm>
                <a:off x="4691850" y="2541225"/>
                <a:ext cx="120075" cy="65875"/>
              </a:xfrm>
              <a:custGeom>
                <a:avLst/>
                <a:gdLst/>
                <a:ahLst/>
                <a:cxnLst/>
                <a:rect l="l" t="t" r="r" b="b"/>
                <a:pathLst>
                  <a:path w="4803" h="2635" extrusionOk="0">
                    <a:moveTo>
                      <a:pt x="4267" y="0"/>
                    </a:moveTo>
                    <a:cubicBezTo>
                      <a:pt x="3742" y="0"/>
                      <a:pt x="1518" y="416"/>
                      <a:pt x="1490" y="644"/>
                    </a:cubicBezTo>
                    <a:cubicBezTo>
                      <a:pt x="1459" y="1100"/>
                      <a:pt x="2675" y="887"/>
                      <a:pt x="2645" y="1161"/>
                    </a:cubicBezTo>
                    <a:cubicBezTo>
                      <a:pt x="2645" y="1252"/>
                      <a:pt x="2584" y="1404"/>
                      <a:pt x="2189" y="1647"/>
                    </a:cubicBezTo>
                    <a:cubicBezTo>
                      <a:pt x="1794" y="1860"/>
                      <a:pt x="0" y="1921"/>
                      <a:pt x="152" y="2407"/>
                    </a:cubicBezTo>
                    <a:cubicBezTo>
                      <a:pt x="1038" y="2455"/>
                      <a:pt x="1697" y="2635"/>
                      <a:pt x="2309" y="2635"/>
                    </a:cubicBezTo>
                    <a:cubicBezTo>
                      <a:pt x="2474" y="2635"/>
                      <a:pt x="2635" y="2622"/>
                      <a:pt x="2797" y="2590"/>
                    </a:cubicBezTo>
                    <a:cubicBezTo>
                      <a:pt x="3253" y="2377"/>
                      <a:pt x="4225" y="1374"/>
                      <a:pt x="4772" y="553"/>
                    </a:cubicBezTo>
                    <a:cubicBezTo>
                      <a:pt x="4803" y="553"/>
                      <a:pt x="4651" y="128"/>
                      <a:pt x="4347" y="6"/>
                    </a:cubicBezTo>
                    <a:cubicBezTo>
                      <a:pt x="4328" y="2"/>
                      <a:pt x="4301" y="0"/>
                      <a:pt x="42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1"/>
              <p:cNvSpPr/>
              <p:nvPr/>
            </p:nvSpPr>
            <p:spPr>
              <a:xfrm>
                <a:off x="4514800" y="2293525"/>
                <a:ext cx="59100" cy="39450"/>
              </a:xfrm>
              <a:custGeom>
                <a:avLst/>
                <a:gdLst/>
                <a:ahLst/>
                <a:cxnLst/>
                <a:rect l="l" t="t" r="r" b="b"/>
                <a:pathLst>
                  <a:path w="2364" h="1578" extrusionOk="0">
                    <a:moveTo>
                      <a:pt x="681" y="1"/>
                    </a:moveTo>
                    <a:cubicBezTo>
                      <a:pt x="506" y="1"/>
                      <a:pt x="376" y="55"/>
                      <a:pt x="334" y="187"/>
                    </a:cubicBezTo>
                    <a:cubicBezTo>
                      <a:pt x="152" y="795"/>
                      <a:pt x="0" y="1494"/>
                      <a:pt x="517" y="1555"/>
                    </a:cubicBezTo>
                    <a:cubicBezTo>
                      <a:pt x="586" y="1570"/>
                      <a:pt x="666" y="1578"/>
                      <a:pt x="753" y="1578"/>
                    </a:cubicBezTo>
                    <a:cubicBezTo>
                      <a:pt x="1359" y="1578"/>
                      <a:pt x="2314" y="1236"/>
                      <a:pt x="2340" y="917"/>
                    </a:cubicBezTo>
                    <a:cubicBezTo>
                      <a:pt x="2364" y="612"/>
                      <a:pt x="1268" y="1"/>
                      <a:pt x="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 name="Google Shape;856;p41"/>
            <p:cNvGrpSpPr/>
            <p:nvPr/>
          </p:nvGrpSpPr>
          <p:grpSpPr>
            <a:xfrm flipH="1">
              <a:off x="5754775" y="1704388"/>
              <a:ext cx="688225" cy="627862"/>
              <a:chOff x="760050" y="2874625"/>
              <a:chExt cx="1485485" cy="1355487"/>
            </a:xfrm>
          </p:grpSpPr>
          <p:sp>
            <p:nvSpPr>
              <p:cNvPr id="857" name="Google Shape;857;p41"/>
              <p:cNvSpPr/>
              <p:nvPr/>
            </p:nvSpPr>
            <p:spPr>
              <a:xfrm>
                <a:off x="760050" y="2874625"/>
                <a:ext cx="1356230" cy="1355487"/>
              </a:xfrm>
              <a:custGeom>
                <a:avLst/>
                <a:gdLst/>
                <a:ahLst/>
                <a:cxnLst/>
                <a:rect l="l" t="t" r="r" b="b"/>
                <a:pathLst>
                  <a:path w="60210" h="60177" extrusionOk="0">
                    <a:moveTo>
                      <a:pt x="30055" y="0"/>
                    </a:moveTo>
                    <a:cubicBezTo>
                      <a:pt x="18347" y="0"/>
                      <a:pt x="8206" y="6672"/>
                      <a:pt x="3236" y="16479"/>
                    </a:cubicBezTo>
                    <a:cubicBezTo>
                      <a:pt x="1168" y="20548"/>
                      <a:pt x="0" y="25185"/>
                      <a:pt x="0" y="30089"/>
                    </a:cubicBezTo>
                    <a:cubicBezTo>
                      <a:pt x="0" y="32557"/>
                      <a:pt x="267" y="34925"/>
                      <a:pt x="868" y="37227"/>
                    </a:cubicBezTo>
                    <a:cubicBezTo>
                      <a:pt x="1335" y="39195"/>
                      <a:pt x="2035" y="41097"/>
                      <a:pt x="2869" y="42898"/>
                    </a:cubicBezTo>
                    <a:cubicBezTo>
                      <a:pt x="4070" y="45400"/>
                      <a:pt x="5604" y="47735"/>
                      <a:pt x="7406" y="49836"/>
                    </a:cubicBezTo>
                    <a:cubicBezTo>
                      <a:pt x="12910" y="56174"/>
                      <a:pt x="21049" y="60177"/>
                      <a:pt x="30088" y="60177"/>
                    </a:cubicBezTo>
                    <a:cubicBezTo>
                      <a:pt x="42130" y="60177"/>
                      <a:pt x="52538" y="53138"/>
                      <a:pt x="57308" y="42898"/>
                    </a:cubicBezTo>
                    <a:cubicBezTo>
                      <a:pt x="59143" y="39028"/>
                      <a:pt x="60210" y="34692"/>
                      <a:pt x="60210" y="30122"/>
                    </a:cubicBezTo>
                    <a:cubicBezTo>
                      <a:pt x="60210" y="26519"/>
                      <a:pt x="59576" y="23117"/>
                      <a:pt x="58375" y="19881"/>
                    </a:cubicBezTo>
                    <a:cubicBezTo>
                      <a:pt x="57908" y="18714"/>
                      <a:pt x="57441" y="17580"/>
                      <a:pt x="56874" y="16479"/>
                    </a:cubicBezTo>
                    <a:cubicBezTo>
                      <a:pt x="55707" y="14177"/>
                      <a:pt x="54272" y="12042"/>
                      <a:pt x="52571" y="10141"/>
                    </a:cubicBezTo>
                    <a:cubicBezTo>
                      <a:pt x="47067" y="3903"/>
                      <a:pt x="39028" y="0"/>
                      <a:pt x="3005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1"/>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1"/>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1"/>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 name="Google Shape;861;p41"/>
            <p:cNvGrpSpPr/>
            <p:nvPr/>
          </p:nvGrpSpPr>
          <p:grpSpPr>
            <a:xfrm>
              <a:off x="6087463" y="2676093"/>
              <a:ext cx="753670" cy="753244"/>
              <a:chOff x="889282" y="2874625"/>
              <a:chExt cx="1356253" cy="1355487"/>
            </a:xfrm>
          </p:grpSpPr>
          <p:sp>
            <p:nvSpPr>
              <p:cNvPr id="862" name="Google Shape;862;p41"/>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1"/>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1"/>
              <p:cNvSpPr/>
              <p:nvPr/>
            </p:nvSpPr>
            <p:spPr>
              <a:xfrm>
                <a:off x="1290539"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65" name="Google Shape;865;p41"/>
          <p:cNvGrpSpPr/>
          <p:nvPr/>
        </p:nvGrpSpPr>
        <p:grpSpPr>
          <a:xfrm>
            <a:off x="5241750" y="918452"/>
            <a:ext cx="542964" cy="465786"/>
            <a:chOff x="5241750" y="918452"/>
            <a:chExt cx="542964" cy="465786"/>
          </a:xfrm>
        </p:grpSpPr>
        <p:sp>
          <p:nvSpPr>
            <p:cNvPr id="866" name="Google Shape;866;p41"/>
            <p:cNvSpPr/>
            <p:nvPr/>
          </p:nvSpPr>
          <p:spPr>
            <a:xfrm>
              <a:off x="5241750" y="91845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1"/>
            <p:cNvSpPr/>
            <p:nvPr/>
          </p:nvSpPr>
          <p:spPr>
            <a:xfrm>
              <a:off x="5628558" y="120351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TextBox 88">
            <a:extLst>
              <a:ext uri="{FF2B5EF4-FFF2-40B4-BE49-F238E27FC236}">
                <a16:creationId xmlns:a16="http://schemas.microsoft.com/office/drawing/2014/main" id="{1AABD03C-DF13-410B-AAFE-FC9DAD85EEAB}"/>
              </a:ext>
            </a:extLst>
          </p:cNvPr>
          <p:cNvSpPr txBox="1"/>
          <p:nvPr/>
        </p:nvSpPr>
        <p:spPr>
          <a:xfrm>
            <a:off x="449082" y="1471678"/>
            <a:ext cx="4576082" cy="2677656"/>
          </a:xfrm>
          <a:prstGeom prst="rect">
            <a:avLst/>
          </a:prstGeom>
          <a:noFill/>
        </p:spPr>
        <p:txBody>
          <a:bodyPr wrap="square">
            <a:spAutoFit/>
          </a:bodyPr>
          <a:lstStyle>
            <a:defPPr marR="0" lvl="0" algn="l" rtl="0">
              <a:lnSpc>
                <a:spcPct val="100000"/>
              </a:lnSpc>
              <a:spcBef>
                <a:spcPts val="0"/>
              </a:spcBef>
              <a:spcAft>
                <a:spcPts val="0"/>
              </a:spcAft>
            </a:defPPr>
            <a:lvl1pPr marL="457200" indent="-457200">
              <a:buFont typeface="Arial" panose="020B0604020202020204" pitchFamily="34" charset="0"/>
              <a:buChar char="•"/>
              <a:defRPr kumimoji="0" sz="2800" kern="0" spc="0" normalizeH="0" baseline="0">
                <a:ln>
                  <a:noFill/>
                </a:ln>
                <a:solidFill>
                  <a:srgbClr val="FBBF60"/>
                </a:solidFill>
                <a:effectLst/>
                <a:uLnTx/>
                <a:uFillTx/>
                <a:latin typeface="Chewy"/>
              </a:defRPr>
            </a:lvl1pPr>
          </a:lstStyle>
          <a:p>
            <a:r>
              <a:rPr lang="en-GB" dirty="0">
                <a:sym typeface="Chewy"/>
              </a:rPr>
              <a:t>Abdullah </a:t>
            </a:r>
            <a:r>
              <a:rPr lang="en-GB" dirty="0" err="1">
                <a:sym typeface="Chewy"/>
              </a:rPr>
              <a:t>Alanazi</a:t>
            </a:r>
            <a:endParaRPr lang="en-GB" dirty="0">
              <a:sym typeface="Chewy"/>
            </a:endParaRPr>
          </a:p>
          <a:p>
            <a:r>
              <a:rPr lang="en-GB" dirty="0" err="1"/>
              <a:t>Aedah</a:t>
            </a:r>
            <a:r>
              <a:rPr lang="en-GB" dirty="0"/>
              <a:t> </a:t>
            </a:r>
            <a:r>
              <a:rPr lang="en-GB" dirty="0" err="1"/>
              <a:t>Alrehaili</a:t>
            </a:r>
            <a:endParaRPr lang="en-GB" dirty="0"/>
          </a:p>
          <a:p>
            <a:r>
              <a:rPr lang="en-GB" dirty="0"/>
              <a:t>Ayat Bu-Suhail</a:t>
            </a:r>
          </a:p>
          <a:p>
            <a:r>
              <a:rPr lang="en-US" dirty="0"/>
              <a:t>Bayan </a:t>
            </a:r>
            <a:r>
              <a:rPr lang="en-US" dirty="0" err="1"/>
              <a:t>Alserhani</a:t>
            </a:r>
            <a:endParaRPr lang="en-US" dirty="0"/>
          </a:p>
          <a:p>
            <a:r>
              <a:rPr lang="en-US" dirty="0"/>
              <a:t>Thuraya </a:t>
            </a:r>
            <a:r>
              <a:rPr lang="en-US" dirty="0" err="1"/>
              <a:t>Alrwaili</a:t>
            </a:r>
            <a:endParaRPr lang="en-US" dirty="0"/>
          </a:p>
          <a:p>
            <a:endParaRPr lang="en-GB" dirty="0"/>
          </a:p>
        </p:txBody>
      </p:sp>
      <p:sp>
        <p:nvSpPr>
          <p:cNvPr id="93" name="TextBox 92">
            <a:extLst>
              <a:ext uri="{FF2B5EF4-FFF2-40B4-BE49-F238E27FC236}">
                <a16:creationId xmlns:a16="http://schemas.microsoft.com/office/drawing/2014/main" id="{D66AA811-8C1E-400A-9296-22F304436C25}"/>
              </a:ext>
            </a:extLst>
          </p:cNvPr>
          <p:cNvSpPr txBox="1"/>
          <p:nvPr/>
        </p:nvSpPr>
        <p:spPr>
          <a:xfrm>
            <a:off x="1059318" y="4246625"/>
            <a:ext cx="7847917" cy="707886"/>
          </a:xfrm>
          <a:prstGeom prst="rect">
            <a:avLst/>
          </a:prstGeom>
          <a:noFill/>
        </p:spPr>
        <p:txBody>
          <a:bodyPr wrap="square">
            <a:spAutoFit/>
          </a:bodyPr>
          <a:lstStyle/>
          <a:p>
            <a:r>
              <a:rPr lang="en" sz="2000" dirty="0">
                <a:solidFill>
                  <a:srgbClr val="39B0D1"/>
                </a:solidFill>
                <a:latin typeface="Chewy"/>
                <a:sym typeface="Chewy"/>
              </a:rPr>
              <a:t>Instructor: </a:t>
            </a:r>
            <a:r>
              <a:rPr lang="en-GB" sz="2000" dirty="0">
                <a:solidFill>
                  <a:srgbClr val="39B0D1"/>
                </a:solidFill>
                <a:latin typeface="Chewy"/>
                <a:sym typeface="Chewy"/>
              </a:rPr>
              <a:t>Jonathan</a:t>
            </a:r>
            <a:endParaRPr lang="en" sz="2000" dirty="0">
              <a:solidFill>
                <a:srgbClr val="39B0D1"/>
              </a:solidFill>
              <a:latin typeface="Chewy"/>
              <a:sym typeface="Chewy"/>
            </a:endParaRPr>
          </a:p>
          <a:p>
            <a:r>
              <a:rPr lang="en" sz="2000" dirty="0">
                <a:solidFill>
                  <a:srgbClr val="39B0D1"/>
                </a:solidFill>
                <a:latin typeface="Chewy"/>
                <a:sym typeface="Chewy"/>
              </a:rPr>
              <a:t>Teaching </a:t>
            </a:r>
            <a:r>
              <a:rPr lang="en-GB" sz="2000" dirty="0">
                <a:solidFill>
                  <a:srgbClr val="39B0D1"/>
                </a:solidFill>
                <a:latin typeface="Chewy"/>
                <a:sym typeface="Chewy"/>
              </a:rPr>
              <a:t>Assistant</a:t>
            </a:r>
            <a:r>
              <a:rPr lang="en" sz="2000" dirty="0">
                <a:solidFill>
                  <a:srgbClr val="39B0D1"/>
                </a:solidFill>
                <a:latin typeface="Chewy"/>
                <a:sym typeface="Chewy"/>
              </a:rPr>
              <a:t>: </a:t>
            </a:r>
            <a:r>
              <a:rPr lang="en-GB" sz="2000" dirty="0" err="1">
                <a:solidFill>
                  <a:srgbClr val="39B0D1"/>
                </a:solidFill>
                <a:latin typeface="Chewy"/>
                <a:sym typeface="Chewy"/>
              </a:rPr>
              <a:t>Xiaomei</a:t>
            </a:r>
            <a:r>
              <a:rPr lang="en-GB" sz="2000" dirty="0">
                <a:solidFill>
                  <a:srgbClr val="39B0D1"/>
                </a:solidFill>
                <a:latin typeface="Chewy"/>
                <a:sym typeface="Chewy"/>
              </a:rPr>
              <a:t> and Adam</a:t>
            </a:r>
            <a:r>
              <a:rPr lang="en" sz="2000" dirty="0">
                <a:solidFill>
                  <a:srgbClr val="39B0D1"/>
                </a:solidFill>
                <a:latin typeface="Chewy"/>
                <a:sym typeface="Chewy"/>
              </a:rPr>
              <a:t>  </a:t>
            </a:r>
            <a:endParaRPr lang="en-GB" sz="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40"/>
          <p:cNvSpPr txBox="1">
            <a:spLocks noGrp="1"/>
          </p:cNvSpPr>
          <p:nvPr>
            <p:ph type="subTitle" idx="1"/>
          </p:nvPr>
        </p:nvSpPr>
        <p:spPr>
          <a:xfrm>
            <a:off x="1590275" y="1235950"/>
            <a:ext cx="3071532" cy="4545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t>Important Terminologies</a:t>
            </a:r>
            <a:endParaRPr dirty="0"/>
          </a:p>
        </p:txBody>
      </p:sp>
      <p:sp>
        <p:nvSpPr>
          <p:cNvPr id="720" name="Google Shape;720;p40"/>
          <p:cNvSpPr txBox="1">
            <a:spLocks noGrp="1"/>
          </p:cNvSpPr>
          <p:nvPr>
            <p:ph type="subTitle" idx="2"/>
          </p:nvPr>
        </p:nvSpPr>
        <p:spPr>
          <a:xfrm>
            <a:off x="1597659" y="3431350"/>
            <a:ext cx="3023473" cy="4545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t>Why we pick this idea?</a:t>
            </a:r>
            <a:endParaRPr dirty="0"/>
          </a:p>
        </p:txBody>
      </p:sp>
      <p:sp>
        <p:nvSpPr>
          <p:cNvPr id="721" name="Google Shape;721;p40"/>
          <p:cNvSpPr txBox="1">
            <a:spLocks noGrp="1"/>
          </p:cNvSpPr>
          <p:nvPr>
            <p:ph type="subTitle" idx="3"/>
          </p:nvPr>
        </p:nvSpPr>
        <p:spPr>
          <a:xfrm>
            <a:off x="1590275" y="2333659"/>
            <a:ext cx="2538900" cy="4545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Project overview </a:t>
            </a:r>
            <a:endParaRPr dirty="0"/>
          </a:p>
        </p:txBody>
      </p:sp>
      <p:sp>
        <p:nvSpPr>
          <p:cNvPr id="722" name="Google Shape;722;p40"/>
          <p:cNvSpPr txBox="1">
            <a:spLocks noGrp="1"/>
          </p:cNvSpPr>
          <p:nvPr>
            <p:ph type="subTitle" idx="4"/>
          </p:nvPr>
        </p:nvSpPr>
        <p:spPr>
          <a:xfrm>
            <a:off x="5701325" y="1235950"/>
            <a:ext cx="2952818" cy="4545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Why smart contracts?</a:t>
            </a:r>
            <a:endParaRPr dirty="0"/>
          </a:p>
        </p:txBody>
      </p:sp>
      <p:sp>
        <p:nvSpPr>
          <p:cNvPr id="727" name="Google Shape;727;p40"/>
          <p:cNvSpPr txBox="1">
            <a:spLocks noGrp="1"/>
          </p:cNvSpPr>
          <p:nvPr>
            <p:ph type="title"/>
          </p:nvPr>
        </p:nvSpPr>
        <p:spPr>
          <a:xfrm>
            <a:off x="903724" y="1257550"/>
            <a:ext cx="694500" cy="4113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728" name="Google Shape;728;p40"/>
          <p:cNvSpPr txBox="1">
            <a:spLocks noGrp="1"/>
          </p:cNvSpPr>
          <p:nvPr>
            <p:ph type="title" idx="9"/>
          </p:nvPr>
        </p:nvSpPr>
        <p:spPr>
          <a:xfrm>
            <a:off x="905375" y="3452950"/>
            <a:ext cx="694500" cy="4113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729" name="Google Shape;729;p40"/>
          <p:cNvSpPr txBox="1">
            <a:spLocks noGrp="1"/>
          </p:cNvSpPr>
          <p:nvPr>
            <p:ph type="title" idx="13"/>
          </p:nvPr>
        </p:nvSpPr>
        <p:spPr>
          <a:xfrm>
            <a:off x="905375" y="2370418"/>
            <a:ext cx="694500" cy="4113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30" name="Google Shape;730;p40"/>
          <p:cNvSpPr txBox="1">
            <a:spLocks noGrp="1"/>
          </p:cNvSpPr>
          <p:nvPr>
            <p:ph type="title" idx="14"/>
          </p:nvPr>
        </p:nvSpPr>
        <p:spPr>
          <a:xfrm>
            <a:off x="5012227" y="1257550"/>
            <a:ext cx="694500" cy="4113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731" name="Google Shape;731;p40"/>
          <p:cNvSpPr txBox="1">
            <a:spLocks noGrp="1"/>
          </p:cNvSpPr>
          <p:nvPr>
            <p:ph type="title" idx="15"/>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732" name="Google Shape;732;p40"/>
          <p:cNvSpPr txBox="1">
            <a:spLocks noGrp="1"/>
          </p:cNvSpPr>
          <p:nvPr>
            <p:ph type="subTitle" idx="16"/>
          </p:nvPr>
        </p:nvSpPr>
        <p:spPr>
          <a:xfrm>
            <a:off x="5701325" y="2333659"/>
            <a:ext cx="2538900" cy="4545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Project Goals</a:t>
            </a:r>
            <a:endParaRPr dirty="0"/>
          </a:p>
        </p:txBody>
      </p:sp>
      <p:sp>
        <p:nvSpPr>
          <p:cNvPr id="734" name="Google Shape;734;p40"/>
          <p:cNvSpPr txBox="1">
            <a:spLocks noGrp="1"/>
          </p:cNvSpPr>
          <p:nvPr>
            <p:ph type="title" idx="18"/>
          </p:nvPr>
        </p:nvSpPr>
        <p:spPr>
          <a:xfrm>
            <a:off x="5012237" y="2370418"/>
            <a:ext cx="694500" cy="4113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grpSp>
        <p:nvGrpSpPr>
          <p:cNvPr id="735" name="Google Shape;735;p40"/>
          <p:cNvGrpSpPr/>
          <p:nvPr/>
        </p:nvGrpSpPr>
        <p:grpSpPr>
          <a:xfrm>
            <a:off x="3027400" y="4059517"/>
            <a:ext cx="2602432" cy="1083983"/>
            <a:chOff x="4962336" y="3783980"/>
            <a:chExt cx="2602432" cy="1083983"/>
          </a:xfrm>
        </p:grpSpPr>
        <p:grpSp>
          <p:nvGrpSpPr>
            <p:cNvPr id="736" name="Google Shape;736;p40"/>
            <p:cNvGrpSpPr/>
            <p:nvPr/>
          </p:nvGrpSpPr>
          <p:grpSpPr>
            <a:xfrm flipH="1">
              <a:off x="4962336" y="3783980"/>
              <a:ext cx="1187942" cy="1083983"/>
              <a:chOff x="760050" y="2874625"/>
              <a:chExt cx="1485485" cy="1355487"/>
            </a:xfrm>
          </p:grpSpPr>
          <p:sp>
            <p:nvSpPr>
              <p:cNvPr id="737" name="Google Shape;737;p40"/>
              <p:cNvSpPr/>
              <p:nvPr/>
            </p:nvSpPr>
            <p:spPr>
              <a:xfrm>
                <a:off x="760050" y="2874625"/>
                <a:ext cx="1356230" cy="1355487"/>
              </a:xfrm>
              <a:custGeom>
                <a:avLst/>
                <a:gdLst/>
                <a:ahLst/>
                <a:cxnLst/>
                <a:rect l="l" t="t" r="r" b="b"/>
                <a:pathLst>
                  <a:path w="60210" h="60177" extrusionOk="0">
                    <a:moveTo>
                      <a:pt x="30055" y="0"/>
                    </a:moveTo>
                    <a:cubicBezTo>
                      <a:pt x="18347" y="0"/>
                      <a:pt x="8206" y="6672"/>
                      <a:pt x="3236" y="16479"/>
                    </a:cubicBezTo>
                    <a:cubicBezTo>
                      <a:pt x="1168" y="20548"/>
                      <a:pt x="0" y="25185"/>
                      <a:pt x="0" y="30089"/>
                    </a:cubicBezTo>
                    <a:cubicBezTo>
                      <a:pt x="0" y="32557"/>
                      <a:pt x="267" y="34925"/>
                      <a:pt x="868" y="37227"/>
                    </a:cubicBezTo>
                    <a:cubicBezTo>
                      <a:pt x="1335" y="39195"/>
                      <a:pt x="2035" y="41097"/>
                      <a:pt x="2869" y="42898"/>
                    </a:cubicBezTo>
                    <a:cubicBezTo>
                      <a:pt x="4070" y="45400"/>
                      <a:pt x="5604" y="47735"/>
                      <a:pt x="7406" y="49836"/>
                    </a:cubicBezTo>
                    <a:cubicBezTo>
                      <a:pt x="12910" y="56174"/>
                      <a:pt x="21049" y="60177"/>
                      <a:pt x="30088" y="60177"/>
                    </a:cubicBezTo>
                    <a:cubicBezTo>
                      <a:pt x="42130" y="60177"/>
                      <a:pt x="52538" y="53138"/>
                      <a:pt x="57308" y="42898"/>
                    </a:cubicBezTo>
                    <a:cubicBezTo>
                      <a:pt x="59143" y="39028"/>
                      <a:pt x="60210" y="34692"/>
                      <a:pt x="60210" y="30122"/>
                    </a:cubicBezTo>
                    <a:cubicBezTo>
                      <a:pt x="60210" y="26519"/>
                      <a:pt x="59576" y="23117"/>
                      <a:pt x="58375" y="19881"/>
                    </a:cubicBezTo>
                    <a:cubicBezTo>
                      <a:pt x="57908" y="18714"/>
                      <a:pt x="57441" y="17580"/>
                      <a:pt x="56874" y="16479"/>
                    </a:cubicBezTo>
                    <a:cubicBezTo>
                      <a:pt x="55707" y="14177"/>
                      <a:pt x="54272" y="12042"/>
                      <a:pt x="52571" y="10141"/>
                    </a:cubicBezTo>
                    <a:cubicBezTo>
                      <a:pt x="47067" y="3903"/>
                      <a:pt x="39028" y="0"/>
                      <a:pt x="3005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0"/>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0"/>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0"/>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40"/>
            <p:cNvGrpSpPr/>
            <p:nvPr/>
          </p:nvGrpSpPr>
          <p:grpSpPr>
            <a:xfrm>
              <a:off x="5822225" y="3955598"/>
              <a:ext cx="1742543" cy="795716"/>
              <a:chOff x="5327405" y="4041600"/>
              <a:chExt cx="1554315" cy="709763"/>
            </a:xfrm>
          </p:grpSpPr>
          <p:sp>
            <p:nvSpPr>
              <p:cNvPr id="742" name="Google Shape;742;p40"/>
              <p:cNvSpPr/>
              <p:nvPr/>
            </p:nvSpPr>
            <p:spPr>
              <a:xfrm flipH="1">
                <a:off x="5358266" y="4041600"/>
                <a:ext cx="1261280" cy="240679"/>
              </a:xfrm>
              <a:custGeom>
                <a:avLst/>
                <a:gdLst/>
                <a:ahLst/>
                <a:cxnLst/>
                <a:rect l="l" t="t" r="r" b="b"/>
                <a:pathLst>
                  <a:path w="40944" h="7813" extrusionOk="0">
                    <a:moveTo>
                      <a:pt x="0" y="1"/>
                    </a:moveTo>
                    <a:lnTo>
                      <a:pt x="0" y="7813"/>
                    </a:lnTo>
                    <a:lnTo>
                      <a:pt x="40944" y="7813"/>
                    </a:lnTo>
                    <a:lnTo>
                      <a:pt x="4094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0"/>
              <p:cNvSpPr/>
              <p:nvPr/>
            </p:nvSpPr>
            <p:spPr>
              <a:xfrm flipH="1">
                <a:off x="5327405" y="404160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0"/>
              <p:cNvSpPr/>
              <p:nvPr/>
            </p:nvSpPr>
            <p:spPr>
              <a:xfrm flipH="1">
                <a:off x="5529599" y="4510715"/>
                <a:ext cx="1262235" cy="240649"/>
              </a:xfrm>
              <a:custGeom>
                <a:avLst/>
                <a:gdLst/>
                <a:ahLst/>
                <a:cxnLst/>
                <a:rect l="l" t="t" r="r" b="b"/>
                <a:pathLst>
                  <a:path w="40975" h="7812" extrusionOk="0">
                    <a:moveTo>
                      <a:pt x="1" y="0"/>
                    </a:moveTo>
                    <a:lnTo>
                      <a:pt x="1" y="7812"/>
                    </a:lnTo>
                    <a:lnTo>
                      <a:pt x="40974" y="7812"/>
                    </a:lnTo>
                    <a:lnTo>
                      <a:pt x="40974" y="0"/>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0"/>
              <p:cNvSpPr/>
              <p:nvPr/>
            </p:nvSpPr>
            <p:spPr>
              <a:xfrm flipH="1">
                <a:off x="6730008"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0"/>
              <p:cNvSpPr/>
              <p:nvPr/>
            </p:nvSpPr>
            <p:spPr>
              <a:xfrm flipH="1">
                <a:off x="6618590"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0"/>
              <p:cNvSpPr/>
              <p:nvPr/>
            </p:nvSpPr>
            <p:spPr>
              <a:xfrm flipH="1">
                <a:off x="6506216"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0"/>
              <p:cNvSpPr/>
              <p:nvPr/>
            </p:nvSpPr>
            <p:spPr>
              <a:xfrm flipH="1">
                <a:off x="6394798"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0"/>
              <p:cNvSpPr/>
              <p:nvPr/>
            </p:nvSpPr>
            <p:spPr>
              <a:xfrm flipH="1">
                <a:off x="6282455"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0"/>
              <p:cNvSpPr/>
              <p:nvPr/>
            </p:nvSpPr>
            <p:spPr>
              <a:xfrm flipH="1">
                <a:off x="6170082"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0"/>
              <p:cNvSpPr/>
              <p:nvPr/>
            </p:nvSpPr>
            <p:spPr>
              <a:xfrm flipH="1">
                <a:off x="6058663" y="4510715"/>
                <a:ext cx="61826" cy="240649"/>
              </a:xfrm>
              <a:custGeom>
                <a:avLst/>
                <a:gdLst/>
                <a:ahLst/>
                <a:cxnLst/>
                <a:rect l="l" t="t" r="r" b="b"/>
                <a:pathLst>
                  <a:path w="2007" h="7812" extrusionOk="0">
                    <a:moveTo>
                      <a:pt x="0" y="0"/>
                    </a:moveTo>
                    <a:lnTo>
                      <a:pt x="0"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0"/>
              <p:cNvSpPr/>
              <p:nvPr/>
            </p:nvSpPr>
            <p:spPr>
              <a:xfrm flipH="1">
                <a:off x="5946321"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0"/>
              <p:cNvSpPr/>
              <p:nvPr/>
            </p:nvSpPr>
            <p:spPr>
              <a:xfrm flipH="1">
                <a:off x="5834871" y="4510715"/>
                <a:ext cx="62781" cy="240649"/>
              </a:xfrm>
              <a:custGeom>
                <a:avLst/>
                <a:gdLst/>
                <a:ahLst/>
                <a:cxnLst/>
                <a:rect l="l" t="t" r="r" b="b"/>
                <a:pathLst>
                  <a:path w="2038" h="7812" extrusionOk="0">
                    <a:moveTo>
                      <a:pt x="1" y="0"/>
                    </a:moveTo>
                    <a:lnTo>
                      <a:pt x="1" y="7812"/>
                    </a:lnTo>
                    <a:lnTo>
                      <a:pt x="2037" y="7812"/>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0"/>
              <p:cNvSpPr/>
              <p:nvPr/>
            </p:nvSpPr>
            <p:spPr>
              <a:xfrm flipH="1">
                <a:off x="5723453"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0"/>
              <p:cNvSpPr/>
              <p:nvPr/>
            </p:nvSpPr>
            <p:spPr>
              <a:xfrm flipH="1">
                <a:off x="5612035"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0"/>
              <p:cNvSpPr/>
              <p:nvPr/>
            </p:nvSpPr>
            <p:spPr>
              <a:xfrm flipH="1">
                <a:off x="5499692"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0"/>
              <p:cNvSpPr/>
              <p:nvPr/>
            </p:nvSpPr>
            <p:spPr>
              <a:xfrm flipH="1">
                <a:off x="6557721" y="404160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0"/>
              <p:cNvSpPr/>
              <p:nvPr/>
            </p:nvSpPr>
            <p:spPr>
              <a:xfrm flipH="1">
                <a:off x="6445347" y="4041600"/>
                <a:ext cx="61856" cy="240679"/>
              </a:xfrm>
              <a:custGeom>
                <a:avLst/>
                <a:gdLst/>
                <a:ahLst/>
                <a:cxnLst/>
                <a:rect l="l" t="t" r="r" b="b"/>
                <a:pathLst>
                  <a:path w="2008"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0"/>
              <p:cNvSpPr/>
              <p:nvPr/>
            </p:nvSpPr>
            <p:spPr>
              <a:xfrm flipH="1">
                <a:off x="6333929" y="4041600"/>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0"/>
              <p:cNvSpPr/>
              <p:nvPr/>
            </p:nvSpPr>
            <p:spPr>
              <a:xfrm flipH="1">
                <a:off x="6221586" y="404160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0"/>
              <p:cNvSpPr/>
              <p:nvPr/>
            </p:nvSpPr>
            <p:spPr>
              <a:xfrm flipH="1">
                <a:off x="6110168" y="404160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0"/>
              <p:cNvSpPr/>
              <p:nvPr/>
            </p:nvSpPr>
            <p:spPr>
              <a:xfrm flipH="1">
                <a:off x="5997794" y="4041600"/>
                <a:ext cx="62781" cy="240679"/>
              </a:xfrm>
              <a:custGeom>
                <a:avLst/>
                <a:gdLst/>
                <a:ahLst/>
                <a:cxnLst/>
                <a:rect l="l" t="t" r="r" b="b"/>
                <a:pathLst>
                  <a:path w="2038" h="7813" extrusionOk="0">
                    <a:moveTo>
                      <a:pt x="1" y="1"/>
                    </a:moveTo>
                    <a:lnTo>
                      <a:pt x="1"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0"/>
              <p:cNvSpPr/>
              <p:nvPr/>
            </p:nvSpPr>
            <p:spPr>
              <a:xfrm flipH="1">
                <a:off x="5887331" y="404160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0"/>
              <p:cNvSpPr/>
              <p:nvPr/>
            </p:nvSpPr>
            <p:spPr>
              <a:xfrm flipH="1">
                <a:off x="5774033" y="4041600"/>
                <a:ext cx="62750" cy="240679"/>
              </a:xfrm>
              <a:custGeom>
                <a:avLst/>
                <a:gdLst/>
                <a:ahLst/>
                <a:cxnLst/>
                <a:rect l="l" t="t" r="r" b="b"/>
                <a:pathLst>
                  <a:path w="2037" h="7813" extrusionOk="0">
                    <a:moveTo>
                      <a:pt x="0" y="1"/>
                    </a:moveTo>
                    <a:lnTo>
                      <a:pt x="0"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0"/>
              <p:cNvSpPr/>
              <p:nvPr/>
            </p:nvSpPr>
            <p:spPr>
              <a:xfrm flipH="1">
                <a:off x="5663539" y="404160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0"/>
              <p:cNvSpPr/>
              <p:nvPr/>
            </p:nvSpPr>
            <p:spPr>
              <a:xfrm flipH="1">
                <a:off x="5551196" y="404160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0"/>
              <p:cNvSpPr/>
              <p:nvPr/>
            </p:nvSpPr>
            <p:spPr>
              <a:xfrm flipH="1">
                <a:off x="5439747" y="4041600"/>
                <a:ext cx="61856" cy="240679"/>
              </a:xfrm>
              <a:custGeom>
                <a:avLst/>
                <a:gdLst/>
                <a:ahLst/>
                <a:cxnLst/>
                <a:rect l="l" t="t" r="r" b="b"/>
                <a:pathLst>
                  <a:path w="2008"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0"/>
              <p:cNvSpPr/>
              <p:nvPr/>
            </p:nvSpPr>
            <p:spPr>
              <a:xfrm flipH="1">
                <a:off x="5619485" y="4277559"/>
                <a:ext cx="1262235" cy="241604"/>
              </a:xfrm>
              <a:custGeom>
                <a:avLst/>
                <a:gdLst/>
                <a:ahLst/>
                <a:cxnLst/>
                <a:rect l="l" t="t" r="r" b="b"/>
                <a:pathLst>
                  <a:path w="40975" h="7843" extrusionOk="0">
                    <a:moveTo>
                      <a:pt x="1" y="1"/>
                    </a:moveTo>
                    <a:lnTo>
                      <a:pt x="1" y="7843"/>
                    </a:lnTo>
                    <a:lnTo>
                      <a:pt x="40974" y="7843"/>
                    </a:lnTo>
                    <a:lnTo>
                      <a:pt x="4097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0"/>
              <p:cNvSpPr/>
              <p:nvPr/>
            </p:nvSpPr>
            <p:spPr>
              <a:xfrm flipH="1">
                <a:off x="6819894" y="427755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0"/>
              <p:cNvSpPr/>
              <p:nvPr/>
            </p:nvSpPr>
            <p:spPr>
              <a:xfrm flipH="1">
                <a:off x="6707521" y="427755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0"/>
              <p:cNvSpPr/>
              <p:nvPr/>
            </p:nvSpPr>
            <p:spPr>
              <a:xfrm flipH="1">
                <a:off x="6596103" y="427755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0"/>
              <p:cNvSpPr/>
              <p:nvPr/>
            </p:nvSpPr>
            <p:spPr>
              <a:xfrm flipH="1">
                <a:off x="6483760" y="427755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0"/>
              <p:cNvSpPr/>
              <p:nvPr/>
            </p:nvSpPr>
            <p:spPr>
              <a:xfrm flipH="1">
                <a:off x="6372342" y="4277559"/>
                <a:ext cx="62750" cy="241604"/>
              </a:xfrm>
              <a:custGeom>
                <a:avLst/>
                <a:gdLst/>
                <a:ahLst/>
                <a:cxnLst/>
                <a:rect l="l" t="t" r="r" b="b"/>
                <a:pathLst>
                  <a:path w="2037" h="7843" extrusionOk="0">
                    <a:moveTo>
                      <a:pt x="0" y="1"/>
                    </a:moveTo>
                    <a:lnTo>
                      <a:pt x="0"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0"/>
              <p:cNvSpPr/>
              <p:nvPr/>
            </p:nvSpPr>
            <p:spPr>
              <a:xfrm flipH="1">
                <a:off x="6259968" y="427755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0"/>
              <p:cNvSpPr/>
              <p:nvPr/>
            </p:nvSpPr>
            <p:spPr>
              <a:xfrm flipH="1">
                <a:off x="6148550" y="4277559"/>
                <a:ext cx="62750" cy="241604"/>
              </a:xfrm>
              <a:custGeom>
                <a:avLst/>
                <a:gdLst/>
                <a:ahLst/>
                <a:cxnLst/>
                <a:rect l="l" t="t" r="r" b="b"/>
                <a:pathLst>
                  <a:path w="2037" h="7843" extrusionOk="0">
                    <a:moveTo>
                      <a:pt x="0" y="1"/>
                    </a:moveTo>
                    <a:lnTo>
                      <a:pt x="0"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0"/>
              <p:cNvSpPr/>
              <p:nvPr/>
            </p:nvSpPr>
            <p:spPr>
              <a:xfrm flipH="1">
                <a:off x="6037131" y="4277559"/>
                <a:ext cx="61826" cy="241604"/>
              </a:xfrm>
              <a:custGeom>
                <a:avLst/>
                <a:gdLst/>
                <a:ahLst/>
                <a:cxnLst/>
                <a:rect l="l" t="t" r="r" b="b"/>
                <a:pathLst>
                  <a:path w="2007" h="7843" extrusionOk="0">
                    <a:moveTo>
                      <a:pt x="0" y="1"/>
                    </a:moveTo>
                    <a:lnTo>
                      <a:pt x="0"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0"/>
              <p:cNvSpPr/>
              <p:nvPr/>
            </p:nvSpPr>
            <p:spPr>
              <a:xfrm flipH="1">
                <a:off x="5923834" y="4277559"/>
                <a:ext cx="62781" cy="241604"/>
              </a:xfrm>
              <a:custGeom>
                <a:avLst/>
                <a:gdLst/>
                <a:ahLst/>
                <a:cxnLst/>
                <a:rect l="l" t="t" r="r" b="b"/>
                <a:pathLst>
                  <a:path w="2038" h="7843" extrusionOk="0">
                    <a:moveTo>
                      <a:pt x="1" y="1"/>
                    </a:moveTo>
                    <a:lnTo>
                      <a:pt x="1"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0"/>
              <p:cNvSpPr/>
              <p:nvPr/>
            </p:nvSpPr>
            <p:spPr>
              <a:xfrm flipH="1">
                <a:off x="5813339" y="427755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0"/>
              <p:cNvSpPr/>
              <p:nvPr/>
            </p:nvSpPr>
            <p:spPr>
              <a:xfrm flipH="1">
                <a:off x="5700997" y="427755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0"/>
              <p:cNvSpPr/>
              <p:nvPr/>
            </p:nvSpPr>
            <p:spPr>
              <a:xfrm flipH="1">
                <a:off x="5589578" y="427755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81" name="Google Shape;781;p40"/>
          <p:cNvGrpSpPr/>
          <p:nvPr/>
        </p:nvGrpSpPr>
        <p:grpSpPr>
          <a:xfrm>
            <a:off x="7610250" y="3783965"/>
            <a:ext cx="542964" cy="465786"/>
            <a:chOff x="7610250" y="3783965"/>
            <a:chExt cx="542964" cy="465786"/>
          </a:xfrm>
        </p:grpSpPr>
        <p:sp>
          <p:nvSpPr>
            <p:cNvPr id="782" name="Google Shape;782;p40"/>
            <p:cNvSpPr/>
            <p:nvPr/>
          </p:nvSpPr>
          <p:spPr>
            <a:xfrm>
              <a:off x="7610250" y="3783965"/>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0"/>
            <p:cNvSpPr/>
            <p:nvPr/>
          </p:nvSpPr>
          <p:spPr>
            <a:xfrm>
              <a:off x="7997058" y="4069029"/>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TextBox 83">
            <a:extLst>
              <a:ext uri="{FF2B5EF4-FFF2-40B4-BE49-F238E27FC236}">
                <a16:creationId xmlns:a16="http://schemas.microsoft.com/office/drawing/2014/main" id="{95B18261-78AF-418E-ACA5-4388693F10BD}"/>
              </a:ext>
            </a:extLst>
          </p:cNvPr>
          <p:cNvSpPr txBox="1"/>
          <p:nvPr/>
        </p:nvSpPr>
        <p:spPr>
          <a:xfrm>
            <a:off x="3063272" y="3421419"/>
            <a:ext cx="4576082" cy="553998"/>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39B0D1"/>
              </a:buClr>
              <a:buSzPts val="1800"/>
              <a:buFont typeface="Chewy"/>
              <a:buNone/>
              <a:tabLst/>
              <a:defRPr/>
            </a:pPr>
            <a:r>
              <a:rPr kumimoji="0" lang="en" sz="3000" b="0" i="0" u="none" strike="noStrike" kern="0" cap="none" spc="0" normalizeH="0" baseline="0" noProof="0" dirty="0">
                <a:ln>
                  <a:noFill/>
                </a:ln>
                <a:solidFill>
                  <a:srgbClr val="FBBF60"/>
                </a:solidFill>
                <a:effectLst/>
                <a:uLnTx/>
                <a:uFillTx/>
                <a:latin typeface="Chewy"/>
                <a:sym typeface="Chewy"/>
              </a:rPr>
              <a:t>06</a:t>
            </a:r>
          </a:p>
        </p:txBody>
      </p:sp>
      <p:sp>
        <p:nvSpPr>
          <p:cNvPr id="85" name="Google Shape;732;p40">
            <a:extLst>
              <a:ext uri="{FF2B5EF4-FFF2-40B4-BE49-F238E27FC236}">
                <a16:creationId xmlns:a16="http://schemas.microsoft.com/office/drawing/2014/main" id="{FAE9F6C8-8E94-431A-A550-5CD497308796}"/>
              </a:ext>
            </a:extLst>
          </p:cNvPr>
          <p:cNvSpPr txBox="1">
            <a:spLocks/>
          </p:cNvSpPr>
          <p:nvPr/>
        </p:nvSpPr>
        <p:spPr>
          <a:xfrm>
            <a:off x="5698604" y="3424949"/>
            <a:ext cx="2538900" cy="454500"/>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3"/>
              </a:buClr>
              <a:buSzPts val="1800"/>
              <a:buFont typeface="Ubuntu"/>
              <a:buNone/>
              <a:defRPr sz="2200" b="0" i="0" u="none" strike="noStrike" cap="none">
                <a:solidFill>
                  <a:schemeClr val="accent2"/>
                </a:solidFill>
                <a:latin typeface="Chewy"/>
                <a:ea typeface="Chewy"/>
                <a:cs typeface="Chewy"/>
                <a:sym typeface="Chewy"/>
              </a:defRPr>
            </a:lvl1pPr>
            <a:lvl2pPr marL="914400" marR="0" lvl="1"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2pPr>
            <a:lvl3pPr marL="1371600" marR="0" lvl="2"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3pPr>
            <a:lvl4pPr marL="1828800" marR="0" lvl="3"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4pPr>
            <a:lvl5pPr marL="2286000" marR="0" lvl="4"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5pPr>
            <a:lvl6pPr marL="2743200" marR="0" lvl="5"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6pPr>
            <a:lvl7pPr marL="3200400" marR="0" lvl="6"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7pPr>
            <a:lvl8pPr marL="3657600" marR="0" lvl="7"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8pPr>
            <a:lvl9pPr marL="4114800" marR="0" lvl="8"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9pPr>
          </a:lstStyle>
          <a:p>
            <a:pPr marL="0" indent="0"/>
            <a:r>
              <a:rPr lang="en-GB" sz="2400" dirty="0"/>
              <a:t>Demo</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9"/>
          <p:cNvSpPr txBox="1">
            <a:spLocks noGrp="1"/>
          </p:cNvSpPr>
          <p:nvPr>
            <p:ph type="body" idx="1"/>
          </p:nvPr>
        </p:nvSpPr>
        <p:spPr>
          <a:xfrm>
            <a:off x="713225" y="1152475"/>
            <a:ext cx="7717500" cy="344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dirty="0">
                <a:solidFill>
                  <a:srgbClr val="FBBF60"/>
                </a:solidFill>
                <a:latin typeface="Chewy"/>
                <a:cs typeface="Arial"/>
                <a:sym typeface="Arial"/>
              </a:rPr>
              <a:t> Blockchain: </a:t>
            </a:r>
            <a:r>
              <a:rPr lang="en-GB" sz="1600" dirty="0"/>
              <a:t> is a list of continuously growing records called blocks. Each Block is linked to each other and they were secured using cryptography.</a:t>
            </a:r>
          </a:p>
          <a:p>
            <a:pPr marL="0" lvl="0" indent="0" algn="l" rtl="0">
              <a:spcBef>
                <a:spcPts val="0"/>
              </a:spcBef>
              <a:spcAft>
                <a:spcPts val="0"/>
              </a:spcAft>
              <a:buNone/>
            </a:pPr>
            <a:endParaRPr lang="en-GB" sz="1600" dirty="0"/>
          </a:p>
          <a:p>
            <a:pPr marL="0" lvl="0" indent="0" algn="l" rtl="0">
              <a:spcBef>
                <a:spcPts val="0"/>
              </a:spcBef>
              <a:spcAft>
                <a:spcPts val="0"/>
              </a:spcAft>
              <a:buNone/>
            </a:pPr>
            <a:r>
              <a:rPr lang="en-GB" sz="2800" dirty="0">
                <a:solidFill>
                  <a:srgbClr val="FBBF60"/>
                </a:solidFill>
                <a:latin typeface="Chewy"/>
                <a:cs typeface="Arial"/>
              </a:rPr>
              <a:t>Crowdfunding:</a:t>
            </a:r>
            <a:r>
              <a:rPr lang="en-GB" sz="1600" dirty="0"/>
              <a:t> is an online money-raising strategy that began as a way for the public to donate small amounts of money to help creative people finance their projects.</a:t>
            </a:r>
          </a:p>
          <a:p>
            <a:pPr marL="0" lvl="0" indent="0" algn="l" rtl="0">
              <a:spcBef>
                <a:spcPts val="0"/>
              </a:spcBef>
              <a:spcAft>
                <a:spcPts val="0"/>
              </a:spcAft>
              <a:buNone/>
            </a:pPr>
            <a:endParaRPr lang="en-GB" sz="1600" dirty="0"/>
          </a:p>
          <a:p>
            <a:pPr marL="0" lvl="0" indent="0" algn="l" rtl="0">
              <a:spcBef>
                <a:spcPts val="0"/>
              </a:spcBef>
              <a:spcAft>
                <a:spcPts val="0"/>
              </a:spcAft>
              <a:buNone/>
            </a:pPr>
            <a:r>
              <a:rPr lang="en-GB" sz="2800" dirty="0">
                <a:solidFill>
                  <a:srgbClr val="FBBF60"/>
                </a:solidFill>
                <a:latin typeface="Chewy"/>
                <a:cs typeface="Arial"/>
              </a:rPr>
              <a:t>Ethereum: </a:t>
            </a:r>
            <a:r>
              <a:rPr lang="en-GB" sz="1600" dirty="0"/>
              <a:t>is an open-source, public, blockchain based distributed platform and operating to featuring smart contract functionality.</a:t>
            </a:r>
          </a:p>
          <a:p>
            <a:pPr marL="0" lvl="0" indent="0" algn="l" rtl="0">
              <a:spcBef>
                <a:spcPts val="0"/>
              </a:spcBef>
              <a:spcAft>
                <a:spcPts val="0"/>
              </a:spcAft>
              <a:buNone/>
            </a:pPr>
            <a:endParaRPr lang="en-GB" sz="1600" dirty="0"/>
          </a:p>
          <a:p>
            <a:pPr marL="0" lvl="0" indent="0" algn="l" rtl="0">
              <a:spcBef>
                <a:spcPts val="0"/>
              </a:spcBef>
              <a:spcAft>
                <a:spcPts val="0"/>
              </a:spcAft>
              <a:buNone/>
            </a:pPr>
            <a:r>
              <a:rPr lang="en-GB" sz="2800" dirty="0">
                <a:solidFill>
                  <a:srgbClr val="FBBF60"/>
                </a:solidFill>
                <a:latin typeface="Chewy"/>
                <a:cs typeface="Arial"/>
              </a:rPr>
              <a:t>smart contract: </a:t>
            </a:r>
            <a:r>
              <a:rPr lang="en-GB" sz="1600" dirty="0"/>
              <a:t>is a self-executing contract with the terms of the agreement between buyer and seller being directly written into lines of code.</a:t>
            </a:r>
          </a:p>
        </p:txBody>
      </p:sp>
      <p:sp>
        <p:nvSpPr>
          <p:cNvPr id="714" name="Google Shape;714;p3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Important Terminologies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grpSp>
        <p:nvGrpSpPr>
          <p:cNvPr id="958" name="Google Shape;958;p44"/>
          <p:cNvGrpSpPr/>
          <p:nvPr/>
        </p:nvGrpSpPr>
        <p:grpSpPr>
          <a:xfrm>
            <a:off x="4419737" y="991300"/>
            <a:ext cx="3687577" cy="3532764"/>
            <a:chOff x="4419737" y="991300"/>
            <a:chExt cx="3687577" cy="3532764"/>
          </a:xfrm>
        </p:grpSpPr>
        <p:sp>
          <p:nvSpPr>
            <p:cNvPr id="959" name="Google Shape;959;p44"/>
            <p:cNvSpPr/>
            <p:nvPr/>
          </p:nvSpPr>
          <p:spPr>
            <a:xfrm>
              <a:off x="5505552" y="4180168"/>
              <a:ext cx="1347595" cy="171425"/>
            </a:xfrm>
            <a:custGeom>
              <a:avLst/>
              <a:gdLst/>
              <a:ahLst/>
              <a:cxnLst/>
              <a:rect l="l" t="t" r="r" b="b"/>
              <a:pathLst>
                <a:path w="39911" h="5077" extrusionOk="0">
                  <a:moveTo>
                    <a:pt x="1" y="0"/>
                  </a:moveTo>
                  <a:lnTo>
                    <a:pt x="1" y="5076"/>
                  </a:lnTo>
                  <a:lnTo>
                    <a:pt x="39910" y="5076"/>
                  </a:lnTo>
                  <a:lnTo>
                    <a:pt x="39910"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4"/>
            <p:cNvSpPr/>
            <p:nvPr/>
          </p:nvSpPr>
          <p:spPr>
            <a:xfrm>
              <a:off x="5645136" y="4180168"/>
              <a:ext cx="256614" cy="171425"/>
            </a:xfrm>
            <a:custGeom>
              <a:avLst/>
              <a:gdLst/>
              <a:ahLst/>
              <a:cxnLst/>
              <a:rect l="l" t="t" r="r" b="b"/>
              <a:pathLst>
                <a:path w="7600" h="5077" extrusionOk="0">
                  <a:moveTo>
                    <a:pt x="1" y="0"/>
                  </a:moveTo>
                  <a:lnTo>
                    <a:pt x="1" y="5076"/>
                  </a:lnTo>
                  <a:lnTo>
                    <a:pt x="7600" y="5076"/>
                  </a:lnTo>
                  <a:lnTo>
                    <a:pt x="7600" y="0"/>
                  </a:lnTo>
                  <a:close/>
                </a:path>
              </a:pathLst>
            </a:custGeom>
            <a:solidFill>
              <a:srgbClr val="D7A350"/>
            </a:solidFill>
            <a:ln w="9525" cap="flat" cmpd="sng">
              <a:solidFill>
                <a:srgbClr val="D7A3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4"/>
            <p:cNvSpPr/>
            <p:nvPr/>
          </p:nvSpPr>
          <p:spPr>
            <a:xfrm>
              <a:off x="6505198" y="4180168"/>
              <a:ext cx="187835" cy="171425"/>
            </a:xfrm>
            <a:custGeom>
              <a:avLst/>
              <a:gdLst/>
              <a:ahLst/>
              <a:cxnLst/>
              <a:rect l="l" t="t" r="r" b="b"/>
              <a:pathLst>
                <a:path w="5563" h="5077" extrusionOk="0">
                  <a:moveTo>
                    <a:pt x="0" y="0"/>
                  </a:moveTo>
                  <a:lnTo>
                    <a:pt x="0" y="5076"/>
                  </a:lnTo>
                  <a:lnTo>
                    <a:pt x="5563" y="5076"/>
                  </a:lnTo>
                  <a:lnTo>
                    <a:pt x="5563" y="0"/>
                  </a:lnTo>
                  <a:close/>
                </a:path>
              </a:pathLst>
            </a:custGeom>
            <a:solidFill>
              <a:srgbClr val="E8B15A"/>
            </a:solidFill>
            <a:ln w="9525" cap="flat" cmpd="sng">
              <a:solidFill>
                <a:srgbClr val="E8B1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4"/>
            <p:cNvSpPr/>
            <p:nvPr/>
          </p:nvSpPr>
          <p:spPr>
            <a:xfrm>
              <a:off x="5505552" y="3838399"/>
              <a:ext cx="1347595" cy="171425"/>
            </a:xfrm>
            <a:custGeom>
              <a:avLst/>
              <a:gdLst/>
              <a:ahLst/>
              <a:cxnLst/>
              <a:rect l="l" t="t" r="r" b="b"/>
              <a:pathLst>
                <a:path w="39911" h="5077" extrusionOk="0">
                  <a:moveTo>
                    <a:pt x="1" y="0"/>
                  </a:moveTo>
                  <a:lnTo>
                    <a:pt x="1" y="5076"/>
                  </a:lnTo>
                  <a:lnTo>
                    <a:pt x="39910" y="5076"/>
                  </a:lnTo>
                  <a:lnTo>
                    <a:pt x="399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4"/>
            <p:cNvSpPr/>
            <p:nvPr/>
          </p:nvSpPr>
          <p:spPr>
            <a:xfrm>
              <a:off x="5645136" y="3838399"/>
              <a:ext cx="256614" cy="171425"/>
            </a:xfrm>
            <a:custGeom>
              <a:avLst/>
              <a:gdLst/>
              <a:ahLst/>
              <a:cxnLst/>
              <a:rect l="l" t="t" r="r" b="b"/>
              <a:pathLst>
                <a:path w="7600" h="5077" extrusionOk="0">
                  <a:moveTo>
                    <a:pt x="1" y="0"/>
                  </a:moveTo>
                  <a:lnTo>
                    <a:pt x="1" y="5076"/>
                  </a:lnTo>
                  <a:lnTo>
                    <a:pt x="7600" y="5076"/>
                  </a:lnTo>
                  <a:lnTo>
                    <a:pt x="7600" y="0"/>
                  </a:lnTo>
                  <a:close/>
                </a:path>
              </a:pathLst>
            </a:custGeom>
            <a:solidFill>
              <a:srgbClr val="D7A350"/>
            </a:solidFill>
            <a:ln w="9525" cap="flat" cmpd="sng">
              <a:solidFill>
                <a:srgbClr val="D7A3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4"/>
            <p:cNvSpPr/>
            <p:nvPr/>
          </p:nvSpPr>
          <p:spPr>
            <a:xfrm>
              <a:off x="6505198" y="3838399"/>
              <a:ext cx="187835" cy="171425"/>
            </a:xfrm>
            <a:custGeom>
              <a:avLst/>
              <a:gdLst/>
              <a:ahLst/>
              <a:cxnLst/>
              <a:rect l="l" t="t" r="r" b="b"/>
              <a:pathLst>
                <a:path w="5563" h="5077" extrusionOk="0">
                  <a:moveTo>
                    <a:pt x="0" y="0"/>
                  </a:moveTo>
                  <a:lnTo>
                    <a:pt x="0" y="5076"/>
                  </a:lnTo>
                  <a:lnTo>
                    <a:pt x="5563" y="5076"/>
                  </a:lnTo>
                  <a:lnTo>
                    <a:pt x="5563" y="0"/>
                  </a:lnTo>
                  <a:close/>
                </a:path>
              </a:pathLst>
            </a:custGeom>
            <a:solidFill>
              <a:srgbClr val="E8B15A"/>
            </a:solidFill>
            <a:ln w="9525" cap="flat" cmpd="sng">
              <a:solidFill>
                <a:srgbClr val="E8B1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4"/>
            <p:cNvSpPr/>
            <p:nvPr/>
          </p:nvSpPr>
          <p:spPr>
            <a:xfrm>
              <a:off x="5505552" y="3325238"/>
              <a:ext cx="1347595" cy="171425"/>
            </a:xfrm>
            <a:custGeom>
              <a:avLst/>
              <a:gdLst/>
              <a:ahLst/>
              <a:cxnLst/>
              <a:rect l="l" t="t" r="r" b="b"/>
              <a:pathLst>
                <a:path w="39911" h="5077" extrusionOk="0">
                  <a:moveTo>
                    <a:pt x="1" y="1"/>
                  </a:moveTo>
                  <a:lnTo>
                    <a:pt x="1" y="5077"/>
                  </a:lnTo>
                  <a:lnTo>
                    <a:pt x="39910" y="5077"/>
                  </a:lnTo>
                  <a:lnTo>
                    <a:pt x="39910"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4"/>
            <p:cNvSpPr/>
            <p:nvPr/>
          </p:nvSpPr>
          <p:spPr>
            <a:xfrm>
              <a:off x="5645136" y="3325238"/>
              <a:ext cx="256614" cy="171425"/>
            </a:xfrm>
            <a:custGeom>
              <a:avLst/>
              <a:gdLst/>
              <a:ahLst/>
              <a:cxnLst/>
              <a:rect l="l" t="t" r="r" b="b"/>
              <a:pathLst>
                <a:path w="7600" h="5077" extrusionOk="0">
                  <a:moveTo>
                    <a:pt x="1" y="1"/>
                  </a:moveTo>
                  <a:lnTo>
                    <a:pt x="1" y="5077"/>
                  </a:lnTo>
                  <a:lnTo>
                    <a:pt x="7600" y="5077"/>
                  </a:lnTo>
                  <a:lnTo>
                    <a:pt x="7600" y="1"/>
                  </a:lnTo>
                  <a:close/>
                </a:path>
              </a:pathLst>
            </a:custGeom>
            <a:solidFill>
              <a:srgbClr val="D7A350"/>
            </a:solidFill>
            <a:ln w="9525" cap="flat" cmpd="sng">
              <a:solidFill>
                <a:srgbClr val="D7A3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4"/>
            <p:cNvSpPr/>
            <p:nvPr/>
          </p:nvSpPr>
          <p:spPr>
            <a:xfrm>
              <a:off x="6505198" y="3325238"/>
              <a:ext cx="187835" cy="171425"/>
            </a:xfrm>
            <a:custGeom>
              <a:avLst/>
              <a:gdLst/>
              <a:ahLst/>
              <a:cxnLst/>
              <a:rect l="l" t="t" r="r" b="b"/>
              <a:pathLst>
                <a:path w="5563" h="5077" extrusionOk="0">
                  <a:moveTo>
                    <a:pt x="0" y="1"/>
                  </a:moveTo>
                  <a:lnTo>
                    <a:pt x="0" y="5077"/>
                  </a:lnTo>
                  <a:lnTo>
                    <a:pt x="5563" y="5077"/>
                  </a:lnTo>
                  <a:lnTo>
                    <a:pt x="5563" y="1"/>
                  </a:lnTo>
                  <a:close/>
                </a:path>
              </a:pathLst>
            </a:custGeom>
            <a:solidFill>
              <a:srgbClr val="E8B15A"/>
            </a:solidFill>
            <a:ln w="9525" cap="flat" cmpd="sng">
              <a:solidFill>
                <a:srgbClr val="E8B1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4"/>
            <p:cNvSpPr/>
            <p:nvPr/>
          </p:nvSpPr>
          <p:spPr>
            <a:xfrm>
              <a:off x="5665665" y="4351559"/>
              <a:ext cx="1348608" cy="171425"/>
            </a:xfrm>
            <a:custGeom>
              <a:avLst/>
              <a:gdLst/>
              <a:ahLst/>
              <a:cxnLst/>
              <a:rect l="l" t="t" r="r" b="b"/>
              <a:pathLst>
                <a:path w="39941" h="5077" extrusionOk="0">
                  <a:moveTo>
                    <a:pt x="1" y="0"/>
                  </a:moveTo>
                  <a:lnTo>
                    <a:pt x="1" y="5076"/>
                  </a:lnTo>
                  <a:lnTo>
                    <a:pt x="39941" y="5076"/>
                  </a:lnTo>
                  <a:lnTo>
                    <a:pt x="39941"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4"/>
            <p:cNvSpPr/>
            <p:nvPr/>
          </p:nvSpPr>
          <p:spPr>
            <a:xfrm>
              <a:off x="5805250" y="4351559"/>
              <a:ext cx="256614" cy="171425"/>
            </a:xfrm>
            <a:custGeom>
              <a:avLst/>
              <a:gdLst/>
              <a:ahLst/>
              <a:cxnLst/>
              <a:rect l="l" t="t" r="r" b="b"/>
              <a:pathLst>
                <a:path w="7600" h="5077" extrusionOk="0">
                  <a:moveTo>
                    <a:pt x="0" y="0"/>
                  </a:moveTo>
                  <a:lnTo>
                    <a:pt x="0" y="5076"/>
                  </a:lnTo>
                  <a:lnTo>
                    <a:pt x="7599" y="5076"/>
                  </a:lnTo>
                  <a:lnTo>
                    <a:pt x="7599" y="0"/>
                  </a:lnTo>
                  <a:close/>
                </a:path>
              </a:pathLst>
            </a:custGeom>
            <a:solidFill>
              <a:srgbClr val="D7A350"/>
            </a:solidFill>
            <a:ln w="9525" cap="flat" cmpd="sng">
              <a:solidFill>
                <a:srgbClr val="D7A3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4"/>
            <p:cNvSpPr/>
            <p:nvPr/>
          </p:nvSpPr>
          <p:spPr>
            <a:xfrm>
              <a:off x="6665312" y="4351559"/>
              <a:ext cx="187835" cy="171425"/>
            </a:xfrm>
            <a:custGeom>
              <a:avLst/>
              <a:gdLst/>
              <a:ahLst/>
              <a:cxnLst/>
              <a:rect l="l" t="t" r="r" b="b"/>
              <a:pathLst>
                <a:path w="5563" h="5077" extrusionOk="0">
                  <a:moveTo>
                    <a:pt x="0" y="0"/>
                  </a:moveTo>
                  <a:lnTo>
                    <a:pt x="0" y="5076"/>
                  </a:lnTo>
                  <a:lnTo>
                    <a:pt x="5562" y="5076"/>
                  </a:lnTo>
                  <a:lnTo>
                    <a:pt x="5562" y="0"/>
                  </a:lnTo>
                  <a:close/>
                </a:path>
              </a:pathLst>
            </a:custGeom>
            <a:solidFill>
              <a:srgbClr val="E8B15A"/>
            </a:solidFill>
            <a:ln w="9525" cap="flat" cmpd="sng">
              <a:solidFill>
                <a:srgbClr val="E8B1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4"/>
            <p:cNvSpPr/>
            <p:nvPr/>
          </p:nvSpPr>
          <p:spPr>
            <a:xfrm>
              <a:off x="5665665" y="3667008"/>
              <a:ext cx="1348608" cy="171425"/>
            </a:xfrm>
            <a:custGeom>
              <a:avLst/>
              <a:gdLst/>
              <a:ahLst/>
              <a:cxnLst/>
              <a:rect l="l" t="t" r="r" b="b"/>
              <a:pathLst>
                <a:path w="39941" h="5077" extrusionOk="0">
                  <a:moveTo>
                    <a:pt x="1" y="0"/>
                  </a:moveTo>
                  <a:lnTo>
                    <a:pt x="1" y="5076"/>
                  </a:lnTo>
                  <a:lnTo>
                    <a:pt x="39941" y="5076"/>
                  </a:lnTo>
                  <a:lnTo>
                    <a:pt x="39941"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4"/>
            <p:cNvSpPr/>
            <p:nvPr/>
          </p:nvSpPr>
          <p:spPr>
            <a:xfrm>
              <a:off x="5805250" y="3667008"/>
              <a:ext cx="256614" cy="171425"/>
            </a:xfrm>
            <a:custGeom>
              <a:avLst/>
              <a:gdLst/>
              <a:ahLst/>
              <a:cxnLst/>
              <a:rect l="l" t="t" r="r" b="b"/>
              <a:pathLst>
                <a:path w="7600" h="5077" extrusionOk="0">
                  <a:moveTo>
                    <a:pt x="0" y="0"/>
                  </a:moveTo>
                  <a:lnTo>
                    <a:pt x="0" y="5076"/>
                  </a:lnTo>
                  <a:lnTo>
                    <a:pt x="7599" y="5076"/>
                  </a:lnTo>
                  <a:lnTo>
                    <a:pt x="7599" y="0"/>
                  </a:lnTo>
                  <a:close/>
                </a:path>
              </a:pathLst>
            </a:custGeom>
            <a:solidFill>
              <a:srgbClr val="D7A350"/>
            </a:solidFill>
            <a:ln w="9525" cap="flat" cmpd="sng">
              <a:solidFill>
                <a:srgbClr val="D7A3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4"/>
            <p:cNvSpPr/>
            <p:nvPr/>
          </p:nvSpPr>
          <p:spPr>
            <a:xfrm>
              <a:off x="6665312" y="3667008"/>
              <a:ext cx="187835" cy="171425"/>
            </a:xfrm>
            <a:custGeom>
              <a:avLst/>
              <a:gdLst/>
              <a:ahLst/>
              <a:cxnLst/>
              <a:rect l="l" t="t" r="r" b="b"/>
              <a:pathLst>
                <a:path w="5563" h="5077" extrusionOk="0">
                  <a:moveTo>
                    <a:pt x="0" y="0"/>
                  </a:moveTo>
                  <a:lnTo>
                    <a:pt x="0" y="5076"/>
                  </a:lnTo>
                  <a:lnTo>
                    <a:pt x="5562" y="5076"/>
                  </a:lnTo>
                  <a:lnTo>
                    <a:pt x="5562" y="0"/>
                  </a:lnTo>
                  <a:close/>
                </a:path>
              </a:pathLst>
            </a:custGeom>
            <a:solidFill>
              <a:srgbClr val="E8B15A"/>
            </a:solidFill>
            <a:ln w="9525" cap="flat" cmpd="sng">
              <a:solidFill>
                <a:srgbClr val="E8B1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4"/>
            <p:cNvSpPr/>
            <p:nvPr/>
          </p:nvSpPr>
          <p:spPr>
            <a:xfrm>
              <a:off x="5665665" y="3495616"/>
              <a:ext cx="1348608" cy="171425"/>
            </a:xfrm>
            <a:custGeom>
              <a:avLst/>
              <a:gdLst/>
              <a:ahLst/>
              <a:cxnLst/>
              <a:rect l="l" t="t" r="r" b="b"/>
              <a:pathLst>
                <a:path w="39941" h="5077" extrusionOk="0">
                  <a:moveTo>
                    <a:pt x="1" y="0"/>
                  </a:moveTo>
                  <a:lnTo>
                    <a:pt x="1" y="5076"/>
                  </a:lnTo>
                  <a:lnTo>
                    <a:pt x="39941" y="5076"/>
                  </a:lnTo>
                  <a:lnTo>
                    <a:pt x="39941"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4"/>
            <p:cNvSpPr/>
            <p:nvPr/>
          </p:nvSpPr>
          <p:spPr>
            <a:xfrm>
              <a:off x="5805250" y="3495616"/>
              <a:ext cx="256614" cy="171425"/>
            </a:xfrm>
            <a:custGeom>
              <a:avLst/>
              <a:gdLst/>
              <a:ahLst/>
              <a:cxnLst/>
              <a:rect l="l" t="t" r="r" b="b"/>
              <a:pathLst>
                <a:path w="7600" h="5077" extrusionOk="0">
                  <a:moveTo>
                    <a:pt x="0" y="0"/>
                  </a:moveTo>
                  <a:lnTo>
                    <a:pt x="0" y="5076"/>
                  </a:lnTo>
                  <a:lnTo>
                    <a:pt x="7599" y="5076"/>
                  </a:lnTo>
                  <a:lnTo>
                    <a:pt x="7599" y="0"/>
                  </a:lnTo>
                  <a:close/>
                </a:path>
              </a:pathLst>
            </a:custGeom>
            <a:solidFill>
              <a:srgbClr val="D7A350"/>
            </a:solidFill>
            <a:ln w="9525" cap="flat" cmpd="sng">
              <a:solidFill>
                <a:srgbClr val="D7A3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4"/>
            <p:cNvSpPr/>
            <p:nvPr/>
          </p:nvSpPr>
          <p:spPr>
            <a:xfrm>
              <a:off x="6665312" y="3495616"/>
              <a:ext cx="187835" cy="171425"/>
            </a:xfrm>
            <a:custGeom>
              <a:avLst/>
              <a:gdLst/>
              <a:ahLst/>
              <a:cxnLst/>
              <a:rect l="l" t="t" r="r" b="b"/>
              <a:pathLst>
                <a:path w="5563" h="5077" extrusionOk="0">
                  <a:moveTo>
                    <a:pt x="0" y="0"/>
                  </a:moveTo>
                  <a:lnTo>
                    <a:pt x="0" y="5076"/>
                  </a:lnTo>
                  <a:lnTo>
                    <a:pt x="5562" y="5076"/>
                  </a:lnTo>
                  <a:lnTo>
                    <a:pt x="5562" y="0"/>
                  </a:lnTo>
                  <a:close/>
                </a:path>
              </a:pathLst>
            </a:custGeom>
            <a:solidFill>
              <a:srgbClr val="E8B15A"/>
            </a:solidFill>
            <a:ln w="9525" cap="flat" cmpd="sng">
              <a:solidFill>
                <a:srgbClr val="E8B1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4"/>
            <p:cNvSpPr/>
            <p:nvPr/>
          </p:nvSpPr>
          <p:spPr>
            <a:xfrm>
              <a:off x="5665665" y="4009790"/>
              <a:ext cx="1348608" cy="170412"/>
            </a:xfrm>
            <a:custGeom>
              <a:avLst/>
              <a:gdLst/>
              <a:ahLst/>
              <a:cxnLst/>
              <a:rect l="l" t="t" r="r" b="b"/>
              <a:pathLst>
                <a:path w="39941" h="5047" extrusionOk="0">
                  <a:moveTo>
                    <a:pt x="1" y="0"/>
                  </a:moveTo>
                  <a:lnTo>
                    <a:pt x="1" y="5046"/>
                  </a:lnTo>
                  <a:lnTo>
                    <a:pt x="39941" y="5046"/>
                  </a:lnTo>
                  <a:lnTo>
                    <a:pt x="39941"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4"/>
            <p:cNvSpPr/>
            <p:nvPr/>
          </p:nvSpPr>
          <p:spPr>
            <a:xfrm>
              <a:off x="5805250" y="4009790"/>
              <a:ext cx="256614" cy="170412"/>
            </a:xfrm>
            <a:custGeom>
              <a:avLst/>
              <a:gdLst/>
              <a:ahLst/>
              <a:cxnLst/>
              <a:rect l="l" t="t" r="r" b="b"/>
              <a:pathLst>
                <a:path w="7600" h="5047" extrusionOk="0">
                  <a:moveTo>
                    <a:pt x="0" y="0"/>
                  </a:moveTo>
                  <a:lnTo>
                    <a:pt x="0" y="5046"/>
                  </a:lnTo>
                  <a:lnTo>
                    <a:pt x="7599" y="5046"/>
                  </a:lnTo>
                  <a:lnTo>
                    <a:pt x="7599" y="0"/>
                  </a:lnTo>
                  <a:close/>
                </a:path>
              </a:pathLst>
            </a:custGeom>
            <a:solidFill>
              <a:srgbClr val="D7A350"/>
            </a:solidFill>
            <a:ln w="9525" cap="flat" cmpd="sng">
              <a:solidFill>
                <a:srgbClr val="D7A3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4"/>
            <p:cNvSpPr/>
            <p:nvPr/>
          </p:nvSpPr>
          <p:spPr>
            <a:xfrm>
              <a:off x="6665312" y="4009790"/>
              <a:ext cx="187835" cy="170412"/>
            </a:xfrm>
            <a:custGeom>
              <a:avLst/>
              <a:gdLst/>
              <a:ahLst/>
              <a:cxnLst/>
              <a:rect l="l" t="t" r="r" b="b"/>
              <a:pathLst>
                <a:path w="5563" h="5047" extrusionOk="0">
                  <a:moveTo>
                    <a:pt x="0" y="0"/>
                  </a:moveTo>
                  <a:lnTo>
                    <a:pt x="0" y="5046"/>
                  </a:lnTo>
                  <a:lnTo>
                    <a:pt x="5562" y="5046"/>
                  </a:lnTo>
                  <a:lnTo>
                    <a:pt x="5562" y="0"/>
                  </a:lnTo>
                  <a:close/>
                </a:path>
              </a:pathLst>
            </a:custGeom>
            <a:solidFill>
              <a:srgbClr val="E8B15A"/>
            </a:solidFill>
            <a:ln w="9525" cap="flat" cmpd="sng">
              <a:solidFill>
                <a:srgbClr val="E8B1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4"/>
            <p:cNvSpPr/>
            <p:nvPr/>
          </p:nvSpPr>
          <p:spPr>
            <a:xfrm>
              <a:off x="6838729" y="3376190"/>
              <a:ext cx="1268585" cy="1143047"/>
            </a:xfrm>
            <a:custGeom>
              <a:avLst/>
              <a:gdLst/>
              <a:ahLst/>
              <a:cxnLst/>
              <a:rect l="l" t="t" r="r" b="b"/>
              <a:pathLst>
                <a:path w="37571" h="33853" extrusionOk="0">
                  <a:moveTo>
                    <a:pt x="18795" y="0"/>
                  </a:moveTo>
                  <a:cubicBezTo>
                    <a:pt x="11332" y="0"/>
                    <a:pt x="4496" y="4956"/>
                    <a:pt x="2463" y="12504"/>
                  </a:cubicBezTo>
                  <a:cubicBezTo>
                    <a:pt x="1" y="21531"/>
                    <a:pt x="5351" y="30802"/>
                    <a:pt x="14348" y="33264"/>
                  </a:cubicBezTo>
                  <a:cubicBezTo>
                    <a:pt x="15827" y="33663"/>
                    <a:pt x="17314" y="33853"/>
                    <a:pt x="18776" y="33853"/>
                  </a:cubicBezTo>
                  <a:cubicBezTo>
                    <a:pt x="26239" y="33853"/>
                    <a:pt x="33075" y="28897"/>
                    <a:pt x="35108" y="21349"/>
                  </a:cubicBezTo>
                  <a:cubicBezTo>
                    <a:pt x="37570" y="12322"/>
                    <a:pt x="32220" y="3051"/>
                    <a:pt x="23223" y="589"/>
                  </a:cubicBezTo>
                  <a:cubicBezTo>
                    <a:pt x="21744" y="190"/>
                    <a:pt x="20257" y="0"/>
                    <a:pt x="1879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4"/>
            <p:cNvSpPr/>
            <p:nvPr/>
          </p:nvSpPr>
          <p:spPr>
            <a:xfrm>
              <a:off x="6758706" y="3354614"/>
              <a:ext cx="1267504" cy="1142405"/>
            </a:xfrm>
            <a:custGeom>
              <a:avLst/>
              <a:gdLst/>
              <a:ahLst/>
              <a:cxnLst/>
              <a:rect l="l" t="t" r="r" b="b"/>
              <a:pathLst>
                <a:path w="37539" h="33834" extrusionOk="0">
                  <a:moveTo>
                    <a:pt x="18766" y="1"/>
                  </a:moveTo>
                  <a:cubicBezTo>
                    <a:pt x="11309" y="1"/>
                    <a:pt x="4490" y="4956"/>
                    <a:pt x="2432" y="12505"/>
                  </a:cubicBezTo>
                  <a:cubicBezTo>
                    <a:pt x="0" y="21502"/>
                    <a:pt x="5319" y="30803"/>
                    <a:pt x="14347" y="33234"/>
                  </a:cubicBezTo>
                  <a:cubicBezTo>
                    <a:pt x="15835" y="33640"/>
                    <a:pt x="17329" y="33834"/>
                    <a:pt x="18799" y="33834"/>
                  </a:cubicBezTo>
                  <a:cubicBezTo>
                    <a:pt x="26246" y="33834"/>
                    <a:pt x="33051" y="28864"/>
                    <a:pt x="35107" y="21350"/>
                  </a:cubicBezTo>
                  <a:cubicBezTo>
                    <a:pt x="37539" y="12322"/>
                    <a:pt x="32220" y="3021"/>
                    <a:pt x="23192" y="590"/>
                  </a:cubicBezTo>
                  <a:cubicBezTo>
                    <a:pt x="21713" y="191"/>
                    <a:pt x="20227" y="1"/>
                    <a:pt x="18766"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4"/>
            <p:cNvSpPr/>
            <p:nvPr/>
          </p:nvSpPr>
          <p:spPr>
            <a:xfrm>
              <a:off x="6883907" y="3467456"/>
              <a:ext cx="1017103" cy="916787"/>
            </a:xfrm>
            <a:custGeom>
              <a:avLst/>
              <a:gdLst/>
              <a:ahLst/>
              <a:cxnLst/>
              <a:rect l="l" t="t" r="r" b="b"/>
              <a:pathLst>
                <a:path w="30123" h="27152" extrusionOk="0">
                  <a:moveTo>
                    <a:pt x="15069" y="1"/>
                  </a:moveTo>
                  <a:cubicBezTo>
                    <a:pt x="9084" y="1"/>
                    <a:pt x="3604" y="3985"/>
                    <a:pt x="1976" y="10014"/>
                  </a:cubicBezTo>
                  <a:cubicBezTo>
                    <a:pt x="0" y="17248"/>
                    <a:pt x="4286" y="24725"/>
                    <a:pt x="11520" y="26670"/>
                  </a:cubicBezTo>
                  <a:cubicBezTo>
                    <a:pt x="12714" y="26996"/>
                    <a:pt x="13913" y="27152"/>
                    <a:pt x="15092" y="27152"/>
                  </a:cubicBezTo>
                  <a:cubicBezTo>
                    <a:pt x="21062" y="27152"/>
                    <a:pt x="26522" y="23167"/>
                    <a:pt x="28147" y="17126"/>
                  </a:cubicBezTo>
                  <a:cubicBezTo>
                    <a:pt x="30122" y="9892"/>
                    <a:pt x="25837" y="2445"/>
                    <a:pt x="18603" y="469"/>
                  </a:cubicBezTo>
                  <a:cubicBezTo>
                    <a:pt x="17422" y="152"/>
                    <a:pt x="16236" y="1"/>
                    <a:pt x="150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4"/>
            <p:cNvSpPr/>
            <p:nvPr/>
          </p:nvSpPr>
          <p:spPr>
            <a:xfrm>
              <a:off x="6912641" y="3467456"/>
              <a:ext cx="851857" cy="726083"/>
            </a:xfrm>
            <a:custGeom>
              <a:avLst/>
              <a:gdLst/>
              <a:ahLst/>
              <a:cxnLst/>
              <a:rect l="l" t="t" r="r" b="b"/>
              <a:pathLst>
                <a:path w="25229" h="21504" extrusionOk="0">
                  <a:moveTo>
                    <a:pt x="14220" y="1"/>
                  </a:moveTo>
                  <a:cubicBezTo>
                    <a:pt x="8234" y="1"/>
                    <a:pt x="2753" y="3990"/>
                    <a:pt x="1125" y="10044"/>
                  </a:cubicBezTo>
                  <a:cubicBezTo>
                    <a:pt x="0" y="14117"/>
                    <a:pt x="882" y="18281"/>
                    <a:pt x="3192" y="21503"/>
                  </a:cubicBezTo>
                  <a:cubicBezTo>
                    <a:pt x="2250" y="19801"/>
                    <a:pt x="1642" y="17917"/>
                    <a:pt x="1490" y="15971"/>
                  </a:cubicBezTo>
                  <a:cubicBezTo>
                    <a:pt x="1338" y="14360"/>
                    <a:pt x="1429" y="12689"/>
                    <a:pt x="1885" y="11017"/>
                  </a:cubicBezTo>
                  <a:cubicBezTo>
                    <a:pt x="3537" y="4968"/>
                    <a:pt x="9014" y="1002"/>
                    <a:pt x="14994" y="1002"/>
                  </a:cubicBezTo>
                  <a:cubicBezTo>
                    <a:pt x="16166" y="1002"/>
                    <a:pt x="17357" y="1154"/>
                    <a:pt x="18542" y="1473"/>
                  </a:cubicBezTo>
                  <a:cubicBezTo>
                    <a:pt x="21247" y="2202"/>
                    <a:pt x="23527" y="3722"/>
                    <a:pt x="25229" y="5698"/>
                  </a:cubicBezTo>
                  <a:cubicBezTo>
                    <a:pt x="23496" y="3235"/>
                    <a:pt x="20913" y="1321"/>
                    <a:pt x="17752" y="469"/>
                  </a:cubicBezTo>
                  <a:cubicBezTo>
                    <a:pt x="16572" y="152"/>
                    <a:pt x="15386" y="1"/>
                    <a:pt x="14220" y="1"/>
                  </a:cubicBezTo>
                  <a:close/>
                </a:path>
              </a:pathLst>
            </a:custGeom>
            <a:solidFill>
              <a:srgbClr val="D19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4"/>
            <p:cNvSpPr/>
            <p:nvPr/>
          </p:nvSpPr>
          <p:spPr>
            <a:xfrm>
              <a:off x="7200015" y="3612612"/>
              <a:ext cx="381815" cy="626071"/>
            </a:xfrm>
            <a:custGeom>
              <a:avLst/>
              <a:gdLst/>
              <a:ahLst/>
              <a:cxnLst/>
              <a:rect l="l" t="t" r="r" b="b"/>
              <a:pathLst>
                <a:path w="11308" h="18542" extrusionOk="0">
                  <a:moveTo>
                    <a:pt x="7356" y="0"/>
                  </a:moveTo>
                  <a:lnTo>
                    <a:pt x="6961" y="1490"/>
                  </a:lnTo>
                  <a:cubicBezTo>
                    <a:pt x="6432" y="1374"/>
                    <a:pt x="5971" y="1312"/>
                    <a:pt x="5565" y="1312"/>
                  </a:cubicBezTo>
                  <a:cubicBezTo>
                    <a:pt x="4057" y="1312"/>
                    <a:pt x="3317" y="2159"/>
                    <a:pt x="2766" y="4195"/>
                  </a:cubicBezTo>
                  <a:cubicBezTo>
                    <a:pt x="2158" y="6414"/>
                    <a:pt x="2128" y="7295"/>
                    <a:pt x="2797" y="8116"/>
                  </a:cubicBezTo>
                  <a:cubicBezTo>
                    <a:pt x="3557" y="9028"/>
                    <a:pt x="5411" y="10092"/>
                    <a:pt x="5988" y="11034"/>
                  </a:cubicBezTo>
                  <a:cubicBezTo>
                    <a:pt x="6292" y="11490"/>
                    <a:pt x="6231" y="11733"/>
                    <a:pt x="6049" y="12432"/>
                  </a:cubicBezTo>
                  <a:cubicBezTo>
                    <a:pt x="5736" y="13564"/>
                    <a:pt x="5537" y="14009"/>
                    <a:pt x="4939" y="14009"/>
                  </a:cubicBezTo>
                  <a:cubicBezTo>
                    <a:pt x="4782" y="14009"/>
                    <a:pt x="4598" y="13978"/>
                    <a:pt x="4377" y="13922"/>
                  </a:cubicBezTo>
                  <a:cubicBezTo>
                    <a:pt x="3283" y="13618"/>
                    <a:pt x="3374" y="12979"/>
                    <a:pt x="3678" y="11855"/>
                  </a:cubicBezTo>
                  <a:cubicBezTo>
                    <a:pt x="3769" y="11551"/>
                    <a:pt x="3860" y="11307"/>
                    <a:pt x="3921" y="11125"/>
                  </a:cubicBezTo>
                  <a:lnTo>
                    <a:pt x="1246" y="10396"/>
                  </a:lnTo>
                  <a:cubicBezTo>
                    <a:pt x="1064" y="10821"/>
                    <a:pt x="851" y="11368"/>
                    <a:pt x="699" y="12007"/>
                  </a:cubicBezTo>
                  <a:cubicBezTo>
                    <a:pt x="0" y="14560"/>
                    <a:pt x="851" y="15593"/>
                    <a:pt x="2949" y="16262"/>
                  </a:cubicBezTo>
                  <a:lnTo>
                    <a:pt x="2432" y="18116"/>
                  </a:lnTo>
                  <a:lnTo>
                    <a:pt x="3952" y="18542"/>
                  </a:lnTo>
                  <a:lnTo>
                    <a:pt x="4468" y="16627"/>
                  </a:lnTo>
                  <a:cubicBezTo>
                    <a:pt x="4916" y="16717"/>
                    <a:pt x="5317" y="16764"/>
                    <a:pt x="5679" y="16764"/>
                  </a:cubicBezTo>
                  <a:cubicBezTo>
                    <a:pt x="7504" y="16764"/>
                    <a:pt x="8333" y="15562"/>
                    <a:pt x="9119" y="12645"/>
                  </a:cubicBezTo>
                  <a:cubicBezTo>
                    <a:pt x="9788" y="10152"/>
                    <a:pt x="9119" y="9727"/>
                    <a:pt x="8177" y="8876"/>
                  </a:cubicBezTo>
                  <a:cubicBezTo>
                    <a:pt x="7508" y="8329"/>
                    <a:pt x="6718" y="7812"/>
                    <a:pt x="5927" y="7174"/>
                  </a:cubicBezTo>
                  <a:cubicBezTo>
                    <a:pt x="5198" y="6596"/>
                    <a:pt x="5167" y="6444"/>
                    <a:pt x="5502" y="5198"/>
                  </a:cubicBezTo>
                  <a:cubicBezTo>
                    <a:pt x="5763" y="4247"/>
                    <a:pt x="6025" y="3910"/>
                    <a:pt x="6534" y="3910"/>
                  </a:cubicBezTo>
                  <a:cubicBezTo>
                    <a:pt x="6675" y="3910"/>
                    <a:pt x="6836" y="3936"/>
                    <a:pt x="7022" y="3982"/>
                  </a:cubicBezTo>
                  <a:cubicBezTo>
                    <a:pt x="8055" y="4256"/>
                    <a:pt x="8055" y="4803"/>
                    <a:pt x="7782" y="5836"/>
                  </a:cubicBezTo>
                  <a:cubicBezTo>
                    <a:pt x="7690" y="6201"/>
                    <a:pt x="7599" y="6444"/>
                    <a:pt x="7538" y="6627"/>
                  </a:cubicBezTo>
                  <a:lnTo>
                    <a:pt x="10183" y="7356"/>
                  </a:lnTo>
                  <a:cubicBezTo>
                    <a:pt x="10335" y="7022"/>
                    <a:pt x="10487" y="6566"/>
                    <a:pt x="10669" y="5927"/>
                  </a:cubicBezTo>
                  <a:cubicBezTo>
                    <a:pt x="11307" y="3617"/>
                    <a:pt x="10730" y="2614"/>
                    <a:pt x="8481" y="1885"/>
                  </a:cubicBezTo>
                  <a:lnTo>
                    <a:pt x="8876" y="395"/>
                  </a:lnTo>
                  <a:lnTo>
                    <a:pt x="7356"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4"/>
            <p:cNvSpPr/>
            <p:nvPr/>
          </p:nvSpPr>
          <p:spPr>
            <a:xfrm>
              <a:off x="5159697" y="4303309"/>
              <a:ext cx="640455" cy="220756"/>
            </a:xfrm>
            <a:custGeom>
              <a:avLst/>
              <a:gdLst/>
              <a:ahLst/>
              <a:cxnLst/>
              <a:rect l="l" t="t" r="r" b="b"/>
              <a:pathLst>
                <a:path w="18968" h="6538" extrusionOk="0">
                  <a:moveTo>
                    <a:pt x="17113" y="1"/>
                  </a:moveTo>
                  <a:lnTo>
                    <a:pt x="4621" y="2463"/>
                  </a:lnTo>
                  <a:lnTo>
                    <a:pt x="700" y="4590"/>
                  </a:lnTo>
                  <a:cubicBezTo>
                    <a:pt x="274" y="4803"/>
                    <a:pt x="1" y="5320"/>
                    <a:pt x="122" y="5837"/>
                  </a:cubicBezTo>
                  <a:cubicBezTo>
                    <a:pt x="244" y="6232"/>
                    <a:pt x="578" y="6536"/>
                    <a:pt x="1429" y="6536"/>
                  </a:cubicBezTo>
                  <a:cubicBezTo>
                    <a:pt x="1473" y="6537"/>
                    <a:pt x="1522" y="6538"/>
                    <a:pt x="1576" y="6538"/>
                  </a:cubicBezTo>
                  <a:cubicBezTo>
                    <a:pt x="3876" y="6538"/>
                    <a:pt x="14530" y="5289"/>
                    <a:pt x="14530" y="5289"/>
                  </a:cubicBezTo>
                  <a:lnTo>
                    <a:pt x="14712" y="6505"/>
                  </a:lnTo>
                  <a:lnTo>
                    <a:pt x="18967" y="6414"/>
                  </a:lnTo>
                  <a:cubicBezTo>
                    <a:pt x="18967" y="6414"/>
                    <a:pt x="18299" y="760"/>
                    <a:pt x="171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4"/>
            <p:cNvSpPr/>
            <p:nvPr/>
          </p:nvSpPr>
          <p:spPr>
            <a:xfrm>
              <a:off x="5315691" y="4253033"/>
              <a:ext cx="421860" cy="171560"/>
            </a:xfrm>
            <a:custGeom>
              <a:avLst/>
              <a:gdLst/>
              <a:ahLst/>
              <a:cxnLst/>
              <a:rect l="l" t="t" r="r" b="b"/>
              <a:pathLst>
                <a:path w="12494" h="5081" extrusionOk="0">
                  <a:moveTo>
                    <a:pt x="11946" y="0"/>
                  </a:moveTo>
                  <a:lnTo>
                    <a:pt x="7356" y="517"/>
                  </a:lnTo>
                  <a:lnTo>
                    <a:pt x="1" y="3952"/>
                  </a:lnTo>
                  <a:cubicBezTo>
                    <a:pt x="1" y="3952"/>
                    <a:pt x="1563" y="5080"/>
                    <a:pt x="3613" y="5080"/>
                  </a:cubicBezTo>
                  <a:cubicBezTo>
                    <a:pt x="4275" y="5080"/>
                    <a:pt x="4988" y="4962"/>
                    <a:pt x="5715" y="4651"/>
                  </a:cubicBezTo>
                  <a:cubicBezTo>
                    <a:pt x="8724" y="3404"/>
                    <a:pt x="12493" y="1490"/>
                    <a:pt x="12493" y="1490"/>
                  </a:cubicBezTo>
                  <a:lnTo>
                    <a:pt x="119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4"/>
            <p:cNvSpPr/>
            <p:nvPr/>
          </p:nvSpPr>
          <p:spPr>
            <a:xfrm>
              <a:off x="5336220" y="3696754"/>
              <a:ext cx="401331" cy="642514"/>
            </a:xfrm>
            <a:custGeom>
              <a:avLst/>
              <a:gdLst/>
              <a:ahLst/>
              <a:cxnLst/>
              <a:rect l="l" t="t" r="r" b="b"/>
              <a:pathLst>
                <a:path w="11886" h="19029" extrusionOk="0">
                  <a:moveTo>
                    <a:pt x="6931" y="1"/>
                  </a:moveTo>
                  <a:lnTo>
                    <a:pt x="1" y="305"/>
                  </a:lnTo>
                  <a:lnTo>
                    <a:pt x="6566" y="19028"/>
                  </a:lnTo>
                  <a:lnTo>
                    <a:pt x="11885" y="17965"/>
                  </a:lnTo>
                  <a:lnTo>
                    <a:pt x="69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4"/>
            <p:cNvSpPr/>
            <p:nvPr/>
          </p:nvSpPr>
          <p:spPr>
            <a:xfrm>
              <a:off x="5071435" y="3050189"/>
              <a:ext cx="718452" cy="1123834"/>
            </a:xfrm>
            <a:custGeom>
              <a:avLst/>
              <a:gdLst/>
              <a:ahLst/>
              <a:cxnLst/>
              <a:rect l="l" t="t" r="r" b="b"/>
              <a:pathLst>
                <a:path w="21278" h="33284" extrusionOk="0">
                  <a:moveTo>
                    <a:pt x="11551" y="1"/>
                  </a:moveTo>
                  <a:lnTo>
                    <a:pt x="1" y="4621"/>
                  </a:lnTo>
                  <a:lnTo>
                    <a:pt x="9454" y="33284"/>
                  </a:lnTo>
                  <a:lnTo>
                    <a:pt x="21278" y="30822"/>
                  </a:lnTo>
                  <a:lnTo>
                    <a:pt x="115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4"/>
            <p:cNvSpPr/>
            <p:nvPr/>
          </p:nvSpPr>
          <p:spPr>
            <a:xfrm>
              <a:off x="5029364" y="2688937"/>
              <a:ext cx="1867914" cy="650719"/>
            </a:xfrm>
            <a:custGeom>
              <a:avLst/>
              <a:gdLst/>
              <a:ahLst/>
              <a:cxnLst/>
              <a:rect l="l" t="t" r="r" b="b"/>
              <a:pathLst>
                <a:path w="55321" h="19272" extrusionOk="0">
                  <a:moveTo>
                    <a:pt x="36202" y="0"/>
                  </a:moveTo>
                  <a:lnTo>
                    <a:pt x="37205" y="3344"/>
                  </a:lnTo>
                  <a:lnTo>
                    <a:pt x="5593" y="7599"/>
                  </a:lnTo>
                  <a:cubicBezTo>
                    <a:pt x="2067" y="8268"/>
                    <a:pt x="0" y="11946"/>
                    <a:pt x="1247" y="15320"/>
                  </a:cubicBezTo>
                  <a:cubicBezTo>
                    <a:pt x="2098" y="17569"/>
                    <a:pt x="4225" y="19058"/>
                    <a:pt x="6657" y="19089"/>
                  </a:cubicBezTo>
                  <a:lnTo>
                    <a:pt x="42129" y="19271"/>
                  </a:lnTo>
                  <a:cubicBezTo>
                    <a:pt x="55320" y="15077"/>
                    <a:pt x="44773" y="31"/>
                    <a:pt x="44773" y="31"/>
                  </a:cubicBezTo>
                  <a:lnTo>
                    <a:pt x="362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4"/>
            <p:cNvSpPr/>
            <p:nvPr/>
          </p:nvSpPr>
          <p:spPr>
            <a:xfrm>
              <a:off x="5164829" y="2688937"/>
              <a:ext cx="1791976" cy="650753"/>
            </a:xfrm>
            <a:custGeom>
              <a:avLst/>
              <a:gdLst/>
              <a:ahLst/>
              <a:cxnLst/>
              <a:rect l="l" t="t" r="r" b="b"/>
              <a:pathLst>
                <a:path w="53072" h="19273" extrusionOk="0">
                  <a:moveTo>
                    <a:pt x="31217" y="0"/>
                  </a:moveTo>
                  <a:lnTo>
                    <a:pt x="29667" y="3800"/>
                  </a:lnTo>
                  <a:lnTo>
                    <a:pt x="5624" y="7052"/>
                  </a:lnTo>
                  <a:cubicBezTo>
                    <a:pt x="2098" y="7721"/>
                    <a:pt x="1" y="11976"/>
                    <a:pt x="1247" y="15350"/>
                  </a:cubicBezTo>
                  <a:cubicBezTo>
                    <a:pt x="2098" y="17599"/>
                    <a:pt x="4256" y="19089"/>
                    <a:pt x="6657" y="19089"/>
                  </a:cubicBezTo>
                  <a:lnTo>
                    <a:pt x="40214" y="19271"/>
                  </a:lnTo>
                  <a:cubicBezTo>
                    <a:pt x="40262" y="19272"/>
                    <a:pt x="40310" y="19272"/>
                    <a:pt x="40357" y="19272"/>
                  </a:cubicBezTo>
                  <a:cubicBezTo>
                    <a:pt x="42313" y="19272"/>
                    <a:pt x="44203" y="18665"/>
                    <a:pt x="45746" y="17508"/>
                  </a:cubicBezTo>
                  <a:cubicBezTo>
                    <a:pt x="53071" y="11915"/>
                    <a:pt x="44773" y="61"/>
                    <a:pt x="44773" y="61"/>
                  </a:cubicBezTo>
                  <a:lnTo>
                    <a:pt x="312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4"/>
            <p:cNvSpPr/>
            <p:nvPr/>
          </p:nvSpPr>
          <p:spPr>
            <a:xfrm>
              <a:off x="4419737" y="4299190"/>
              <a:ext cx="617866" cy="221735"/>
            </a:xfrm>
            <a:custGeom>
              <a:avLst/>
              <a:gdLst/>
              <a:ahLst/>
              <a:cxnLst/>
              <a:rect l="l" t="t" r="r" b="b"/>
              <a:pathLst>
                <a:path w="18299" h="6567" extrusionOk="0">
                  <a:moveTo>
                    <a:pt x="17083" y="1"/>
                  </a:moveTo>
                  <a:lnTo>
                    <a:pt x="4620" y="2463"/>
                  </a:lnTo>
                  <a:lnTo>
                    <a:pt x="669" y="4591"/>
                  </a:lnTo>
                  <a:cubicBezTo>
                    <a:pt x="243" y="4803"/>
                    <a:pt x="0" y="5351"/>
                    <a:pt x="122" y="5837"/>
                  </a:cubicBezTo>
                  <a:cubicBezTo>
                    <a:pt x="213" y="6232"/>
                    <a:pt x="547" y="6536"/>
                    <a:pt x="1429" y="6566"/>
                  </a:cubicBezTo>
                  <a:cubicBezTo>
                    <a:pt x="1451" y="6567"/>
                    <a:pt x="1474" y="6567"/>
                    <a:pt x="1498" y="6567"/>
                  </a:cubicBezTo>
                  <a:cubicBezTo>
                    <a:pt x="3588" y="6567"/>
                    <a:pt x="14012" y="5290"/>
                    <a:pt x="14013" y="5290"/>
                  </a:cubicBezTo>
                  <a:lnTo>
                    <a:pt x="14013" y="5290"/>
                  </a:lnTo>
                  <a:lnTo>
                    <a:pt x="13982" y="6384"/>
                  </a:lnTo>
                  <a:lnTo>
                    <a:pt x="17995" y="6445"/>
                  </a:lnTo>
                  <a:cubicBezTo>
                    <a:pt x="17995" y="6445"/>
                    <a:pt x="18298" y="761"/>
                    <a:pt x="170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4"/>
            <p:cNvSpPr/>
            <p:nvPr/>
          </p:nvSpPr>
          <p:spPr>
            <a:xfrm>
              <a:off x="4574718" y="4249926"/>
              <a:ext cx="421826" cy="170547"/>
            </a:xfrm>
            <a:custGeom>
              <a:avLst/>
              <a:gdLst/>
              <a:ahLst/>
              <a:cxnLst/>
              <a:rect l="l" t="t" r="r" b="b"/>
              <a:pathLst>
                <a:path w="12493" h="5051" extrusionOk="0">
                  <a:moveTo>
                    <a:pt x="11976" y="1"/>
                  </a:moveTo>
                  <a:lnTo>
                    <a:pt x="7356" y="487"/>
                  </a:lnTo>
                  <a:lnTo>
                    <a:pt x="0" y="3922"/>
                  </a:lnTo>
                  <a:cubicBezTo>
                    <a:pt x="0" y="3922"/>
                    <a:pt x="1563" y="5051"/>
                    <a:pt x="3625" y="5051"/>
                  </a:cubicBezTo>
                  <a:cubicBezTo>
                    <a:pt x="4292" y="5051"/>
                    <a:pt x="5010" y="4933"/>
                    <a:pt x="5745" y="4621"/>
                  </a:cubicBezTo>
                  <a:cubicBezTo>
                    <a:pt x="8754" y="3375"/>
                    <a:pt x="12493" y="1460"/>
                    <a:pt x="12493" y="1460"/>
                  </a:cubicBezTo>
                  <a:lnTo>
                    <a:pt x="119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4"/>
            <p:cNvSpPr/>
            <p:nvPr/>
          </p:nvSpPr>
          <p:spPr>
            <a:xfrm>
              <a:off x="4806650" y="3695742"/>
              <a:ext cx="483414" cy="628130"/>
            </a:xfrm>
            <a:custGeom>
              <a:avLst/>
              <a:gdLst/>
              <a:ahLst/>
              <a:cxnLst/>
              <a:rect l="l" t="t" r="r" b="b"/>
              <a:pathLst>
                <a:path w="14317" h="18603" extrusionOk="0">
                  <a:moveTo>
                    <a:pt x="14317" y="0"/>
                  </a:moveTo>
                  <a:lnTo>
                    <a:pt x="6414" y="274"/>
                  </a:lnTo>
                  <a:lnTo>
                    <a:pt x="0" y="18602"/>
                  </a:lnTo>
                  <a:lnTo>
                    <a:pt x="5624" y="17873"/>
                  </a:lnTo>
                  <a:lnTo>
                    <a:pt x="143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4"/>
            <p:cNvSpPr/>
            <p:nvPr/>
          </p:nvSpPr>
          <p:spPr>
            <a:xfrm>
              <a:off x="4787134" y="3052248"/>
              <a:ext cx="805700" cy="1225433"/>
            </a:xfrm>
            <a:custGeom>
              <a:avLst/>
              <a:gdLst/>
              <a:ahLst/>
              <a:cxnLst/>
              <a:rect l="l" t="t" r="r" b="b"/>
              <a:pathLst>
                <a:path w="23862" h="36293" extrusionOk="0">
                  <a:moveTo>
                    <a:pt x="12585" y="0"/>
                  </a:moveTo>
                  <a:lnTo>
                    <a:pt x="1" y="32220"/>
                  </a:lnTo>
                  <a:lnTo>
                    <a:pt x="11247" y="36293"/>
                  </a:lnTo>
                  <a:lnTo>
                    <a:pt x="23862" y="5441"/>
                  </a:lnTo>
                  <a:lnTo>
                    <a:pt x="12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4"/>
            <p:cNvSpPr/>
            <p:nvPr/>
          </p:nvSpPr>
          <p:spPr>
            <a:xfrm>
              <a:off x="6015673" y="1957182"/>
              <a:ext cx="272990" cy="848987"/>
            </a:xfrm>
            <a:custGeom>
              <a:avLst/>
              <a:gdLst/>
              <a:ahLst/>
              <a:cxnLst/>
              <a:rect l="l" t="t" r="r" b="b"/>
              <a:pathLst>
                <a:path w="8085" h="25144" extrusionOk="0">
                  <a:moveTo>
                    <a:pt x="729" y="0"/>
                  </a:moveTo>
                  <a:lnTo>
                    <a:pt x="30" y="21703"/>
                  </a:lnTo>
                  <a:cubicBezTo>
                    <a:pt x="1" y="23607"/>
                    <a:pt x="1524" y="25144"/>
                    <a:pt x="3403" y="25144"/>
                  </a:cubicBezTo>
                  <a:cubicBezTo>
                    <a:pt x="3474" y="25144"/>
                    <a:pt x="3545" y="25142"/>
                    <a:pt x="3617" y="25137"/>
                  </a:cubicBezTo>
                  <a:cubicBezTo>
                    <a:pt x="5380" y="25046"/>
                    <a:pt x="6747" y="23648"/>
                    <a:pt x="6839" y="21885"/>
                  </a:cubicBezTo>
                  <a:lnTo>
                    <a:pt x="8085" y="304"/>
                  </a:lnTo>
                  <a:lnTo>
                    <a:pt x="7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4"/>
            <p:cNvSpPr/>
            <p:nvPr/>
          </p:nvSpPr>
          <p:spPr>
            <a:xfrm>
              <a:off x="5956112" y="1827490"/>
              <a:ext cx="424291" cy="430099"/>
            </a:xfrm>
            <a:custGeom>
              <a:avLst/>
              <a:gdLst/>
              <a:ahLst/>
              <a:cxnLst/>
              <a:rect l="l" t="t" r="r" b="b"/>
              <a:pathLst>
                <a:path w="12566" h="12738" extrusionOk="0">
                  <a:moveTo>
                    <a:pt x="6338" y="1"/>
                  </a:moveTo>
                  <a:cubicBezTo>
                    <a:pt x="6234" y="1"/>
                    <a:pt x="6128" y="4"/>
                    <a:pt x="6019" y="11"/>
                  </a:cubicBezTo>
                  <a:cubicBezTo>
                    <a:pt x="1" y="376"/>
                    <a:pt x="1034" y="11957"/>
                    <a:pt x="1034" y="11957"/>
                  </a:cubicBezTo>
                  <a:lnTo>
                    <a:pt x="10730" y="12686"/>
                  </a:lnTo>
                  <a:cubicBezTo>
                    <a:pt x="10729" y="12721"/>
                    <a:pt x="10731" y="12737"/>
                    <a:pt x="10734" y="12737"/>
                  </a:cubicBezTo>
                  <a:cubicBezTo>
                    <a:pt x="10836" y="12737"/>
                    <a:pt x="12565" y="1"/>
                    <a:pt x="63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4"/>
            <p:cNvSpPr/>
            <p:nvPr/>
          </p:nvSpPr>
          <p:spPr>
            <a:xfrm>
              <a:off x="5580476" y="2605807"/>
              <a:ext cx="557325" cy="250435"/>
            </a:xfrm>
            <a:custGeom>
              <a:avLst/>
              <a:gdLst/>
              <a:ahLst/>
              <a:cxnLst/>
              <a:rect l="l" t="t" r="r" b="b"/>
              <a:pathLst>
                <a:path w="16506" h="7417" extrusionOk="0">
                  <a:moveTo>
                    <a:pt x="15594" y="0"/>
                  </a:moveTo>
                  <a:lnTo>
                    <a:pt x="1" y="4560"/>
                  </a:lnTo>
                  <a:lnTo>
                    <a:pt x="1034" y="7417"/>
                  </a:lnTo>
                  <a:lnTo>
                    <a:pt x="16506" y="5927"/>
                  </a:lnTo>
                  <a:lnTo>
                    <a:pt x="155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4"/>
            <p:cNvSpPr/>
            <p:nvPr/>
          </p:nvSpPr>
          <p:spPr>
            <a:xfrm>
              <a:off x="6067975" y="1760129"/>
              <a:ext cx="733849" cy="925769"/>
            </a:xfrm>
            <a:custGeom>
              <a:avLst/>
              <a:gdLst/>
              <a:ahLst/>
              <a:cxnLst/>
              <a:rect l="l" t="t" r="r" b="b"/>
              <a:pathLst>
                <a:path w="21734" h="27418" extrusionOk="0">
                  <a:moveTo>
                    <a:pt x="10214" y="0"/>
                  </a:moveTo>
                  <a:lnTo>
                    <a:pt x="6505" y="395"/>
                  </a:lnTo>
                  <a:lnTo>
                    <a:pt x="1855" y="2128"/>
                  </a:lnTo>
                  <a:lnTo>
                    <a:pt x="1095" y="6779"/>
                  </a:lnTo>
                  <a:cubicBezTo>
                    <a:pt x="244" y="8663"/>
                    <a:pt x="1" y="10791"/>
                    <a:pt x="153" y="12858"/>
                  </a:cubicBezTo>
                  <a:cubicBezTo>
                    <a:pt x="214" y="13830"/>
                    <a:pt x="426" y="14803"/>
                    <a:pt x="730" y="15715"/>
                  </a:cubicBezTo>
                  <a:lnTo>
                    <a:pt x="4317" y="27417"/>
                  </a:lnTo>
                  <a:lnTo>
                    <a:pt x="17904" y="27417"/>
                  </a:lnTo>
                  <a:cubicBezTo>
                    <a:pt x="17904" y="27417"/>
                    <a:pt x="21734" y="8937"/>
                    <a:pt x="20670" y="5289"/>
                  </a:cubicBezTo>
                  <a:cubicBezTo>
                    <a:pt x="19565" y="1421"/>
                    <a:pt x="18258" y="1245"/>
                    <a:pt x="18030" y="1245"/>
                  </a:cubicBezTo>
                  <a:cubicBezTo>
                    <a:pt x="18007" y="1245"/>
                    <a:pt x="17995" y="1247"/>
                    <a:pt x="17995" y="1247"/>
                  </a:cubicBezTo>
                  <a:lnTo>
                    <a:pt x="102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4"/>
            <p:cNvSpPr/>
            <p:nvPr/>
          </p:nvSpPr>
          <p:spPr>
            <a:xfrm>
              <a:off x="6161369" y="1760129"/>
              <a:ext cx="346935" cy="137896"/>
            </a:xfrm>
            <a:custGeom>
              <a:avLst/>
              <a:gdLst/>
              <a:ahLst/>
              <a:cxnLst/>
              <a:rect l="l" t="t" r="r" b="b"/>
              <a:pathLst>
                <a:path w="10275" h="4084" extrusionOk="0">
                  <a:moveTo>
                    <a:pt x="7448" y="0"/>
                  </a:moveTo>
                  <a:lnTo>
                    <a:pt x="3435" y="517"/>
                  </a:lnTo>
                  <a:lnTo>
                    <a:pt x="1673" y="1186"/>
                  </a:lnTo>
                  <a:cubicBezTo>
                    <a:pt x="1673" y="1186"/>
                    <a:pt x="1" y="3709"/>
                    <a:pt x="2767" y="4013"/>
                  </a:cubicBezTo>
                  <a:cubicBezTo>
                    <a:pt x="3162" y="4060"/>
                    <a:pt x="3548" y="4083"/>
                    <a:pt x="3923" y="4083"/>
                  </a:cubicBezTo>
                  <a:cubicBezTo>
                    <a:pt x="6689" y="4083"/>
                    <a:pt x="8883" y="2812"/>
                    <a:pt x="10275" y="456"/>
                  </a:cubicBezTo>
                  <a:lnTo>
                    <a:pt x="74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4"/>
            <p:cNvSpPr/>
            <p:nvPr/>
          </p:nvSpPr>
          <p:spPr>
            <a:xfrm>
              <a:off x="6557534" y="1924328"/>
              <a:ext cx="304864" cy="850743"/>
            </a:xfrm>
            <a:custGeom>
              <a:avLst/>
              <a:gdLst/>
              <a:ahLst/>
              <a:cxnLst/>
              <a:rect l="l" t="t" r="r" b="b"/>
              <a:pathLst>
                <a:path w="9029" h="25196" extrusionOk="0">
                  <a:moveTo>
                    <a:pt x="7356" y="1"/>
                  </a:moveTo>
                  <a:lnTo>
                    <a:pt x="1" y="517"/>
                  </a:lnTo>
                  <a:lnTo>
                    <a:pt x="2128" y="22129"/>
                  </a:lnTo>
                  <a:cubicBezTo>
                    <a:pt x="2291" y="23892"/>
                    <a:pt x="3762" y="25196"/>
                    <a:pt x="5481" y="25196"/>
                  </a:cubicBezTo>
                  <a:cubicBezTo>
                    <a:pt x="5688" y="25196"/>
                    <a:pt x="5898" y="25177"/>
                    <a:pt x="6110" y="25138"/>
                  </a:cubicBezTo>
                  <a:cubicBezTo>
                    <a:pt x="7812" y="24834"/>
                    <a:pt x="9028" y="23284"/>
                    <a:pt x="8906" y="21551"/>
                  </a:cubicBezTo>
                  <a:lnTo>
                    <a:pt x="73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4"/>
            <p:cNvSpPr/>
            <p:nvPr/>
          </p:nvSpPr>
          <p:spPr>
            <a:xfrm>
              <a:off x="6477477" y="1801728"/>
              <a:ext cx="404876" cy="417200"/>
            </a:xfrm>
            <a:custGeom>
              <a:avLst/>
              <a:gdLst/>
              <a:ahLst/>
              <a:cxnLst/>
              <a:rect l="l" t="t" r="r" b="b"/>
              <a:pathLst>
                <a:path w="11991" h="12356" extrusionOk="0">
                  <a:moveTo>
                    <a:pt x="5455" y="0"/>
                  </a:moveTo>
                  <a:cubicBezTo>
                    <a:pt x="5331" y="0"/>
                    <a:pt x="5205" y="5"/>
                    <a:pt x="5077" y="15"/>
                  </a:cubicBezTo>
                  <a:cubicBezTo>
                    <a:pt x="1" y="410"/>
                    <a:pt x="2220" y="12355"/>
                    <a:pt x="2220" y="12355"/>
                  </a:cubicBezTo>
                  <a:lnTo>
                    <a:pt x="11916" y="11990"/>
                  </a:lnTo>
                  <a:cubicBezTo>
                    <a:pt x="11919" y="12026"/>
                    <a:pt x="11922" y="12044"/>
                    <a:pt x="11925" y="12044"/>
                  </a:cubicBezTo>
                  <a:cubicBezTo>
                    <a:pt x="11990" y="12044"/>
                    <a:pt x="11683" y="0"/>
                    <a:pt x="54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4"/>
            <p:cNvSpPr/>
            <p:nvPr/>
          </p:nvSpPr>
          <p:spPr>
            <a:xfrm>
              <a:off x="6203441" y="2577073"/>
              <a:ext cx="560431" cy="305877"/>
            </a:xfrm>
            <a:custGeom>
              <a:avLst/>
              <a:gdLst/>
              <a:ahLst/>
              <a:cxnLst/>
              <a:rect l="l" t="t" r="r" b="b"/>
              <a:pathLst>
                <a:path w="16598" h="9059" extrusionOk="0">
                  <a:moveTo>
                    <a:pt x="14986" y="0"/>
                  </a:moveTo>
                  <a:lnTo>
                    <a:pt x="1" y="6322"/>
                  </a:lnTo>
                  <a:lnTo>
                    <a:pt x="1369" y="9058"/>
                  </a:lnTo>
                  <a:lnTo>
                    <a:pt x="16597" y="5806"/>
                  </a:lnTo>
                  <a:lnTo>
                    <a:pt x="149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4"/>
            <p:cNvSpPr/>
            <p:nvPr/>
          </p:nvSpPr>
          <p:spPr>
            <a:xfrm>
              <a:off x="5943788" y="2747283"/>
              <a:ext cx="337718" cy="135668"/>
            </a:xfrm>
            <a:custGeom>
              <a:avLst/>
              <a:gdLst/>
              <a:ahLst/>
              <a:cxnLst/>
              <a:rect l="l" t="t" r="r" b="b"/>
              <a:pathLst>
                <a:path w="10002" h="4018" extrusionOk="0">
                  <a:moveTo>
                    <a:pt x="4921" y="1"/>
                  </a:moveTo>
                  <a:cubicBezTo>
                    <a:pt x="3679" y="1"/>
                    <a:pt x="2032" y="594"/>
                    <a:pt x="1" y="2588"/>
                  </a:cubicBezTo>
                  <a:lnTo>
                    <a:pt x="1673" y="4017"/>
                  </a:lnTo>
                  <a:lnTo>
                    <a:pt x="9059" y="4017"/>
                  </a:lnTo>
                  <a:lnTo>
                    <a:pt x="10001" y="1494"/>
                  </a:lnTo>
                  <a:lnTo>
                    <a:pt x="7691" y="1281"/>
                  </a:lnTo>
                  <a:cubicBezTo>
                    <a:pt x="7691" y="1281"/>
                    <a:pt x="6744" y="1"/>
                    <a:pt x="49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4"/>
            <p:cNvSpPr/>
            <p:nvPr/>
          </p:nvSpPr>
          <p:spPr>
            <a:xfrm>
              <a:off x="6125443" y="2877784"/>
              <a:ext cx="517314" cy="52370"/>
            </a:xfrm>
            <a:custGeom>
              <a:avLst/>
              <a:gdLst/>
              <a:ahLst/>
              <a:cxnLst/>
              <a:rect l="l" t="t" r="r" b="b"/>
              <a:pathLst>
                <a:path w="15321" h="1551" extrusionOk="0">
                  <a:moveTo>
                    <a:pt x="1" y="0"/>
                  </a:moveTo>
                  <a:lnTo>
                    <a:pt x="1" y="1550"/>
                  </a:lnTo>
                  <a:lnTo>
                    <a:pt x="15320" y="1550"/>
                  </a:lnTo>
                  <a:cubicBezTo>
                    <a:pt x="15320" y="699"/>
                    <a:pt x="14652" y="0"/>
                    <a:pt x="13801" y="0"/>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4"/>
            <p:cNvSpPr/>
            <p:nvPr/>
          </p:nvSpPr>
          <p:spPr>
            <a:xfrm>
              <a:off x="5188431" y="2316374"/>
              <a:ext cx="979151" cy="613780"/>
            </a:xfrm>
            <a:custGeom>
              <a:avLst/>
              <a:gdLst/>
              <a:ahLst/>
              <a:cxnLst/>
              <a:rect l="l" t="t" r="r" b="b"/>
              <a:pathLst>
                <a:path w="28999" h="18178" extrusionOk="0">
                  <a:moveTo>
                    <a:pt x="1672" y="1"/>
                  </a:moveTo>
                  <a:cubicBezTo>
                    <a:pt x="730" y="1"/>
                    <a:pt x="1" y="943"/>
                    <a:pt x="274" y="1855"/>
                  </a:cubicBezTo>
                  <a:lnTo>
                    <a:pt x="5472" y="18177"/>
                  </a:lnTo>
                  <a:lnTo>
                    <a:pt x="28998" y="18177"/>
                  </a:lnTo>
                  <a:lnTo>
                    <a:pt x="23588" y="1095"/>
                  </a:lnTo>
                  <a:cubicBezTo>
                    <a:pt x="23436" y="457"/>
                    <a:pt x="22858" y="1"/>
                    <a:pt x="22190" y="1"/>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4"/>
            <p:cNvSpPr/>
            <p:nvPr/>
          </p:nvSpPr>
          <p:spPr>
            <a:xfrm>
              <a:off x="5116579" y="2316374"/>
              <a:ext cx="1008898" cy="613780"/>
            </a:xfrm>
            <a:custGeom>
              <a:avLst/>
              <a:gdLst/>
              <a:ahLst/>
              <a:cxnLst/>
              <a:rect l="l" t="t" r="r" b="b"/>
              <a:pathLst>
                <a:path w="29880" h="18178" extrusionOk="0">
                  <a:moveTo>
                    <a:pt x="1673" y="1"/>
                  </a:moveTo>
                  <a:cubicBezTo>
                    <a:pt x="700" y="1"/>
                    <a:pt x="1" y="943"/>
                    <a:pt x="275" y="1855"/>
                  </a:cubicBezTo>
                  <a:lnTo>
                    <a:pt x="5472" y="18177"/>
                  </a:lnTo>
                  <a:lnTo>
                    <a:pt x="29880" y="18177"/>
                  </a:lnTo>
                  <a:lnTo>
                    <a:pt x="24469" y="1095"/>
                  </a:lnTo>
                  <a:cubicBezTo>
                    <a:pt x="24287" y="457"/>
                    <a:pt x="23710" y="1"/>
                    <a:pt x="230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4"/>
            <p:cNvSpPr/>
            <p:nvPr/>
          </p:nvSpPr>
          <p:spPr>
            <a:xfrm>
              <a:off x="5533273" y="2562689"/>
              <a:ext cx="116017" cy="116017"/>
            </a:xfrm>
            <a:custGeom>
              <a:avLst/>
              <a:gdLst/>
              <a:ahLst/>
              <a:cxnLst/>
              <a:rect l="l" t="t" r="r" b="b"/>
              <a:pathLst>
                <a:path w="3436" h="3436" extrusionOk="0">
                  <a:moveTo>
                    <a:pt x="1733" y="1"/>
                  </a:moveTo>
                  <a:cubicBezTo>
                    <a:pt x="791" y="1"/>
                    <a:pt x="1" y="761"/>
                    <a:pt x="1" y="1703"/>
                  </a:cubicBezTo>
                  <a:cubicBezTo>
                    <a:pt x="1" y="2675"/>
                    <a:pt x="791" y="3435"/>
                    <a:pt x="1733" y="3435"/>
                  </a:cubicBezTo>
                  <a:cubicBezTo>
                    <a:pt x="2675" y="3435"/>
                    <a:pt x="3435" y="2675"/>
                    <a:pt x="3435" y="1703"/>
                  </a:cubicBezTo>
                  <a:cubicBezTo>
                    <a:pt x="3435" y="761"/>
                    <a:pt x="2675" y="1"/>
                    <a:pt x="1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4"/>
            <p:cNvSpPr/>
            <p:nvPr/>
          </p:nvSpPr>
          <p:spPr>
            <a:xfrm>
              <a:off x="6396408" y="1345968"/>
              <a:ext cx="320227" cy="307160"/>
            </a:xfrm>
            <a:custGeom>
              <a:avLst/>
              <a:gdLst/>
              <a:ahLst/>
              <a:cxnLst/>
              <a:rect l="l" t="t" r="r" b="b"/>
              <a:pathLst>
                <a:path w="9484" h="9097" extrusionOk="0">
                  <a:moveTo>
                    <a:pt x="4736" y="0"/>
                  </a:moveTo>
                  <a:cubicBezTo>
                    <a:pt x="4608" y="0"/>
                    <a:pt x="4478" y="6"/>
                    <a:pt x="4347" y="17"/>
                  </a:cubicBezTo>
                  <a:cubicBezTo>
                    <a:pt x="1824" y="260"/>
                    <a:pt x="0" y="2449"/>
                    <a:pt x="213" y="4971"/>
                  </a:cubicBezTo>
                  <a:cubicBezTo>
                    <a:pt x="413" y="7316"/>
                    <a:pt x="2389" y="9096"/>
                    <a:pt x="4698" y="9096"/>
                  </a:cubicBezTo>
                  <a:cubicBezTo>
                    <a:pt x="4843" y="9096"/>
                    <a:pt x="4990" y="9089"/>
                    <a:pt x="5137" y="9075"/>
                  </a:cubicBezTo>
                  <a:cubicBezTo>
                    <a:pt x="7660" y="8862"/>
                    <a:pt x="9484" y="6643"/>
                    <a:pt x="9271" y="4151"/>
                  </a:cubicBezTo>
                  <a:cubicBezTo>
                    <a:pt x="9069" y="1789"/>
                    <a:pt x="7067" y="0"/>
                    <a:pt x="47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4"/>
            <p:cNvSpPr/>
            <p:nvPr/>
          </p:nvSpPr>
          <p:spPr>
            <a:xfrm>
              <a:off x="6462081" y="1101273"/>
              <a:ext cx="155015" cy="282242"/>
            </a:xfrm>
            <a:custGeom>
              <a:avLst/>
              <a:gdLst/>
              <a:ahLst/>
              <a:cxnLst/>
              <a:rect l="l" t="t" r="r" b="b"/>
              <a:pathLst>
                <a:path w="4591" h="8359" extrusionOk="0">
                  <a:moveTo>
                    <a:pt x="744" y="1"/>
                  </a:moveTo>
                  <a:cubicBezTo>
                    <a:pt x="282" y="1"/>
                    <a:pt x="1" y="182"/>
                    <a:pt x="1" y="182"/>
                  </a:cubicBezTo>
                  <a:lnTo>
                    <a:pt x="1794" y="8358"/>
                  </a:lnTo>
                  <a:cubicBezTo>
                    <a:pt x="4590" y="7355"/>
                    <a:pt x="4438" y="3100"/>
                    <a:pt x="2858" y="1215"/>
                  </a:cubicBezTo>
                  <a:cubicBezTo>
                    <a:pt x="2020" y="232"/>
                    <a:pt x="1267"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4"/>
            <p:cNvSpPr/>
            <p:nvPr/>
          </p:nvSpPr>
          <p:spPr>
            <a:xfrm>
              <a:off x="5882234" y="991300"/>
              <a:ext cx="579880" cy="350109"/>
            </a:xfrm>
            <a:custGeom>
              <a:avLst/>
              <a:gdLst/>
              <a:ahLst/>
              <a:cxnLst/>
              <a:rect l="l" t="t" r="r" b="b"/>
              <a:pathLst>
                <a:path w="17174" h="10369" extrusionOk="0">
                  <a:moveTo>
                    <a:pt x="11456" y="0"/>
                  </a:moveTo>
                  <a:cubicBezTo>
                    <a:pt x="10830" y="0"/>
                    <a:pt x="10143" y="75"/>
                    <a:pt x="9392" y="247"/>
                  </a:cubicBezTo>
                  <a:cubicBezTo>
                    <a:pt x="3556" y="1585"/>
                    <a:pt x="0" y="7299"/>
                    <a:pt x="5319" y="10369"/>
                  </a:cubicBezTo>
                  <a:lnTo>
                    <a:pt x="17174" y="3439"/>
                  </a:lnTo>
                  <a:cubicBezTo>
                    <a:pt x="17174" y="3439"/>
                    <a:pt x="15697" y="0"/>
                    <a:pt x="114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4"/>
            <p:cNvSpPr/>
            <p:nvPr/>
          </p:nvSpPr>
          <p:spPr>
            <a:xfrm>
              <a:off x="6051566" y="1053124"/>
              <a:ext cx="507015" cy="467611"/>
            </a:xfrm>
            <a:custGeom>
              <a:avLst/>
              <a:gdLst/>
              <a:ahLst/>
              <a:cxnLst/>
              <a:rect l="l" t="t" r="r" b="b"/>
              <a:pathLst>
                <a:path w="15016" h="13849" extrusionOk="0">
                  <a:moveTo>
                    <a:pt x="7431" y="1"/>
                  </a:moveTo>
                  <a:cubicBezTo>
                    <a:pt x="7215" y="1"/>
                    <a:pt x="6998" y="9"/>
                    <a:pt x="6779" y="27"/>
                  </a:cubicBezTo>
                  <a:cubicBezTo>
                    <a:pt x="2675" y="331"/>
                    <a:pt x="0" y="3644"/>
                    <a:pt x="304" y="7444"/>
                  </a:cubicBezTo>
                  <a:cubicBezTo>
                    <a:pt x="565" y="11086"/>
                    <a:pt x="3409" y="13849"/>
                    <a:pt x="7217" y="13849"/>
                  </a:cubicBezTo>
                  <a:cubicBezTo>
                    <a:pt x="7413" y="13849"/>
                    <a:pt x="7611" y="13842"/>
                    <a:pt x="7812" y="13827"/>
                  </a:cubicBezTo>
                  <a:cubicBezTo>
                    <a:pt x="11916" y="13523"/>
                    <a:pt x="15016" y="10179"/>
                    <a:pt x="14742" y="6349"/>
                  </a:cubicBezTo>
                  <a:cubicBezTo>
                    <a:pt x="14455" y="2753"/>
                    <a:pt x="11253" y="1"/>
                    <a:pt x="74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4"/>
            <p:cNvSpPr/>
            <p:nvPr/>
          </p:nvSpPr>
          <p:spPr>
            <a:xfrm>
              <a:off x="6235281" y="1455299"/>
              <a:ext cx="216569" cy="419800"/>
            </a:xfrm>
            <a:custGeom>
              <a:avLst/>
              <a:gdLst/>
              <a:ahLst/>
              <a:cxnLst/>
              <a:rect l="l" t="t" r="r" b="b"/>
              <a:pathLst>
                <a:path w="6414" h="12433" extrusionOk="0">
                  <a:moveTo>
                    <a:pt x="3344" y="1"/>
                  </a:moveTo>
                  <a:lnTo>
                    <a:pt x="0" y="1703"/>
                  </a:lnTo>
                  <a:lnTo>
                    <a:pt x="1064" y="11095"/>
                  </a:lnTo>
                  <a:lnTo>
                    <a:pt x="3009" y="12433"/>
                  </a:lnTo>
                  <a:lnTo>
                    <a:pt x="6414" y="9636"/>
                  </a:lnTo>
                  <a:lnTo>
                    <a:pt x="33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4"/>
            <p:cNvSpPr/>
            <p:nvPr/>
          </p:nvSpPr>
          <p:spPr>
            <a:xfrm>
              <a:off x="6059771" y="1097660"/>
              <a:ext cx="471123" cy="534095"/>
            </a:xfrm>
            <a:custGeom>
              <a:avLst/>
              <a:gdLst/>
              <a:ahLst/>
              <a:cxnLst/>
              <a:rect l="l" t="t" r="r" b="b"/>
              <a:pathLst>
                <a:path w="13953" h="15818" extrusionOk="0">
                  <a:moveTo>
                    <a:pt x="6106" y="0"/>
                  </a:moveTo>
                  <a:cubicBezTo>
                    <a:pt x="5377" y="0"/>
                    <a:pt x="4650" y="98"/>
                    <a:pt x="3952" y="319"/>
                  </a:cubicBezTo>
                  <a:cubicBezTo>
                    <a:pt x="2250" y="805"/>
                    <a:pt x="92" y="2052"/>
                    <a:pt x="61" y="5243"/>
                  </a:cubicBezTo>
                  <a:cubicBezTo>
                    <a:pt x="1" y="10562"/>
                    <a:pt x="943" y="14453"/>
                    <a:pt x="3618" y="15456"/>
                  </a:cubicBezTo>
                  <a:cubicBezTo>
                    <a:pt x="4277" y="15698"/>
                    <a:pt x="4871" y="15817"/>
                    <a:pt x="5446" y="15817"/>
                  </a:cubicBezTo>
                  <a:cubicBezTo>
                    <a:pt x="6676" y="15817"/>
                    <a:pt x="7821" y="15275"/>
                    <a:pt x="9332" y="14240"/>
                  </a:cubicBezTo>
                  <a:cubicBezTo>
                    <a:pt x="10153" y="13663"/>
                    <a:pt x="10821" y="11809"/>
                    <a:pt x="10973" y="10775"/>
                  </a:cubicBezTo>
                  <a:lnTo>
                    <a:pt x="11764" y="7857"/>
                  </a:lnTo>
                  <a:cubicBezTo>
                    <a:pt x="11764" y="7857"/>
                    <a:pt x="13952" y="1353"/>
                    <a:pt x="7812" y="167"/>
                  </a:cubicBezTo>
                  <a:cubicBezTo>
                    <a:pt x="7251" y="60"/>
                    <a:pt x="6678" y="0"/>
                    <a:pt x="61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4"/>
            <p:cNvSpPr/>
            <p:nvPr/>
          </p:nvSpPr>
          <p:spPr>
            <a:xfrm>
              <a:off x="6296868" y="1106236"/>
              <a:ext cx="262759" cy="312157"/>
            </a:xfrm>
            <a:custGeom>
              <a:avLst/>
              <a:gdLst/>
              <a:ahLst/>
              <a:cxnLst/>
              <a:rect l="l" t="t" r="r" b="b"/>
              <a:pathLst>
                <a:path w="7782" h="9245" extrusionOk="0">
                  <a:moveTo>
                    <a:pt x="3788" y="0"/>
                  </a:moveTo>
                  <a:cubicBezTo>
                    <a:pt x="3737" y="0"/>
                    <a:pt x="3708" y="4"/>
                    <a:pt x="3708" y="4"/>
                  </a:cubicBezTo>
                  <a:cubicBezTo>
                    <a:pt x="0" y="2314"/>
                    <a:pt x="3921" y="9245"/>
                    <a:pt x="3921" y="9245"/>
                  </a:cubicBezTo>
                  <a:cubicBezTo>
                    <a:pt x="3921" y="9245"/>
                    <a:pt x="7781" y="8211"/>
                    <a:pt x="6292" y="3014"/>
                  </a:cubicBezTo>
                  <a:cubicBezTo>
                    <a:pt x="5499" y="184"/>
                    <a:pt x="4130" y="0"/>
                    <a:pt x="37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4"/>
            <p:cNvSpPr/>
            <p:nvPr/>
          </p:nvSpPr>
          <p:spPr>
            <a:xfrm>
              <a:off x="6404748" y="1348905"/>
              <a:ext cx="168217" cy="145628"/>
            </a:xfrm>
            <a:custGeom>
              <a:avLst/>
              <a:gdLst/>
              <a:ahLst/>
              <a:cxnLst/>
              <a:rect l="l" t="t" r="r" b="b"/>
              <a:pathLst>
                <a:path w="4982" h="4313" extrusionOk="0">
                  <a:moveTo>
                    <a:pt x="2457" y="1"/>
                  </a:moveTo>
                  <a:cubicBezTo>
                    <a:pt x="1713" y="1"/>
                    <a:pt x="1160" y="676"/>
                    <a:pt x="756" y="1389"/>
                  </a:cubicBezTo>
                  <a:cubicBezTo>
                    <a:pt x="392" y="2058"/>
                    <a:pt x="149" y="2757"/>
                    <a:pt x="57" y="3486"/>
                  </a:cubicBezTo>
                  <a:cubicBezTo>
                    <a:pt x="0" y="3913"/>
                    <a:pt x="449" y="4313"/>
                    <a:pt x="955" y="4313"/>
                  </a:cubicBezTo>
                  <a:cubicBezTo>
                    <a:pt x="990" y="4313"/>
                    <a:pt x="1025" y="4311"/>
                    <a:pt x="1060" y="4307"/>
                  </a:cubicBezTo>
                  <a:cubicBezTo>
                    <a:pt x="3006" y="4124"/>
                    <a:pt x="4981" y="1146"/>
                    <a:pt x="3127" y="173"/>
                  </a:cubicBezTo>
                  <a:cubicBezTo>
                    <a:pt x="2888" y="54"/>
                    <a:pt x="2665" y="1"/>
                    <a:pt x="24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4"/>
            <p:cNvSpPr/>
            <p:nvPr/>
          </p:nvSpPr>
          <p:spPr>
            <a:xfrm>
              <a:off x="6411804" y="1471675"/>
              <a:ext cx="56489" cy="53686"/>
            </a:xfrm>
            <a:custGeom>
              <a:avLst/>
              <a:gdLst/>
              <a:ahLst/>
              <a:cxnLst/>
              <a:rect l="l" t="t" r="r" b="b"/>
              <a:pathLst>
                <a:path w="1673" h="1590" extrusionOk="0">
                  <a:moveTo>
                    <a:pt x="823" y="0"/>
                  </a:moveTo>
                  <a:cubicBezTo>
                    <a:pt x="802" y="0"/>
                    <a:pt x="781" y="1"/>
                    <a:pt x="760" y="2"/>
                  </a:cubicBezTo>
                  <a:cubicBezTo>
                    <a:pt x="335" y="33"/>
                    <a:pt x="0" y="428"/>
                    <a:pt x="31" y="853"/>
                  </a:cubicBezTo>
                  <a:cubicBezTo>
                    <a:pt x="87" y="1273"/>
                    <a:pt x="400" y="1590"/>
                    <a:pt x="806" y="1590"/>
                  </a:cubicBezTo>
                  <a:cubicBezTo>
                    <a:pt x="841" y="1590"/>
                    <a:pt x="876" y="1588"/>
                    <a:pt x="912" y="1583"/>
                  </a:cubicBezTo>
                  <a:cubicBezTo>
                    <a:pt x="1338" y="1552"/>
                    <a:pt x="1672" y="1157"/>
                    <a:pt x="1642" y="732"/>
                  </a:cubicBezTo>
                  <a:cubicBezTo>
                    <a:pt x="1613" y="297"/>
                    <a:pt x="1252" y="0"/>
                    <a:pt x="8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4"/>
            <p:cNvSpPr/>
            <p:nvPr/>
          </p:nvSpPr>
          <p:spPr>
            <a:xfrm>
              <a:off x="5968436" y="1040394"/>
              <a:ext cx="496447" cy="241251"/>
            </a:xfrm>
            <a:custGeom>
              <a:avLst/>
              <a:gdLst/>
              <a:ahLst/>
              <a:cxnLst/>
              <a:rect l="l" t="t" r="r" b="b"/>
              <a:pathLst>
                <a:path w="14703" h="7145" extrusionOk="0">
                  <a:moveTo>
                    <a:pt x="10073" y="1"/>
                  </a:moveTo>
                  <a:cubicBezTo>
                    <a:pt x="9313" y="1"/>
                    <a:pt x="8424" y="85"/>
                    <a:pt x="7387" y="283"/>
                  </a:cubicBezTo>
                  <a:cubicBezTo>
                    <a:pt x="0" y="1650"/>
                    <a:pt x="1824" y="5997"/>
                    <a:pt x="1824" y="5997"/>
                  </a:cubicBezTo>
                  <a:cubicBezTo>
                    <a:pt x="2898" y="6823"/>
                    <a:pt x="4120" y="7144"/>
                    <a:pt x="5373" y="7144"/>
                  </a:cubicBezTo>
                  <a:cubicBezTo>
                    <a:pt x="9792" y="7144"/>
                    <a:pt x="14590" y="3140"/>
                    <a:pt x="14590" y="3140"/>
                  </a:cubicBezTo>
                  <a:cubicBezTo>
                    <a:pt x="14590" y="3140"/>
                    <a:pt x="14702" y="1"/>
                    <a:pt x="100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8" name="Google Shape;1018;p44"/>
          <p:cNvGrpSpPr/>
          <p:nvPr/>
        </p:nvGrpSpPr>
        <p:grpSpPr>
          <a:xfrm>
            <a:off x="7331800" y="2958527"/>
            <a:ext cx="542964" cy="465786"/>
            <a:chOff x="7331800" y="2958527"/>
            <a:chExt cx="542964" cy="465786"/>
          </a:xfrm>
        </p:grpSpPr>
        <p:sp>
          <p:nvSpPr>
            <p:cNvPr id="1019" name="Google Shape;1019;p44"/>
            <p:cNvSpPr/>
            <p:nvPr/>
          </p:nvSpPr>
          <p:spPr>
            <a:xfrm>
              <a:off x="7331800" y="2958527"/>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4"/>
            <p:cNvSpPr/>
            <p:nvPr/>
          </p:nvSpPr>
          <p:spPr>
            <a:xfrm>
              <a:off x="7718608" y="3243592"/>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1" name="Google Shape;1021;p44"/>
          <p:cNvSpPr txBox="1">
            <a:spLocks noGrp="1"/>
          </p:cNvSpPr>
          <p:nvPr>
            <p:ph type="subTitle" idx="1"/>
          </p:nvPr>
        </p:nvSpPr>
        <p:spPr>
          <a:xfrm flipH="1">
            <a:off x="710704" y="1311503"/>
            <a:ext cx="3858900" cy="378301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45217B"/>
              </a:buClr>
              <a:buSzPts val="1100"/>
              <a:buFont typeface="Arial"/>
              <a:buNone/>
            </a:pPr>
            <a:r>
              <a:rPr lang="en-GB" sz="1600" b="0" i="0" dirty="0">
                <a:solidFill>
                  <a:srgbClr val="24292F"/>
                </a:solidFill>
                <a:effectLst/>
                <a:latin typeface="-apple-system"/>
              </a:rPr>
              <a:t>A crowdfunding smart contract where a project gets funded by raising amounts of Ether on the Ethereum blockchain. The project gets its value due to blockchain technology that helps verifying data from seekers and funders, eliminating dependence on third parties and speeding up the submission and disbursement of funds.</a:t>
            </a:r>
          </a:p>
        </p:txBody>
      </p:sp>
      <p:sp>
        <p:nvSpPr>
          <p:cNvPr id="1022" name="Google Shape;1022;p44"/>
          <p:cNvSpPr txBox="1">
            <a:spLocks noGrp="1"/>
          </p:cNvSpPr>
          <p:nvPr>
            <p:ph type="title"/>
          </p:nvPr>
        </p:nvSpPr>
        <p:spPr>
          <a:xfrm flipH="1">
            <a:off x="702499" y="572733"/>
            <a:ext cx="3858900" cy="47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45217B"/>
              </a:buClr>
              <a:buSzPts val="1100"/>
              <a:buFont typeface="Arial"/>
              <a:buNone/>
            </a:pPr>
            <a:r>
              <a:rPr lang="en" sz="3000" dirty="0"/>
              <a:t>Project overview </a:t>
            </a:r>
            <a:endParaRPr sz="3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7"/>
        <p:cNvGrpSpPr/>
        <p:nvPr/>
      </p:nvGrpSpPr>
      <p:grpSpPr>
        <a:xfrm>
          <a:off x="0" y="0"/>
          <a:ext cx="0" cy="0"/>
          <a:chOff x="0" y="0"/>
          <a:chExt cx="0" cy="0"/>
        </a:xfrm>
      </p:grpSpPr>
      <p:sp>
        <p:nvSpPr>
          <p:cNvPr id="1518" name="Google Shape;1518;p57"/>
          <p:cNvSpPr txBox="1">
            <a:spLocks noGrp="1"/>
          </p:cNvSpPr>
          <p:nvPr>
            <p:ph type="title"/>
          </p:nvPr>
        </p:nvSpPr>
        <p:spPr>
          <a:xfrm flipH="1">
            <a:off x="713225" y="592996"/>
            <a:ext cx="4996500" cy="99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000" dirty="0"/>
              <a:t>Why we pick this idea?</a:t>
            </a:r>
          </a:p>
        </p:txBody>
      </p:sp>
      <p:sp>
        <p:nvSpPr>
          <p:cNvPr id="1519" name="Google Shape;1519;p57"/>
          <p:cNvSpPr txBox="1">
            <a:spLocks noGrp="1"/>
          </p:cNvSpPr>
          <p:nvPr>
            <p:ph type="subTitle" idx="1"/>
          </p:nvPr>
        </p:nvSpPr>
        <p:spPr>
          <a:xfrm flipH="1">
            <a:off x="574429" y="1527316"/>
            <a:ext cx="3926989" cy="3240627"/>
          </a:xfrm>
          <a:prstGeom prst="rect">
            <a:avLst/>
          </a:prstGeom>
        </p:spPr>
        <p:txBody>
          <a:bodyPr spcFirstLastPara="1" wrap="square" lIns="91425" tIns="91425" rIns="91425" bIns="91425" anchor="ctr" anchorCtr="0">
            <a:noAutofit/>
          </a:bodyPr>
          <a:lstStyle/>
          <a:p>
            <a:pPr marL="342900" lvl="0" algn="l" rtl="0">
              <a:spcBef>
                <a:spcPts val="0"/>
              </a:spcBef>
              <a:spcAft>
                <a:spcPts val="0"/>
              </a:spcAft>
              <a:buAutoNum type="arabicPeriod"/>
            </a:pPr>
            <a:r>
              <a:rPr lang="en-GB" dirty="0">
                <a:solidFill>
                  <a:srgbClr val="24292F"/>
                </a:solidFill>
                <a:latin typeface="-apple-system"/>
              </a:rPr>
              <a:t>The need of a decentralized crowdfund now days since we are in the evolution of the web3.</a:t>
            </a:r>
          </a:p>
          <a:p>
            <a:pPr marL="342900" lvl="0" algn="l" rtl="0">
              <a:spcBef>
                <a:spcPts val="0"/>
              </a:spcBef>
              <a:spcAft>
                <a:spcPts val="0"/>
              </a:spcAft>
              <a:buAutoNum type="arabicPeriod"/>
            </a:pPr>
            <a:r>
              <a:rPr lang="en-GB" dirty="0">
                <a:solidFill>
                  <a:srgbClr val="24292F"/>
                </a:solidFill>
                <a:latin typeface="-apple-system"/>
              </a:rPr>
              <a:t>More secure.</a:t>
            </a:r>
          </a:p>
          <a:p>
            <a:pPr marL="342900" lvl="0" algn="l" rtl="0">
              <a:spcBef>
                <a:spcPts val="0"/>
              </a:spcBef>
              <a:spcAft>
                <a:spcPts val="0"/>
              </a:spcAft>
              <a:buFont typeface="+mj-lt"/>
              <a:buAutoNum type="arabicPeriod"/>
            </a:pPr>
            <a:r>
              <a:rPr lang="en-GB" dirty="0">
                <a:solidFill>
                  <a:srgbClr val="24292F"/>
                </a:solidFill>
                <a:latin typeface="-apple-system"/>
              </a:rPr>
              <a:t>Fast to transfer the money to the clint</a:t>
            </a:r>
          </a:p>
          <a:p>
            <a:pPr marL="342900" lvl="0" algn="l" rtl="0">
              <a:spcBef>
                <a:spcPts val="0"/>
              </a:spcBef>
              <a:spcAft>
                <a:spcPts val="0"/>
              </a:spcAft>
              <a:buFont typeface="+mj-lt"/>
              <a:buAutoNum type="arabicPeriod"/>
            </a:pPr>
            <a:r>
              <a:rPr lang="en-GB" dirty="0">
                <a:solidFill>
                  <a:srgbClr val="24292F"/>
                </a:solidFill>
                <a:latin typeface="-apple-system"/>
              </a:rPr>
              <a:t>Encourage the investor to participate in the world’s future fund to create their idea throw this fund. </a:t>
            </a:r>
          </a:p>
          <a:p>
            <a:pPr marL="342900" lvl="0" algn="l" rtl="0">
              <a:spcBef>
                <a:spcPts val="0"/>
              </a:spcBef>
              <a:spcAft>
                <a:spcPts val="0"/>
              </a:spcAft>
              <a:buFont typeface="+mj-lt"/>
              <a:buAutoNum type="arabicPeriod"/>
            </a:pPr>
            <a:r>
              <a:rPr lang="en-GB" dirty="0">
                <a:solidFill>
                  <a:srgbClr val="24292F"/>
                </a:solidFill>
                <a:latin typeface="-apple-system"/>
              </a:rPr>
              <a:t>Easy way to share ideas in blockchain area.</a:t>
            </a:r>
          </a:p>
          <a:p>
            <a:pPr marL="342900" lvl="0" algn="l" rtl="0">
              <a:spcBef>
                <a:spcPts val="0"/>
              </a:spcBef>
              <a:spcAft>
                <a:spcPts val="0"/>
              </a:spcAft>
              <a:buFont typeface="+mj-lt"/>
              <a:buAutoNum type="arabicPeriod"/>
            </a:pPr>
            <a:r>
              <a:rPr lang="en-GB" dirty="0">
                <a:solidFill>
                  <a:srgbClr val="24292F"/>
                </a:solidFill>
                <a:latin typeface="-apple-system"/>
              </a:rPr>
              <a:t>Good investment to get ideas and raise money.</a:t>
            </a:r>
            <a:endParaRPr dirty="0">
              <a:solidFill>
                <a:srgbClr val="24292F"/>
              </a:solidFill>
              <a:latin typeface="-apple-system"/>
            </a:endParaRPr>
          </a:p>
        </p:txBody>
      </p:sp>
      <p:grpSp>
        <p:nvGrpSpPr>
          <p:cNvPr id="1521" name="Google Shape;1521;p57"/>
          <p:cNvGrpSpPr/>
          <p:nvPr/>
        </p:nvGrpSpPr>
        <p:grpSpPr>
          <a:xfrm>
            <a:off x="4405427" y="1581002"/>
            <a:ext cx="3932457" cy="2406883"/>
            <a:chOff x="1787525" y="1422050"/>
            <a:chExt cx="4638425" cy="2838975"/>
          </a:xfrm>
        </p:grpSpPr>
        <p:sp>
          <p:nvSpPr>
            <p:cNvPr id="1522" name="Google Shape;1522;p57"/>
            <p:cNvSpPr/>
            <p:nvPr/>
          </p:nvSpPr>
          <p:spPr>
            <a:xfrm>
              <a:off x="4096850" y="3055050"/>
              <a:ext cx="2329100" cy="1205975"/>
            </a:xfrm>
            <a:custGeom>
              <a:avLst/>
              <a:gdLst/>
              <a:ahLst/>
              <a:cxnLst/>
              <a:rect l="l" t="t" r="r" b="b"/>
              <a:pathLst>
                <a:path w="93164" h="48239" extrusionOk="0">
                  <a:moveTo>
                    <a:pt x="0" y="0"/>
                  </a:moveTo>
                  <a:lnTo>
                    <a:pt x="0" y="48238"/>
                  </a:lnTo>
                  <a:lnTo>
                    <a:pt x="93163" y="48238"/>
                  </a:lnTo>
                  <a:lnTo>
                    <a:pt x="931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57"/>
            <p:cNvSpPr/>
            <p:nvPr/>
          </p:nvSpPr>
          <p:spPr>
            <a:xfrm>
              <a:off x="4259475" y="3217675"/>
              <a:ext cx="2003850" cy="880725"/>
            </a:xfrm>
            <a:custGeom>
              <a:avLst/>
              <a:gdLst/>
              <a:ahLst/>
              <a:cxnLst/>
              <a:rect l="l" t="t" r="r" b="b"/>
              <a:pathLst>
                <a:path w="80154" h="35229" extrusionOk="0">
                  <a:moveTo>
                    <a:pt x="6505" y="0"/>
                  </a:moveTo>
                  <a:cubicBezTo>
                    <a:pt x="6505" y="3587"/>
                    <a:pt x="3587" y="6505"/>
                    <a:pt x="0" y="6505"/>
                  </a:cubicBezTo>
                  <a:lnTo>
                    <a:pt x="0" y="28724"/>
                  </a:lnTo>
                  <a:cubicBezTo>
                    <a:pt x="3587" y="28724"/>
                    <a:pt x="6505" y="31642"/>
                    <a:pt x="6505" y="35228"/>
                  </a:cubicBezTo>
                  <a:lnTo>
                    <a:pt x="73649" y="35228"/>
                  </a:lnTo>
                  <a:cubicBezTo>
                    <a:pt x="73649" y="31642"/>
                    <a:pt x="76567" y="28724"/>
                    <a:pt x="80154" y="28724"/>
                  </a:cubicBezTo>
                  <a:lnTo>
                    <a:pt x="80154" y="6505"/>
                  </a:lnTo>
                  <a:cubicBezTo>
                    <a:pt x="76567" y="6505"/>
                    <a:pt x="73649" y="3587"/>
                    <a:pt x="73649"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57"/>
            <p:cNvSpPr/>
            <p:nvPr/>
          </p:nvSpPr>
          <p:spPr>
            <a:xfrm>
              <a:off x="4814175" y="3211575"/>
              <a:ext cx="894425" cy="893675"/>
            </a:xfrm>
            <a:custGeom>
              <a:avLst/>
              <a:gdLst/>
              <a:ahLst/>
              <a:cxnLst/>
              <a:rect l="l" t="t" r="r" b="b"/>
              <a:pathLst>
                <a:path w="35777" h="35747" extrusionOk="0">
                  <a:moveTo>
                    <a:pt x="17874" y="1"/>
                  </a:moveTo>
                  <a:cubicBezTo>
                    <a:pt x="8025" y="1"/>
                    <a:pt x="1" y="7995"/>
                    <a:pt x="1" y="17873"/>
                  </a:cubicBezTo>
                  <a:cubicBezTo>
                    <a:pt x="1" y="27752"/>
                    <a:pt x="8025" y="35746"/>
                    <a:pt x="17874" y="35746"/>
                  </a:cubicBezTo>
                  <a:cubicBezTo>
                    <a:pt x="27752" y="35746"/>
                    <a:pt x="35777" y="27752"/>
                    <a:pt x="35777" y="17873"/>
                  </a:cubicBezTo>
                  <a:cubicBezTo>
                    <a:pt x="35777" y="7995"/>
                    <a:pt x="27752" y="1"/>
                    <a:pt x="178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7"/>
            <p:cNvSpPr/>
            <p:nvPr/>
          </p:nvSpPr>
          <p:spPr>
            <a:xfrm>
              <a:off x="4873450" y="3270100"/>
              <a:ext cx="775875" cy="775875"/>
            </a:xfrm>
            <a:custGeom>
              <a:avLst/>
              <a:gdLst/>
              <a:ahLst/>
              <a:cxnLst/>
              <a:rect l="l" t="t" r="r" b="b"/>
              <a:pathLst>
                <a:path w="31035" h="31035" extrusionOk="0">
                  <a:moveTo>
                    <a:pt x="15503" y="0"/>
                  </a:moveTo>
                  <a:cubicBezTo>
                    <a:pt x="6961" y="0"/>
                    <a:pt x="1" y="6961"/>
                    <a:pt x="1" y="15532"/>
                  </a:cubicBezTo>
                  <a:cubicBezTo>
                    <a:pt x="1" y="24074"/>
                    <a:pt x="6961" y="31034"/>
                    <a:pt x="15503" y="31034"/>
                  </a:cubicBezTo>
                  <a:cubicBezTo>
                    <a:pt x="24074" y="31034"/>
                    <a:pt x="31035" y="24074"/>
                    <a:pt x="31035" y="15532"/>
                  </a:cubicBezTo>
                  <a:cubicBezTo>
                    <a:pt x="31035" y="6961"/>
                    <a:pt x="24074" y="0"/>
                    <a:pt x="15503"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7"/>
            <p:cNvSpPr/>
            <p:nvPr/>
          </p:nvSpPr>
          <p:spPr>
            <a:xfrm>
              <a:off x="5084700" y="3375725"/>
              <a:ext cx="352625" cy="564625"/>
            </a:xfrm>
            <a:custGeom>
              <a:avLst/>
              <a:gdLst/>
              <a:ahLst/>
              <a:cxnLst/>
              <a:rect l="l" t="t" r="r" b="b"/>
              <a:pathLst>
                <a:path w="14105" h="22585" extrusionOk="0">
                  <a:moveTo>
                    <a:pt x="6202" y="5502"/>
                  </a:moveTo>
                  <a:lnTo>
                    <a:pt x="6202" y="9089"/>
                  </a:lnTo>
                  <a:cubicBezTo>
                    <a:pt x="5290" y="8663"/>
                    <a:pt x="4651" y="8116"/>
                    <a:pt x="4651" y="7234"/>
                  </a:cubicBezTo>
                  <a:cubicBezTo>
                    <a:pt x="4651" y="6231"/>
                    <a:pt x="5259" y="5654"/>
                    <a:pt x="6202" y="5502"/>
                  </a:cubicBezTo>
                  <a:close/>
                  <a:moveTo>
                    <a:pt x="7843" y="13435"/>
                  </a:moveTo>
                  <a:cubicBezTo>
                    <a:pt x="8846" y="13830"/>
                    <a:pt x="9515" y="14347"/>
                    <a:pt x="9515" y="15259"/>
                  </a:cubicBezTo>
                  <a:cubicBezTo>
                    <a:pt x="9515" y="16232"/>
                    <a:pt x="8876" y="16900"/>
                    <a:pt x="7843" y="17083"/>
                  </a:cubicBezTo>
                  <a:lnTo>
                    <a:pt x="7843" y="13435"/>
                  </a:lnTo>
                  <a:close/>
                  <a:moveTo>
                    <a:pt x="6202" y="0"/>
                  </a:moveTo>
                  <a:lnTo>
                    <a:pt x="6202" y="2098"/>
                  </a:lnTo>
                  <a:cubicBezTo>
                    <a:pt x="2706" y="2310"/>
                    <a:pt x="1" y="4225"/>
                    <a:pt x="1" y="7447"/>
                  </a:cubicBezTo>
                  <a:cubicBezTo>
                    <a:pt x="1" y="11459"/>
                    <a:pt x="3466" y="12250"/>
                    <a:pt x="6202" y="12949"/>
                  </a:cubicBezTo>
                  <a:lnTo>
                    <a:pt x="6202" y="17022"/>
                  </a:lnTo>
                  <a:cubicBezTo>
                    <a:pt x="5320" y="16748"/>
                    <a:pt x="4803" y="16080"/>
                    <a:pt x="4712" y="15046"/>
                  </a:cubicBezTo>
                  <a:lnTo>
                    <a:pt x="31" y="15046"/>
                  </a:lnTo>
                  <a:cubicBezTo>
                    <a:pt x="183" y="18359"/>
                    <a:pt x="2706" y="20183"/>
                    <a:pt x="6202" y="20487"/>
                  </a:cubicBezTo>
                  <a:lnTo>
                    <a:pt x="6202" y="22584"/>
                  </a:lnTo>
                  <a:lnTo>
                    <a:pt x="7843" y="22584"/>
                  </a:lnTo>
                  <a:lnTo>
                    <a:pt x="7843" y="20517"/>
                  </a:lnTo>
                  <a:cubicBezTo>
                    <a:pt x="11916" y="20335"/>
                    <a:pt x="14104" y="17903"/>
                    <a:pt x="14104" y="15107"/>
                  </a:cubicBezTo>
                  <a:cubicBezTo>
                    <a:pt x="14104" y="11125"/>
                    <a:pt x="10609" y="10396"/>
                    <a:pt x="7843" y="9605"/>
                  </a:cubicBezTo>
                  <a:lnTo>
                    <a:pt x="7843" y="5623"/>
                  </a:lnTo>
                  <a:cubicBezTo>
                    <a:pt x="8572" y="5897"/>
                    <a:pt x="9059" y="6475"/>
                    <a:pt x="9150" y="7447"/>
                  </a:cubicBezTo>
                  <a:lnTo>
                    <a:pt x="13861" y="7447"/>
                  </a:lnTo>
                  <a:cubicBezTo>
                    <a:pt x="13618" y="4164"/>
                    <a:pt x="11369" y="2371"/>
                    <a:pt x="7843" y="2098"/>
                  </a:cubicBezTo>
                  <a:lnTo>
                    <a:pt x="78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7"/>
            <p:cNvSpPr/>
            <p:nvPr/>
          </p:nvSpPr>
          <p:spPr>
            <a:xfrm>
              <a:off x="2094525" y="1734350"/>
              <a:ext cx="2526675" cy="2526675"/>
            </a:xfrm>
            <a:custGeom>
              <a:avLst/>
              <a:gdLst/>
              <a:ahLst/>
              <a:cxnLst/>
              <a:rect l="l" t="t" r="r" b="b"/>
              <a:pathLst>
                <a:path w="101067" h="101067" extrusionOk="0">
                  <a:moveTo>
                    <a:pt x="50549" y="1"/>
                  </a:moveTo>
                  <a:cubicBezTo>
                    <a:pt x="22676" y="1"/>
                    <a:pt x="1" y="22676"/>
                    <a:pt x="1" y="50549"/>
                  </a:cubicBezTo>
                  <a:cubicBezTo>
                    <a:pt x="1" y="78421"/>
                    <a:pt x="22676" y="101066"/>
                    <a:pt x="50549" y="101066"/>
                  </a:cubicBezTo>
                  <a:cubicBezTo>
                    <a:pt x="78422" y="101066"/>
                    <a:pt x="101066" y="78421"/>
                    <a:pt x="101066" y="50549"/>
                  </a:cubicBezTo>
                  <a:cubicBezTo>
                    <a:pt x="101066" y="22676"/>
                    <a:pt x="78422" y="1"/>
                    <a:pt x="505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7"/>
            <p:cNvSpPr/>
            <p:nvPr/>
          </p:nvSpPr>
          <p:spPr>
            <a:xfrm>
              <a:off x="2094525" y="1734350"/>
              <a:ext cx="2526675" cy="2526675"/>
            </a:xfrm>
            <a:custGeom>
              <a:avLst/>
              <a:gdLst/>
              <a:ahLst/>
              <a:cxnLst/>
              <a:rect l="l" t="t" r="r" b="b"/>
              <a:pathLst>
                <a:path w="101067" h="101067" extrusionOk="0">
                  <a:moveTo>
                    <a:pt x="38421" y="6202"/>
                  </a:moveTo>
                  <a:lnTo>
                    <a:pt x="38421" y="6202"/>
                  </a:lnTo>
                  <a:cubicBezTo>
                    <a:pt x="33223" y="10275"/>
                    <a:pt x="28877" y="15746"/>
                    <a:pt x="25594" y="22190"/>
                  </a:cubicBezTo>
                  <a:cubicBezTo>
                    <a:pt x="23101" y="20852"/>
                    <a:pt x="20731" y="19302"/>
                    <a:pt x="18572" y="17569"/>
                  </a:cubicBezTo>
                  <a:cubicBezTo>
                    <a:pt x="24044" y="12250"/>
                    <a:pt x="30852" y="8299"/>
                    <a:pt x="38421" y="6202"/>
                  </a:cubicBezTo>
                  <a:close/>
                  <a:moveTo>
                    <a:pt x="62677" y="6202"/>
                  </a:moveTo>
                  <a:lnTo>
                    <a:pt x="62677" y="6202"/>
                  </a:lnTo>
                  <a:cubicBezTo>
                    <a:pt x="70245" y="8299"/>
                    <a:pt x="77054" y="12250"/>
                    <a:pt x="82525" y="17569"/>
                  </a:cubicBezTo>
                  <a:cubicBezTo>
                    <a:pt x="80367" y="19332"/>
                    <a:pt x="78026" y="20913"/>
                    <a:pt x="75534" y="22250"/>
                  </a:cubicBezTo>
                  <a:cubicBezTo>
                    <a:pt x="72251" y="15776"/>
                    <a:pt x="67874" y="10275"/>
                    <a:pt x="62677" y="6202"/>
                  </a:cubicBezTo>
                  <a:close/>
                  <a:moveTo>
                    <a:pt x="48269" y="5594"/>
                  </a:moveTo>
                  <a:lnTo>
                    <a:pt x="48269" y="28330"/>
                  </a:lnTo>
                  <a:cubicBezTo>
                    <a:pt x="41764" y="28026"/>
                    <a:pt x="35472" y="26597"/>
                    <a:pt x="29758" y="24196"/>
                  </a:cubicBezTo>
                  <a:cubicBezTo>
                    <a:pt x="30336" y="23041"/>
                    <a:pt x="30944" y="21916"/>
                    <a:pt x="31612" y="20822"/>
                  </a:cubicBezTo>
                  <a:cubicBezTo>
                    <a:pt x="35959" y="13770"/>
                    <a:pt x="41795" y="8451"/>
                    <a:pt x="48269" y="5594"/>
                  </a:cubicBezTo>
                  <a:close/>
                  <a:moveTo>
                    <a:pt x="52828" y="5594"/>
                  </a:moveTo>
                  <a:cubicBezTo>
                    <a:pt x="59303" y="8451"/>
                    <a:pt x="65139" y="13770"/>
                    <a:pt x="69485" y="20822"/>
                  </a:cubicBezTo>
                  <a:cubicBezTo>
                    <a:pt x="70154" y="21916"/>
                    <a:pt x="70792" y="23071"/>
                    <a:pt x="71370" y="24257"/>
                  </a:cubicBezTo>
                  <a:cubicBezTo>
                    <a:pt x="65655" y="26658"/>
                    <a:pt x="59364" y="28086"/>
                    <a:pt x="52828" y="28330"/>
                  </a:cubicBezTo>
                  <a:lnTo>
                    <a:pt x="52828" y="5594"/>
                  </a:lnTo>
                  <a:close/>
                  <a:moveTo>
                    <a:pt x="15442" y="20913"/>
                  </a:moveTo>
                  <a:cubicBezTo>
                    <a:pt x="18025" y="23010"/>
                    <a:pt x="20791" y="24834"/>
                    <a:pt x="23679" y="26384"/>
                  </a:cubicBezTo>
                  <a:cubicBezTo>
                    <a:pt x="20974" y="33010"/>
                    <a:pt x="19363" y="40427"/>
                    <a:pt x="19120" y="48269"/>
                  </a:cubicBezTo>
                  <a:lnTo>
                    <a:pt x="4651" y="48269"/>
                  </a:lnTo>
                  <a:cubicBezTo>
                    <a:pt x="5168" y="37874"/>
                    <a:pt x="9119" y="28390"/>
                    <a:pt x="15442" y="20913"/>
                  </a:cubicBezTo>
                  <a:close/>
                  <a:moveTo>
                    <a:pt x="27843" y="28390"/>
                  </a:moveTo>
                  <a:cubicBezTo>
                    <a:pt x="34287" y="31126"/>
                    <a:pt x="41248" y="32646"/>
                    <a:pt x="48269" y="32919"/>
                  </a:cubicBezTo>
                  <a:lnTo>
                    <a:pt x="48269" y="48269"/>
                  </a:lnTo>
                  <a:lnTo>
                    <a:pt x="23679" y="48269"/>
                  </a:lnTo>
                  <a:cubicBezTo>
                    <a:pt x="23953" y="41308"/>
                    <a:pt x="25381" y="34500"/>
                    <a:pt x="27843" y="28390"/>
                  </a:cubicBezTo>
                  <a:close/>
                  <a:moveTo>
                    <a:pt x="73254" y="28421"/>
                  </a:moveTo>
                  <a:cubicBezTo>
                    <a:pt x="75716" y="34530"/>
                    <a:pt x="77145" y="41308"/>
                    <a:pt x="77388" y="48269"/>
                  </a:cubicBezTo>
                  <a:lnTo>
                    <a:pt x="52828" y="48269"/>
                  </a:lnTo>
                  <a:lnTo>
                    <a:pt x="52828" y="32919"/>
                  </a:lnTo>
                  <a:cubicBezTo>
                    <a:pt x="59880" y="32646"/>
                    <a:pt x="66841" y="31156"/>
                    <a:pt x="73254" y="28421"/>
                  </a:cubicBezTo>
                  <a:close/>
                  <a:moveTo>
                    <a:pt x="85656" y="20913"/>
                  </a:moveTo>
                  <a:cubicBezTo>
                    <a:pt x="91978" y="28390"/>
                    <a:pt x="95930" y="37874"/>
                    <a:pt x="96446" y="48269"/>
                  </a:cubicBezTo>
                  <a:lnTo>
                    <a:pt x="81978" y="48269"/>
                  </a:lnTo>
                  <a:cubicBezTo>
                    <a:pt x="81704" y="40457"/>
                    <a:pt x="80124" y="33041"/>
                    <a:pt x="77419" y="26445"/>
                  </a:cubicBezTo>
                  <a:cubicBezTo>
                    <a:pt x="80337" y="24864"/>
                    <a:pt x="83103" y="23041"/>
                    <a:pt x="85656" y="20913"/>
                  </a:cubicBezTo>
                  <a:close/>
                  <a:moveTo>
                    <a:pt x="48269" y="52828"/>
                  </a:moveTo>
                  <a:lnTo>
                    <a:pt x="48269" y="68178"/>
                  </a:lnTo>
                  <a:cubicBezTo>
                    <a:pt x="41217" y="68421"/>
                    <a:pt x="34257" y="69941"/>
                    <a:pt x="27843" y="72677"/>
                  </a:cubicBezTo>
                  <a:cubicBezTo>
                    <a:pt x="25381" y="66567"/>
                    <a:pt x="23953" y="59759"/>
                    <a:pt x="23679" y="52828"/>
                  </a:cubicBezTo>
                  <a:close/>
                  <a:moveTo>
                    <a:pt x="77388" y="52828"/>
                  </a:moveTo>
                  <a:cubicBezTo>
                    <a:pt x="77145" y="59789"/>
                    <a:pt x="75716" y="66598"/>
                    <a:pt x="73254" y="72707"/>
                  </a:cubicBezTo>
                  <a:cubicBezTo>
                    <a:pt x="66810" y="69971"/>
                    <a:pt x="59850" y="68452"/>
                    <a:pt x="52828" y="68178"/>
                  </a:cubicBezTo>
                  <a:lnTo>
                    <a:pt x="52828" y="52828"/>
                  </a:lnTo>
                  <a:close/>
                  <a:moveTo>
                    <a:pt x="19120" y="52828"/>
                  </a:moveTo>
                  <a:cubicBezTo>
                    <a:pt x="19363" y="60640"/>
                    <a:pt x="20974" y="68057"/>
                    <a:pt x="23679" y="74652"/>
                  </a:cubicBezTo>
                  <a:cubicBezTo>
                    <a:pt x="20761" y="76203"/>
                    <a:pt x="17995" y="78057"/>
                    <a:pt x="15442" y="80154"/>
                  </a:cubicBezTo>
                  <a:cubicBezTo>
                    <a:pt x="9119" y="72707"/>
                    <a:pt x="5168" y="63224"/>
                    <a:pt x="4651" y="52828"/>
                  </a:cubicBezTo>
                  <a:close/>
                  <a:moveTo>
                    <a:pt x="96446" y="52828"/>
                  </a:moveTo>
                  <a:cubicBezTo>
                    <a:pt x="95930" y="63224"/>
                    <a:pt x="91948" y="72707"/>
                    <a:pt x="85656" y="80184"/>
                  </a:cubicBezTo>
                  <a:cubicBezTo>
                    <a:pt x="83072" y="78087"/>
                    <a:pt x="80306" y="76263"/>
                    <a:pt x="77419" y="74713"/>
                  </a:cubicBezTo>
                  <a:cubicBezTo>
                    <a:pt x="80093" y="68087"/>
                    <a:pt x="81704" y="60640"/>
                    <a:pt x="81978" y="52828"/>
                  </a:cubicBezTo>
                  <a:close/>
                  <a:moveTo>
                    <a:pt x="25563" y="78847"/>
                  </a:moveTo>
                  <a:cubicBezTo>
                    <a:pt x="28846" y="85321"/>
                    <a:pt x="33223" y="90823"/>
                    <a:pt x="38421" y="94896"/>
                  </a:cubicBezTo>
                  <a:cubicBezTo>
                    <a:pt x="30852" y="92799"/>
                    <a:pt x="24044" y="88847"/>
                    <a:pt x="18542" y="83528"/>
                  </a:cubicBezTo>
                  <a:cubicBezTo>
                    <a:pt x="20731" y="81765"/>
                    <a:pt x="23071" y="80184"/>
                    <a:pt x="25563" y="78847"/>
                  </a:cubicBezTo>
                  <a:close/>
                  <a:moveTo>
                    <a:pt x="75504" y="78877"/>
                  </a:moveTo>
                  <a:cubicBezTo>
                    <a:pt x="77996" y="80245"/>
                    <a:pt x="80367" y="81795"/>
                    <a:pt x="82525" y="83528"/>
                  </a:cubicBezTo>
                  <a:cubicBezTo>
                    <a:pt x="77054" y="88847"/>
                    <a:pt x="70245" y="92799"/>
                    <a:pt x="62677" y="94896"/>
                  </a:cubicBezTo>
                  <a:cubicBezTo>
                    <a:pt x="67874" y="90823"/>
                    <a:pt x="72221" y="85352"/>
                    <a:pt x="75504" y="78877"/>
                  </a:cubicBezTo>
                  <a:close/>
                  <a:moveTo>
                    <a:pt x="48269" y="72768"/>
                  </a:moveTo>
                  <a:lnTo>
                    <a:pt x="48269" y="95504"/>
                  </a:lnTo>
                  <a:cubicBezTo>
                    <a:pt x="41795" y="92647"/>
                    <a:pt x="35959" y="87327"/>
                    <a:pt x="31612" y="80276"/>
                  </a:cubicBezTo>
                  <a:cubicBezTo>
                    <a:pt x="30944" y="79151"/>
                    <a:pt x="30305" y="78026"/>
                    <a:pt x="29728" y="76841"/>
                  </a:cubicBezTo>
                  <a:cubicBezTo>
                    <a:pt x="35442" y="74440"/>
                    <a:pt x="41734" y="73011"/>
                    <a:pt x="48269" y="72768"/>
                  </a:cubicBezTo>
                  <a:close/>
                  <a:moveTo>
                    <a:pt x="52828" y="72768"/>
                  </a:moveTo>
                  <a:cubicBezTo>
                    <a:pt x="59333" y="73072"/>
                    <a:pt x="65625" y="74500"/>
                    <a:pt x="71339" y="76902"/>
                  </a:cubicBezTo>
                  <a:cubicBezTo>
                    <a:pt x="70762" y="78057"/>
                    <a:pt x="70154" y="79181"/>
                    <a:pt x="69485" y="80276"/>
                  </a:cubicBezTo>
                  <a:cubicBezTo>
                    <a:pt x="65139" y="87327"/>
                    <a:pt x="59303" y="92647"/>
                    <a:pt x="52828" y="95504"/>
                  </a:cubicBezTo>
                  <a:lnTo>
                    <a:pt x="52828" y="72768"/>
                  </a:lnTo>
                  <a:close/>
                  <a:moveTo>
                    <a:pt x="50549" y="1"/>
                  </a:moveTo>
                  <a:cubicBezTo>
                    <a:pt x="22676" y="1"/>
                    <a:pt x="1" y="22676"/>
                    <a:pt x="1" y="50549"/>
                  </a:cubicBezTo>
                  <a:cubicBezTo>
                    <a:pt x="1" y="78421"/>
                    <a:pt x="22676" y="101066"/>
                    <a:pt x="50549" y="101066"/>
                  </a:cubicBezTo>
                  <a:cubicBezTo>
                    <a:pt x="78422" y="101066"/>
                    <a:pt x="101066" y="78421"/>
                    <a:pt x="101066" y="50549"/>
                  </a:cubicBezTo>
                  <a:cubicBezTo>
                    <a:pt x="101066" y="22676"/>
                    <a:pt x="78422" y="1"/>
                    <a:pt x="50549" y="1"/>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57"/>
            <p:cNvSpPr/>
            <p:nvPr/>
          </p:nvSpPr>
          <p:spPr>
            <a:xfrm>
              <a:off x="2457750" y="1870375"/>
              <a:ext cx="2886875" cy="2200675"/>
            </a:xfrm>
            <a:custGeom>
              <a:avLst/>
              <a:gdLst/>
              <a:ahLst/>
              <a:cxnLst/>
              <a:rect l="l" t="t" r="r" b="b"/>
              <a:pathLst>
                <a:path w="115475" h="88027" extrusionOk="0">
                  <a:moveTo>
                    <a:pt x="108240" y="1"/>
                  </a:moveTo>
                  <a:lnTo>
                    <a:pt x="78270" y="51612"/>
                  </a:lnTo>
                  <a:lnTo>
                    <a:pt x="66385" y="31703"/>
                  </a:lnTo>
                  <a:lnTo>
                    <a:pt x="43649" y="71400"/>
                  </a:lnTo>
                  <a:lnTo>
                    <a:pt x="24044" y="38177"/>
                  </a:lnTo>
                  <a:lnTo>
                    <a:pt x="1" y="77540"/>
                  </a:lnTo>
                  <a:lnTo>
                    <a:pt x="7144" y="81886"/>
                  </a:lnTo>
                  <a:lnTo>
                    <a:pt x="23922" y="54409"/>
                  </a:lnTo>
                  <a:lnTo>
                    <a:pt x="43740" y="88026"/>
                  </a:lnTo>
                  <a:lnTo>
                    <a:pt x="66537" y="48269"/>
                  </a:lnTo>
                  <a:lnTo>
                    <a:pt x="78331" y="68087"/>
                  </a:lnTo>
                  <a:lnTo>
                    <a:pt x="115474" y="4226"/>
                  </a:lnTo>
                  <a:lnTo>
                    <a:pt x="1082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7"/>
            <p:cNvSpPr/>
            <p:nvPr/>
          </p:nvSpPr>
          <p:spPr>
            <a:xfrm>
              <a:off x="4707050" y="1422050"/>
              <a:ext cx="816150" cy="1005350"/>
            </a:xfrm>
            <a:custGeom>
              <a:avLst/>
              <a:gdLst/>
              <a:ahLst/>
              <a:cxnLst/>
              <a:rect l="l" t="t" r="r" b="b"/>
              <a:pathLst>
                <a:path w="32646" h="40214" extrusionOk="0">
                  <a:moveTo>
                    <a:pt x="32645" y="0"/>
                  </a:moveTo>
                  <a:lnTo>
                    <a:pt x="0" y="24438"/>
                  </a:lnTo>
                  <a:lnTo>
                    <a:pt x="20517" y="23526"/>
                  </a:lnTo>
                  <a:lnTo>
                    <a:pt x="32372" y="40214"/>
                  </a:lnTo>
                  <a:lnTo>
                    <a:pt x="326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7"/>
            <p:cNvSpPr/>
            <p:nvPr/>
          </p:nvSpPr>
          <p:spPr>
            <a:xfrm>
              <a:off x="1787525" y="3340775"/>
              <a:ext cx="1190775" cy="920250"/>
            </a:xfrm>
            <a:custGeom>
              <a:avLst/>
              <a:gdLst/>
              <a:ahLst/>
              <a:cxnLst/>
              <a:rect l="l" t="t" r="r" b="b"/>
              <a:pathLst>
                <a:path w="47631" h="36810" extrusionOk="0">
                  <a:moveTo>
                    <a:pt x="5594" y="0"/>
                  </a:moveTo>
                  <a:cubicBezTo>
                    <a:pt x="2493" y="0"/>
                    <a:pt x="1" y="2493"/>
                    <a:pt x="1" y="5562"/>
                  </a:cubicBezTo>
                  <a:lnTo>
                    <a:pt x="1" y="31247"/>
                  </a:lnTo>
                  <a:cubicBezTo>
                    <a:pt x="1" y="34317"/>
                    <a:pt x="2493" y="36809"/>
                    <a:pt x="5594" y="36809"/>
                  </a:cubicBezTo>
                  <a:lnTo>
                    <a:pt x="42038" y="36809"/>
                  </a:lnTo>
                  <a:cubicBezTo>
                    <a:pt x="45138" y="36809"/>
                    <a:pt x="47631" y="34317"/>
                    <a:pt x="47631" y="31247"/>
                  </a:cubicBezTo>
                  <a:lnTo>
                    <a:pt x="47631" y="5562"/>
                  </a:lnTo>
                  <a:cubicBezTo>
                    <a:pt x="47631" y="2493"/>
                    <a:pt x="45138" y="0"/>
                    <a:pt x="420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7"/>
            <p:cNvSpPr/>
            <p:nvPr/>
          </p:nvSpPr>
          <p:spPr>
            <a:xfrm>
              <a:off x="1925075" y="2687250"/>
              <a:ext cx="915700" cy="653550"/>
            </a:xfrm>
            <a:custGeom>
              <a:avLst/>
              <a:gdLst/>
              <a:ahLst/>
              <a:cxnLst/>
              <a:rect l="l" t="t" r="r" b="b"/>
              <a:pathLst>
                <a:path w="36628" h="26142" extrusionOk="0">
                  <a:moveTo>
                    <a:pt x="18329" y="1"/>
                  </a:moveTo>
                  <a:cubicBezTo>
                    <a:pt x="8207" y="1"/>
                    <a:pt x="0" y="8177"/>
                    <a:pt x="0" y="18299"/>
                  </a:cubicBezTo>
                  <a:lnTo>
                    <a:pt x="0" y="26141"/>
                  </a:lnTo>
                  <a:lnTo>
                    <a:pt x="5137" y="26141"/>
                  </a:lnTo>
                  <a:lnTo>
                    <a:pt x="5137" y="18299"/>
                  </a:lnTo>
                  <a:cubicBezTo>
                    <a:pt x="5137" y="11034"/>
                    <a:pt x="11034" y="5107"/>
                    <a:pt x="18329" y="5107"/>
                  </a:cubicBezTo>
                  <a:cubicBezTo>
                    <a:pt x="25594" y="5107"/>
                    <a:pt x="31521" y="11034"/>
                    <a:pt x="31521" y="18299"/>
                  </a:cubicBezTo>
                  <a:lnTo>
                    <a:pt x="36627" y="18299"/>
                  </a:lnTo>
                  <a:cubicBezTo>
                    <a:pt x="36627" y="8177"/>
                    <a:pt x="28420" y="1"/>
                    <a:pt x="183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7"/>
            <p:cNvSpPr/>
            <p:nvPr/>
          </p:nvSpPr>
          <p:spPr>
            <a:xfrm>
              <a:off x="2246500" y="3558100"/>
              <a:ext cx="272825" cy="461275"/>
            </a:xfrm>
            <a:custGeom>
              <a:avLst/>
              <a:gdLst/>
              <a:ahLst/>
              <a:cxnLst/>
              <a:rect l="l" t="t" r="r" b="b"/>
              <a:pathLst>
                <a:path w="10913" h="18451" extrusionOk="0">
                  <a:moveTo>
                    <a:pt x="5472" y="0"/>
                  </a:moveTo>
                  <a:cubicBezTo>
                    <a:pt x="2433" y="0"/>
                    <a:pt x="1" y="2432"/>
                    <a:pt x="1" y="5471"/>
                  </a:cubicBezTo>
                  <a:cubicBezTo>
                    <a:pt x="1" y="7508"/>
                    <a:pt x="1095" y="9271"/>
                    <a:pt x="2736" y="10213"/>
                  </a:cubicBezTo>
                  <a:lnTo>
                    <a:pt x="1855" y="18450"/>
                  </a:lnTo>
                  <a:lnTo>
                    <a:pt x="9059" y="18450"/>
                  </a:lnTo>
                  <a:lnTo>
                    <a:pt x="8177" y="10213"/>
                  </a:lnTo>
                  <a:cubicBezTo>
                    <a:pt x="9819" y="9271"/>
                    <a:pt x="10913" y="7508"/>
                    <a:pt x="10913" y="5471"/>
                  </a:cubicBezTo>
                  <a:cubicBezTo>
                    <a:pt x="10913" y="2432"/>
                    <a:pt x="8481" y="0"/>
                    <a:pt x="54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7"/>
            <p:cNvSpPr/>
            <p:nvPr/>
          </p:nvSpPr>
          <p:spPr>
            <a:xfrm>
              <a:off x="4382575" y="4098375"/>
              <a:ext cx="699875" cy="162650"/>
            </a:xfrm>
            <a:custGeom>
              <a:avLst/>
              <a:gdLst/>
              <a:ahLst/>
              <a:cxnLst/>
              <a:rect l="l" t="t" r="r" b="b"/>
              <a:pathLst>
                <a:path w="27995" h="6506" extrusionOk="0">
                  <a:moveTo>
                    <a:pt x="0" y="0"/>
                  </a:moveTo>
                  <a:lnTo>
                    <a:pt x="0" y="6505"/>
                  </a:lnTo>
                  <a:lnTo>
                    <a:pt x="27995" y="6505"/>
                  </a:lnTo>
                  <a:lnTo>
                    <a:pt x="279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7"/>
            <p:cNvSpPr/>
            <p:nvPr/>
          </p:nvSpPr>
          <p:spPr>
            <a:xfrm>
              <a:off x="4382575" y="4121925"/>
              <a:ext cx="699875" cy="116300"/>
            </a:xfrm>
            <a:custGeom>
              <a:avLst/>
              <a:gdLst/>
              <a:ahLst/>
              <a:cxnLst/>
              <a:rect l="l" t="t" r="r" b="b"/>
              <a:pathLst>
                <a:path w="27995" h="4652" extrusionOk="0">
                  <a:moveTo>
                    <a:pt x="0" y="1"/>
                  </a:moveTo>
                  <a:lnTo>
                    <a:pt x="0" y="4651"/>
                  </a:lnTo>
                  <a:lnTo>
                    <a:pt x="27995" y="4651"/>
                  </a:lnTo>
                  <a:lnTo>
                    <a:pt x="27995"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7"/>
            <p:cNvSpPr/>
            <p:nvPr/>
          </p:nvSpPr>
          <p:spPr>
            <a:xfrm>
              <a:off x="4403075"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7"/>
            <p:cNvSpPr/>
            <p:nvPr/>
          </p:nvSpPr>
          <p:spPr>
            <a:xfrm>
              <a:off x="4452475" y="4131800"/>
              <a:ext cx="12175" cy="95775"/>
            </a:xfrm>
            <a:custGeom>
              <a:avLst/>
              <a:gdLst/>
              <a:ahLst/>
              <a:cxnLst/>
              <a:rect l="l" t="t" r="r" b="b"/>
              <a:pathLst>
                <a:path w="487" h="3831" extrusionOk="0">
                  <a:moveTo>
                    <a:pt x="1" y="1"/>
                  </a:moveTo>
                  <a:lnTo>
                    <a:pt x="1" y="3831"/>
                  </a:lnTo>
                  <a:lnTo>
                    <a:pt x="487" y="3831"/>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7"/>
            <p:cNvSpPr/>
            <p:nvPr/>
          </p:nvSpPr>
          <p:spPr>
            <a:xfrm>
              <a:off x="4502625"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7"/>
            <p:cNvSpPr/>
            <p:nvPr/>
          </p:nvSpPr>
          <p:spPr>
            <a:xfrm>
              <a:off x="4552025" y="4131800"/>
              <a:ext cx="12175" cy="95775"/>
            </a:xfrm>
            <a:custGeom>
              <a:avLst/>
              <a:gdLst/>
              <a:ahLst/>
              <a:cxnLst/>
              <a:rect l="l" t="t" r="r" b="b"/>
              <a:pathLst>
                <a:path w="487" h="3831" extrusionOk="0">
                  <a:moveTo>
                    <a:pt x="0" y="1"/>
                  </a:moveTo>
                  <a:lnTo>
                    <a:pt x="0" y="3831"/>
                  </a:lnTo>
                  <a:lnTo>
                    <a:pt x="487" y="3831"/>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7"/>
            <p:cNvSpPr/>
            <p:nvPr/>
          </p:nvSpPr>
          <p:spPr>
            <a:xfrm>
              <a:off x="4602175" y="4131800"/>
              <a:ext cx="11425" cy="95775"/>
            </a:xfrm>
            <a:custGeom>
              <a:avLst/>
              <a:gdLst/>
              <a:ahLst/>
              <a:cxnLst/>
              <a:rect l="l" t="t" r="r" b="b"/>
              <a:pathLst>
                <a:path w="457" h="3831" extrusionOk="0">
                  <a:moveTo>
                    <a:pt x="1" y="1"/>
                  </a:moveTo>
                  <a:lnTo>
                    <a:pt x="1"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57"/>
            <p:cNvSpPr/>
            <p:nvPr/>
          </p:nvSpPr>
          <p:spPr>
            <a:xfrm>
              <a:off x="4652325"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57"/>
            <p:cNvSpPr/>
            <p:nvPr/>
          </p:nvSpPr>
          <p:spPr>
            <a:xfrm>
              <a:off x="470172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7"/>
            <p:cNvSpPr/>
            <p:nvPr/>
          </p:nvSpPr>
          <p:spPr>
            <a:xfrm>
              <a:off x="475187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7"/>
            <p:cNvSpPr/>
            <p:nvPr/>
          </p:nvSpPr>
          <p:spPr>
            <a:xfrm>
              <a:off x="480127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7"/>
            <p:cNvSpPr/>
            <p:nvPr/>
          </p:nvSpPr>
          <p:spPr>
            <a:xfrm>
              <a:off x="485142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7"/>
            <p:cNvSpPr/>
            <p:nvPr/>
          </p:nvSpPr>
          <p:spPr>
            <a:xfrm>
              <a:off x="4900825" y="4131800"/>
              <a:ext cx="12175" cy="95775"/>
            </a:xfrm>
            <a:custGeom>
              <a:avLst/>
              <a:gdLst/>
              <a:ahLst/>
              <a:cxnLst/>
              <a:rect l="l" t="t" r="r" b="b"/>
              <a:pathLst>
                <a:path w="487" h="3831" extrusionOk="0">
                  <a:moveTo>
                    <a:pt x="0" y="1"/>
                  </a:moveTo>
                  <a:lnTo>
                    <a:pt x="0" y="3831"/>
                  </a:lnTo>
                  <a:lnTo>
                    <a:pt x="486" y="3831"/>
                  </a:lnTo>
                  <a:lnTo>
                    <a:pt x="48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7"/>
            <p:cNvSpPr/>
            <p:nvPr/>
          </p:nvSpPr>
          <p:spPr>
            <a:xfrm>
              <a:off x="495097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7"/>
            <p:cNvSpPr/>
            <p:nvPr/>
          </p:nvSpPr>
          <p:spPr>
            <a:xfrm>
              <a:off x="5000350" y="4131800"/>
              <a:ext cx="12200" cy="95775"/>
            </a:xfrm>
            <a:custGeom>
              <a:avLst/>
              <a:gdLst/>
              <a:ahLst/>
              <a:cxnLst/>
              <a:rect l="l" t="t" r="r" b="b"/>
              <a:pathLst>
                <a:path w="488" h="3831" extrusionOk="0">
                  <a:moveTo>
                    <a:pt x="1" y="1"/>
                  </a:moveTo>
                  <a:lnTo>
                    <a:pt x="1" y="3831"/>
                  </a:lnTo>
                  <a:lnTo>
                    <a:pt x="487" y="3831"/>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57"/>
            <p:cNvSpPr/>
            <p:nvPr/>
          </p:nvSpPr>
          <p:spPr>
            <a:xfrm>
              <a:off x="5050500"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7"/>
            <p:cNvSpPr/>
            <p:nvPr/>
          </p:nvSpPr>
          <p:spPr>
            <a:xfrm>
              <a:off x="4266300" y="3935750"/>
              <a:ext cx="699900" cy="162650"/>
            </a:xfrm>
            <a:custGeom>
              <a:avLst/>
              <a:gdLst/>
              <a:ahLst/>
              <a:cxnLst/>
              <a:rect l="l" t="t" r="r" b="b"/>
              <a:pathLst>
                <a:path w="27996" h="6506" extrusionOk="0">
                  <a:moveTo>
                    <a:pt x="1" y="1"/>
                  </a:moveTo>
                  <a:lnTo>
                    <a:pt x="1" y="6505"/>
                  </a:lnTo>
                  <a:lnTo>
                    <a:pt x="27995" y="6505"/>
                  </a:lnTo>
                  <a:lnTo>
                    <a:pt x="27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7"/>
            <p:cNvSpPr/>
            <p:nvPr/>
          </p:nvSpPr>
          <p:spPr>
            <a:xfrm>
              <a:off x="4266300" y="3959325"/>
              <a:ext cx="699900" cy="116275"/>
            </a:xfrm>
            <a:custGeom>
              <a:avLst/>
              <a:gdLst/>
              <a:ahLst/>
              <a:cxnLst/>
              <a:rect l="l" t="t" r="r" b="b"/>
              <a:pathLst>
                <a:path w="27996" h="4651" extrusionOk="0">
                  <a:moveTo>
                    <a:pt x="1" y="0"/>
                  </a:moveTo>
                  <a:lnTo>
                    <a:pt x="1" y="4651"/>
                  </a:lnTo>
                  <a:lnTo>
                    <a:pt x="27995" y="4651"/>
                  </a:lnTo>
                  <a:lnTo>
                    <a:pt x="27995" y="0"/>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57"/>
            <p:cNvSpPr/>
            <p:nvPr/>
          </p:nvSpPr>
          <p:spPr>
            <a:xfrm>
              <a:off x="4286825" y="3969200"/>
              <a:ext cx="11425" cy="95775"/>
            </a:xfrm>
            <a:custGeom>
              <a:avLst/>
              <a:gdLst/>
              <a:ahLst/>
              <a:cxnLst/>
              <a:rect l="l" t="t" r="r" b="b"/>
              <a:pathLst>
                <a:path w="457" h="3831" extrusionOk="0">
                  <a:moveTo>
                    <a:pt x="0" y="0"/>
                  </a:moveTo>
                  <a:lnTo>
                    <a:pt x="0" y="3830"/>
                  </a:lnTo>
                  <a:lnTo>
                    <a:pt x="456" y="3830"/>
                  </a:lnTo>
                  <a:lnTo>
                    <a:pt x="456"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57"/>
            <p:cNvSpPr/>
            <p:nvPr/>
          </p:nvSpPr>
          <p:spPr>
            <a:xfrm>
              <a:off x="4336225" y="3969200"/>
              <a:ext cx="12175" cy="95775"/>
            </a:xfrm>
            <a:custGeom>
              <a:avLst/>
              <a:gdLst/>
              <a:ahLst/>
              <a:cxnLst/>
              <a:rect l="l" t="t" r="r" b="b"/>
              <a:pathLst>
                <a:path w="487" h="3831" extrusionOk="0">
                  <a:moveTo>
                    <a:pt x="0" y="0"/>
                  </a:moveTo>
                  <a:lnTo>
                    <a:pt x="0" y="3830"/>
                  </a:lnTo>
                  <a:lnTo>
                    <a:pt x="486" y="3830"/>
                  </a:lnTo>
                  <a:lnTo>
                    <a:pt x="486"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7"/>
            <p:cNvSpPr/>
            <p:nvPr/>
          </p:nvSpPr>
          <p:spPr>
            <a:xfrm>
              <a:off x="4386375" y="3969200"/>
              <a:ext cx="11425" cy="95775"/>
            </a:xfrm>
            <a:custGeom>
              <a:avLst/>
              <a:gdLst/>
              <a:ahLst/>
              <a:cxnLst/>
              <a:rect l="l" t="t" r="r" b="b"/>
              <a:pathLst>
                <a:path w="457" h="3831" extrusionOk="0">
                  <a:moveTo>
                    <a:pt x="0" y="0"/>
                  </a:moveTo>
                  <a:lnTo>
                    <a:pt x="0" y="3830"/>
                  </a:lnTo>
                  <a:lnTo>
                    <a:pt x="456" y="3830"/>
                  </a:lnTo>
                  <a:lnTo>
                    <a:pt x="456"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7"/>
            <p:cNvSpPr/>
            <p:nvPr/>
          </p:nvSpPr>
          <p:spPr>
            <a:xfrm>
              <a:off x="4436525" y="3969200"/>
              <a:ext cx="11425" cy="95775"/>
            </a:xfrm>
            <a:custGeom>
              <a:avLst/>
              <a:gdLst/>
              <a:ahLst/>
              <a:cxnLst/>
              <a:rect l="l" t="t" r="r" b="b"/>
              <a:pathLst>
                <a:path w="457" h="3831" extrusionOk="0">
                  <a:moveTo>
                    <a:pt x="0" y="0"/>
                  </a:moveTo>
                  <a:lnTo>
                    <a:pt x="0" y="3830"/>
                  </a:lnTo>
                  <a:lnTo>
                    <a:pt x="456" y="3830"/>
                  </a:lnTo>
                  <a:lnTo>
                    <a:pt x="456"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57"/>
            <p:cNvSpPr/>
            <p:nvPr/>
          </p:nvSpPr>
          <p:spPr>
            <a:xfrm>
              <a:off x="4485900" y="3969200"/>
              <a:ext cx="11425" cy="95775"/>
            </a:xfrm>
            <a:custGeom>
              <a:avLst/>
              <a:gdLst/>
              <a:ahLst/>
              <a:cxnLst/>
              <a:rect l="l" t="t" r="r" b="b"/>
              <a:pathLst>
                <a:path w="457" h="3831" extrusionOk="0">
                  <a:moveTo>
                    <a:pt x="1" y="0"/>
                  </a:moveTo>
                  <a:lnTo>
                    <a:pt x="1" y="3830"/>
                  </a:lnTo>
                  <a:lnTo>
                    <a:pt x="457" y="3830"/>
                  </a:lnTo>
                  <a:lnTo>
                    <a:pt x="45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57"/>
            <p:cNvSpPr/>
            <p:nvPr/>
          </p:nvSpPr>
          <p:spPr>
            <a:xfrm>
              <a:off x="4536075" y="3969200"/>
              <a:ext cx="11425" cy="95775"/>
            </a:xfrm>
            <a:custGeom>
              <a:avLst/>
              <a:gdLst/>
              <a:ahLst/>
              <a:cxnLst/>
              <a:rect l="l" t="t" r="r" b="b"/>
              <a:pathLst>
                <a:path w="457" h="3831" extrusionOk="0">
                  <a:moveTo>
                    <a:pt x="0" y="0"/>
                  </a:moveTo>
                  <a:lnTo>
                    <a:pt x="0" y="3830"/>
                  </a:lnTo>
                  <a:lnTo>
                    <a:pt x="456" y="3830"/>
                  </a:lnTo>
                  <a:lnTo>
                    <a:pt x="456"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7"/>
            <p:cNvSpPr/>
            <p:nvPr/>
          </p:nvSpPr>
          <p:spPr>
            <a:xfrm>
              <a:off x="4585450" y="3969200"/>
              <a:ext cx="11425" cy="95775"/>
            </a:xfrm>
            <a:custGeom>
              <a:avLst/>
              <a:gdLst/>
              <a:ahLst/>
              <a:cxnLst/>
              <a:rect l="l" t="t" r="r" b="b"/>
              <a:pathLst>
                <a:path w="457" h="3831" extrusionOk="0">
                  <a:moveTo>
                    <a:pt x="1" y="0"/>
                  </a:moveTo>
                  <a:lnTo>
                    <a:pt x="1" y="3830"/>
                  </a:lnTo>
                  <a:lnTo>
                    <a:pt x="457" y="3830"/>
                  </a:lnTo>
                  <a:lnTo>
                    <a:pt x="45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7"/>
            <p:cNvSpPr/>
            <p:nvPr/>
          </p:nvSpPr>
          <p:spPr>
            <a:xfrm>
              <a:off x="4635600" y="3969200"/>
              <a:ext cx="11425" cy="95775"/>
            </a:xfrm>
            <a:custGeom>
              <a:avLst/>
              <a:gdLst/>
              <a:ahLst/>
              <a:cxnLst/>
              <a:rect l="l" t="t" r="r" b="b"/>
              <a:pathLst>
                <a:path w="457" h="3831" extrusionOk="0">
                  <a:moveTo>
                    <a:pt x="1" y="0"/>
                  </a:moveTo>
                  <a:lnTo>
                    <a:pt x="1" y="3830"/>
                  </a:lnTo>
                  <a:lnTo>
                    <a:pt x="457" y="3830"/>
                  </a:lnTo>
                  <a:lnTo>
                    <a:pt x="45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7"/>
            <p:cNvSpPr/>
            <p:nvPr/>
          </p:nvSpPr>
          <p:spPr>
            <a:xfrm>
              <a:off x="4685000" y="3969200"/>
              <a:ext cx="12175" cy="95775"/>
            </a:xfrm>
            <a:custGeom>
              <a:avLst/>
              <a:gdLst/>
              <a:ahLst/>
              <a:cxnLst/>
              <a:rect l="l" t="t" r="r" b="b"/>
              <a:pathLst>
                <a:path w="487" h="3831" extrusionOk="0">
                  <a:moveTo>
                    <a:pt x="1" y="0"/>
                  </a:moveTo>
                  <a:lnTo>
                    <a:pt x="1" y="3830"/>
                  </a:lnTo>
                  <a:lnTo>
                    <a:pt x="487" y="3830"/>
                  </a:lnTo>
                  <a:lnTo>
                    <a:pt x="48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7"/>
            <p:cNvSpPr/>
            <p:nvPr/>
          </p:nvSpPr>
          <p:spPr>
            <a:xfrm>
              <a:off x="4735150" y="3969200"/>
              <a:ext cx="11425" cy="95775"/>
            </a:xfrm>
            <a:custGeom>
              <a:avLst/>
              <a:gdLst/>
              <a:ahLst/>
              <a:cxnLst/>
              <a:rect l="l" t="t" r="r" b="b"/>
              <a:pathLst>
                <a:path w="457" h="3831" extrusionOk="0">
                  <a:moveTo>
                    <a:pt x="1" y="0"/>
                  </a:moveTo>
                  <a:lnTo>
                    <a:pt x="1" y="3830"/>
                  </a:lnTo>
                  <a:lnTo>
                    <a:pt x="457" y="3830"/>
                  </a:lnTo>
                  <a:lnTo>
                    <a:pt x="45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57"/>
            <p:cNvSpPr/>
            <p:nvPr/>
          </p:nvSpPr>
          <p:spPr>
            <a:xfrm>
              <a:off x="4784550" y="3969200"/>
              <a:ext cx="12175" cy="95775"/>
            </a:xfrm>
            <a:custGeom>
              <a:avLst/>
              <a:gdLst/>
              <a:ahLst/>
              <a:cxnLst/>
              <a:rect l="l" t="t" r="r" b="b"/>
              <a:pathLst>
                <a:path w="487" h="3831" extrusionOk="0">
                  <a:moveTo>
                    <a:pt x="0" y="0"/>
                  </a:moveTo>
                  <a:lnTo>
                    <a:pt x="0" y="3830"/>
                  </a:lnTo>
                  <a:lnTo>
                    <a:pt x="487" y="3830"/>
                  </a:lnTo>
                  <a:lnTo>
                    <a:pt x="48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7"/>
            <p:cNvSpPr/>
            <p:nvPr/>
          </p:nvSpPr>
          <p:spPr>
            <a:xfrm>
              <a:off x="4834700" y="3969200"/>
              <a:ext cx="11425" cy="95775"/>
            </a:xfrm>
            <a:custGeom>
              <a:avLst/>
              <a:gdLst/>
              <a:ahLst/>
              <a:cxnLst/>
              <a:rect l="l" t="t" r="r" b="b"/>
              <a:pathLst>
                <a:path w="457" h="3831" extrusionOk="0">
                  <a:moveTo>
                    <a:pt x="1" y="0"/>
                  </a:moveTo>
                  <a:lnTo>
                    <a:pt x="1" y="3830"/>
                  </a:lnTo>
                  <a:lnTo>
                    <a:pt x="457" y="3830"/>
                  </a:lnTo>
                  <a:lnTo>
                    <a:pt x="45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7"/>
            <p:cNvSpPr/>
            <p:nvPr/>
          </p:nvSpPr>
          <p:spPr>
            <a:xfrm>
              <a:off x="4884850" y="3969200"/>
              <a:ext cx="11425" cy="95775"/>
            </a:xfrm>
            <a:custGeom>
              <a:avLst/>
              <a:gdLst/>
              <a:ahLst/>
              <a:cxnLst/>
              <a:rect l="l" t="t" r="r" b="b"/>
              <a:pathLst>
                <a:path w="457" h="3831" extrusionOk="0">
                  <a:moveTo>
                    <a:pt x="1" y="0"/>
                  </a:moveTo>
                  <a:lnTo>
                    <a:pt x="1" y="3830"/>
                  </a:lnTo>
                  <a:lnTo>
                    <a:pt x="457" y="3830"/>
                  </a:lnTo>
                  <a:lnTo>
                    <a:pt x="45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7"/>
            <p:cNvSpPr/>
            <p:nvPr/>
          </p:nvSpPr>
          <p:spPr>
            <a:xfrm>
              <a:off x="4934250" y="3969200"/>
              <a:ext cx="11425" cy="95775"/>
            </a:xfrm>
            <a:custGeom>
              <a:avLst/>
              <a:gdLst/>
              <a:ahLst/>
              <a:cxnLst/>
              <a:rect l="l" t="t" r="r" b="b"/>
              <a:pathLst>
                <a:path w="457" h="3831" extrusionOk="0">
                  <a:moveTo>
                    <a:pt x="0" y="0"/>
                  </a:moveTo>
                  <a:lnTo>
                    <a:pt x="0" y="3830"/>
                  </a:lnTo>
                  <a:lnTo>
                    <a:pt x="456" y="3830"/>
                  </a:lnTo>
                  <a:lnTo>
                    <a:pt x="456"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7"/>
            <p:cNvSpPr/>
            <p:nvPr/>
          </p:nvSpPr>
          <p:spPr>
            <a:xfrm>
              <a:off x="4322525" y="3773150"/>
              <a:ext cx="700650" cy="162625"/>
            </a:xfrm>
            <a:custGeom>
              <a:avLst/>
              <a:gdLst/>
              <a:ahLst/>
              <a:cxnLst/>
              <a:rect l="l" t="t" r="r" b="b"/>
              <a:pathLst>
                <a:path w="28026" h="6505" extrusionOk="0">
                  <a:moveTo>
                    <a:pt x="1" y="0"/>
                  </a:moveTo>
                  <a:lnTo>
                    <a:pt x="1" y="6505"/>
                  </a:lnTo>
                  <a:lnTo>
                    <a:pt x="28026" y="6505"/>
                  </a:lnTo>
                  <a:lnTo>
                    <a:pt x="280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7"/>
            <p:cNvSpPr/>
            <p:nvPr/>
          </p:nvSpPr>
          <p:spPr>
            <a:xfrm>
              <a:off x="4322525" y="3796700"/>
              <a:ext cx="700650" cy="115525"/>
            </a:xfrm>
            <a:custGeom>
              <a:avLst/>
              <a:gdLst/>
              <a:ahLst/>
              <a:cxnLst/>
              <a:rect l="l" t="t" r="r" b="b"/>
              <a:pathLst>
                <a:path w="28026" h="4621" extrusionOk="0">
                  <a:moveTo>
                    <a:pt x="1" y="0"/>
                  </a:moveTo>
                  <a:lnTo>
                    <a:pt x="1" y="4621"/>
                  </a:lnTo>
                  <a:lnTo>
                    <a:pt x="28026" y="4621"/>
                  </a:lnTo>
                  <a:lnTo>
                    <a:pt x="28026" y="0"/>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7"/>
            <p:cNvSpPr/>
            <p:nvPr/>
          </p:nvSpPr>
          <p:spPr>
            <a:xfrm>
              <a:off x="4343050" y="3806575"/>
              <a:ext cx="11425" cy="95775"/>
            </a:xfrm>
            <a:custGeom>
              <a:avLst/>
              <a:gdLst/>
              <a:ahLst/>
              <a:cxnLst/>
              <a:rect l="l" t="t" r="r" b="b"/>
              <a:pathLst>
                <a:path w="457" h="3831" extrusionOk="0">
                  <a:moveTo>
                    <a:pt x="1" y="1"/>
                  </a:moveTo>
                  <a:lnTo>
                    <a:pt x="1" y="3830"/>
                  </a:lnTo>
                  <a:lnTo>
                    <a:pt x="457" y="3830"/>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7"/>
            <p:cNvSpPr/>
            <p:nvPr/>
          </p:nvSpPr>
          <p:spPr>
            <a:xfrm>
              <a:off x="4393200" y="3806575"/>
              <a:ext cx="11425" cy="95775"/>
            </a:xfrm>
            <a:custGeom>
              <a:avLst/>
              <a:gdLst/>
              <a:ahLst/>
              <a:cxnLst/>
              <a:rect l="l" t="t" r="r" b="b"/>
              <a:pathLst>
                <a:path w="457" h="3831" extrusionOk="0">
                  <a:moveTo>
                    <a:pt x="1" y="1"/>
                  </a:moveTo>
                  <a:lnTo>
                    <a:pt x="1" y="3830"/>
                  </a:lnTo>
                  <a:lnTo>
                    <a:pt x="457" y="3830"/>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7"/>
            <p:cNvSpPr/>
            <p:nvPr/>
          </p:nvSpPr>
          <p:spPr>
            <a:xfrm>
              <a:off x="4442600" y="3806575"/>
              <a:ext cx="12175" cy="95775"/>
            </a:xfrm>
            <a:custGeom>
              <a:avLst/>
              <a:gdLst/>
              <a:ahLst/>
              <a:cxnLst/>
              <a:rect l="l" t="t" r="r" b="b"/>
              <a:pathLst>
                <a:path w="487" h="3831" extrusionOk="0">
                  <a:moveTo>
                    <a:pt x="0" y="1"/>
                  </a:moveTo>
                  <a:lnTo>
                    <a:pt x="0" y="3830"/>
                  </a:lnTo>
                  <a:lnTo>
                    <a:pt x="487" y="3830"/>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7"/>
            <p:cNvSpPr/>
            <p:nvPr/>
          </p:nvSpPr>
          <p:spPr>
            <a:xfrm>
              <a:off x="4492750" y="3806575"/>
              <a:ext cx="11425" cy="95775"/>
            </a:xfrm>
            <a:custGeom>
              <a:avLst/>
              <a:gdLst/>
              <a:ahLst/>
              <a:cxnLst/>
              <a:rect l="l" t="t" r="r" b="b"/>
              <a:pathLst>
                <a:path w="457" h="3831" extrusionOk="0">
                  <a:moveTo>
                    <a:pt x="1" y="1"/>
                  </a:moveTo>
                  <a:lnTo>
                    <a:pt x="1"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7"/>
            <p:cNvSpPr/>
            <p:nvPr/>
          </p:nvSpPr>
          <p:spPr>
            <a:xfrm>
              <a:off x="4542150" y="3806575"/>
              <a:ext cx="12175" cy="95775"/>
            </a:xfrm>
            <a:custGeom>
              <a:avLst/>
              <a:gdLst/>
              <a:ahLst/>
              <a:cxnLst/>
              <a:rect l="l" t="t" r="r" b="b"/>
              <a:pathLst>
                <a:path w="487" h="3831" extrusionOk="0">
                  <a:moveTo>
                    <a:pt x="0" y="1"/>
                  </a:moveTo>
                  <a:lnTo>
                    <a:pt x="0" y="3830"/>
                  </a:lnTo>
                  <a:lnTo>
                    <a:pt x="487" y="3830"/>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7"/>
            <p:cNvSpPr/>
            <p:nvPr/>
          </p:nvSpPr>
          <p:spPr>
            <a:xfrm>
              <a:off x="4592300" y="3806575"/>
              <a:ext cx="11425" cy="95775"/>
            </a:xfrm>
            <a:custGeom>
              <a:avLst/>
              <a:gdLst/>
              <a:ahLst/>
              <a:cxnLst/>
              <a:rect l="l" t="t" r="r" b="b"/>
              <a:pathLst>
                <a:path w="457"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7"/>
            <p:cNvSpPr/>
            <p:nvPr/>
          </p:nvSpPr>
          <p:spPr>
            <a:xfrm>
              <a:off x="4642450" y="3806575"/>
              <a:ext cx="11425" cy="95775"/>
            </a:xfrm>
            <a:custGeom>
              <a:avLst/>
              <a:gdLst/>
              <a:ahLst/>
              <a:cxnLst/>
              <a:rect l="l" t="t" r="r" b="b"/>
              <a:pathLst>
                <a:path w="457"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7"/>
            <p:cNvSpPr/>
            <p:nvPr/>
          </p:nvSpPr>
          <p:spPr>
            <a:xfrm>
              <a:off x="4691850" y="3806575"/>
              <a:ext cx="11425" cy="95775"/>
            </a:xfrm>
            <a:custGeom>
              <a:avLst/>
              <a:gdLst/>
              <a:ahLst/>
              <a:cxnLst/>
              <a:rect l="l" t="t" r="r" b="b"/>
              <a:pathLst>
                <a:path w="457"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7"/>
            <p:cNvSpPr/>
            <p:nvPr/>
          </p:nvSpPr>
          <p:spPr>
            <a:xfrm>
              <a:off x="4742000" y="3806575"/>
              <a:ext cx="11425" cy="95775"/>
            </a:xfrm>
            <a:custGeom>
              <a:avLst/>
              <a:gdLst/>
              <a:ahLst/>
              <a:cxnLst/>
              <a:rect l="l" t="t" r="r" b="b"/>
              <a:pathLst>
                <a:path w="457"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7"/>
            <p:cNvSpPr/>
            <p:nvPr/>
          </p:nvSpPr>
          <p:spPr>
            <a:xfrm>
              <a:off x="4791400" y="3806575"/>
              <a:ext cx="11400" cy="95775"/>
            </a:xfrm>
            <a:custGeom>
              <a:avLst/>
              <a:gdLst/>
              <a:ahLst/>
              <a:cxnLst/>
              <a:rect l="l" t="t" r="r" b="b"/>
              <a:pathLst>
                <a:path w="456"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7"/>
            <p:cNvSpPr/>
            <p:nvPr/>
          </p:nvSpPr>
          <p:spPr>
            <a:xfrm>
              <a:off x="4841550" y="3806575"/>
              <a:ext cx="11425" cy="95775"/>
            </a:xfrm>
            <a:custGeom>
              <a:avLst/>
              <a:gdLst/>
              <a:ahLst/>
              <a:cxnLst/>
              <a:rect l="l" t="t" r="r" b="b"/>
              <a:pathLst>
                <a:path w="457"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7"/>
            <p:cNvSpPr/>
            <p:nvPr/>
          </p:nvSpPr>
          <p:spPr>
            <a:xfrm>
              <a:off x="4890925" y="3806575"/>
              <a:ext cx="12200" cy="95775"/>
            </a:xfrm>
            <a:custGeom>
              <a:avLst/>
              <a:gdLst/>
              <a:ahLst/>
              <a:cxnLst/>
              <a:rect l="l" t="t" r="r" b="b"/>
              <a:pathLst>
                <a:path w="488" h="3831" extrusionOk="0">
                  <a:moveTo>
                    <a:pt x="1" y="1"/>
                  </a:moveTo>
                  <a:lnTo>
                    <a:pt x="1" y="3830"/>
                  </a:lnTo>
                  <a:lnTo>
                    <a:pt x="487" y="3830"/>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7"/>
            <p:cNvSpPr/>
            <p:nvPr/>
          </p:nvSpPr>
          <p:spPr>
            <a:xfrm>
              <a:off x="4941100" y="3806575"/>
              <a:ext cx="11400" cy="95775"/>
            </a:xfrm>
            <a:custGeom>
              <a:avLst/>
              <a:gdLst/>
              <a:ahLst/>
              <a:cxnLst/>
              <a:rect l="l" t="t" r="r" b="b"/>
              <a:pathLst>
                <a:path w="456"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7"/>
            <p:cNvSpPr/>
            <p:nvPr/>
          </p:nvSpPr>
          <p:spPr>
            <a:xfrm>
              <a:off x="4991250" y="3806575"/>
              <a:ext cx="11425" cy="95775"/>
            </a:xfrm>
            <a:custGeom>
              <a:avLst/>
              <a:gdLst/>
              <a:ahLst/>
              <a:cxnLst/>
              <a:rect l="l" t="t" r="r" b="b"/>
              <a:pathLst>
                <a:path w="457"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7"/>
            <p:cNvSpPr/>
            <p:nvPr/>
          </p:nvSpPr>
          <p:spPr>
            <a:xfrm>
              <a:off x="3429650" y="4098375"/>
              <a:ext cx="699900" cy="162650"/>
            </a:xfrm>
            <a:custGeom>
              <a:avLst/>
              <a:gdLst/>
              <a:ahLst/>
              <a:cxnLst/>
              <a:rect l="l" t="t" r="r" b="b"/>
              <a:pathLst>
                <a:path w="27996" h="6506" extrusionOk="0">
                  <a:moveTo>
                    <a:pt x="1" y="0"/>
                  </a:moveTo>
                  <a:lnTo>
                    <a:pt x="1" y="6505"/>
                  </a:lnTo>
                  <a:lnTo>
                    <a:pt x="27995" y="6505"/>
                  </a:lnTo>
                  <a:lnTo>
                    <a:pt x="279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7"/>
            <p:cNvSpPr/>
            <p:nvPr/>
          </p:nvSpPr>
          <p:spPr>
            <a:xfrm>
              <a:off x="3429650" y="4121925"/>
              <a:ext cx="699900" cy="116300"/>
            </a:xfrm>
            <a:custGeom>
              <a:avLst/>
              <a:gdLst/>
              <a:ahLst/>
              <a:cxnLst/>
              <a:rect l="l" t="t" r="r" b="b"/>
              <a:pathLst>
                <a:path w="27996" h="4652" extrusionOk="0">
                  <a:moveTo>
                    <a:pt x="1" y="1"/>
                  </a:moveTo>
                  <a:lnTo>
                    <a:pt x="1" y="4651"/>
                  </a:lnTo>
                  <a:lnTo>
                    <a:pt x="27995" y="4651"/>
                  </a:lnTo>
                  <a:lnTo>
                    <a:pt x="27995"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7"/>
            <p:cNvSpPr/>
            <p:nvPr/>
          </p:nvSpPr>
          <p:spPr>
            <a:xfrm>
              <a:off x="3450175"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7"/>
            <p:cNvSpPr/>
            <p:nvPr/>
          </p:nvSpPr>
          <p:spPr>
            <a:xfrm>
              <a:off x="3499575" y="4131800"/>
              <a:ext cx="12175" cy="95775"/>
            </a:xfrm>
            <a:custGeom>
              <a:avLst/>
              <a:gdLst/>
              <a:ahLst/>
              <a:cxnLst/>
              <a:rect l="l" t="t" r="r" b="b"/>
              <a:pathLst>
                <a:path w="487" h="3831" extrusionOk="0">
                  <a:moveTo>
                    <a:pt x="0" y="1"/>
                  </a:moveTo>
                  <a:lnTo>
                    <a:pt x="0" y="3831"/>
                  </a:lnTo>
                  <a:lnTo>
                    <a:pt x="487" y="3831"/>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7"/>
            <p:cNvSpPr/>
            <p:nvPr/>
          </p:nvSpPr>
          <p:spPr>
            <a:xfrm>
              <a:off x="354972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7"/>
            <p:cNvSpPr/>
            <p:nvPr/>
          </p:nvSpPr>
          <p:spPr>
            <a:xfrm>
              <a:off x="3599125" y="4131800"/>
              <a:ext cx="12175" cy="95775"/>
            </a:xfrm>
            <a:custGeom>
              <a:avLst/>
              <a:gdLst/>
              <a:ahLst/>
              <a:cxnLst/>
              <a:rect l="l" t="t" r="r" b="b"/>
              <a:pathLst>
                <a:path w="487" h="3831" extrusionOk="0">
                  <a:moveTo>
                    <a:pt x="0" y="1"/>
                  </a:moveTo>
                  <a:lnTo>
                    <a:pt x="0" y="3831"/>
                  </a:lnTo>
                  <a:lnTo>
                    <a:pt x="487" y="3831"/>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7"/>
            <p:cNvSpPr/>
            <p:nvPr/>
          </p:nvSpPr>
          <p:spPr>
            <a:xfrm>
              <a:off x="364927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7"/>
            <p:cNvSpPr/>
            <p:nvPr/>
          </p:nvSpPr>
          <p:spPr>
            <a:xfrm>
              <a:off x="369942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7"/>
            <p:cNvSpPr/>
            <p:nvPr/>
          </p:nvSpPr>
          <p:spPr>
            <a:xfrm>
              <a:off x="374882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7"/>
            <p:cNvSpPr/>
            <p:nvPr/>
          </p:nvSpPr>
          <p:spPr>
            <a:xfrm>
              <a:off x="379897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7"/>
            <p:cNvSpPr/>
            <p:nvPr/>
          </p:nvSpPr>
          <p:spPr>
            <a:xfrm>
              <a:off x="3848350"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7"/>
            <p:cNvSpPr/>
            <p:nvPr/>
          </p:nvSpPr>
          <p:spPr>
            <a:xfrm>
              <a:off x="389852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7"/>
            <p:cNvSpPr/>
            <p:nvPr/>
          </p:nvSpPr>
          <p:spPr>
            <a:xfrm>
              <a:off x="3947900" y="4131800"/>
              <a:ext cx="12200" cy="95775"/>
            </a:xfrm>
            <a:custGeom>
              <a:avLst/>
              <a:gdLst/>
              <a:ahLst/>
              <a:cxnLst/>
              <a:rect l="l" t="t" r="r" b="b"/>
              <a:pathLst>
                <a:path w="488" h="3831" extrusionOk="0">
                  <a:moveTo>
                    <a:pt x="1" y="1"/>
                  </a:moveTo>
                  <a:lnTo>
                    <a:pt x="1" y="3831"/>
                  </a:lnTo>
                  <a:lnTo>
                    <a:pt x="487" y="3831"/>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7"/>
            <p:cNvSpPr/>
            <p:nvPr/>
          </p:nvSpPr>
          <p:spPr>
            <a:xfrm>
              <a:off x="3998050"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7"/>
            <p:cNvSpPr/>
            <p:nvPr/>
          </p:nvSpPr>
          <p:spPr>
            <a:xfrm>
              <a:off x="4048225" y="4131800"/>
              <a:ext cx="11400" cy="95775"/>
            </a:xfrm>
            <a:custGeom>
              <a:avLst/>
              <a:gdLst/>
              <a:ahLst/>
              <a:cxnLst/>
              <a:rect l="l" t="t" r="r" b="b"/>
              <a:pathLst>
                <a:path w="456"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7"/>
            <p:cNvSpPr/>
            <p:nvPr/>
          </p:nvSpPr>
          <p:spPr>
            <a:xfrm>
              <a:off x="4097600"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7"/>
            <p:cNvSpPr/>
            <p:nvPr/>
          </p:nvSpPr>
          <p:spPr>
            <a:xfrm>
              <a:off x="4660675" y="3072525"/>
              <a:ext cx="410375" cy="700650"/>
            </a:xfrm>
            <a:custGeom>
              <a:avLst/>
              <a:gdLst/>
              <a:ahLst/>
              <a:cxnLst/>
              <a:rect l="l" t="t" r="r" b="b"/>
              <a:pathLst>
                <a:path w="16415" h="28026" extrusionOk="0">
                  <a:moveTo>
                    <a:pt x="1" y="0"/>
                  </a:moveTo>
                  <a:lnTo>
                    <a:pt x="1" y="28025"/>
                  </a:lnTo>
                  <a:lnTo>
                    <a:pt x="2402" y="28025"/>
                  </a:lnTo>
                  <a:cubicBezTo>
                    <a:pt x="10153" y="28025"/>
                    <a:pt x="16415" y="21764"/>
                    <a:pt x="16415" y="14013"/>
                  </a:cubicBezTo>
                  <a:cubicBezTo>
                    <a:pt x="16415" y="6292"/>
                    <a:pt x="10153" y="0"/>
                    <a:pt x="2402"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7"/>
            <p:cNvSpPr/>
            <p:nvPr/>
          </p:nvSpPr>
          <p:spPr>
            <a:xfrm>
              <a:off x="4322525" y="3072525"/>
              <a:ext cx="700650" cy="700650"/>
            </a:xfrm>
            <a:custGeom>
              <a:avLst/>
              <a:gdLst/>
              <a:ahLst/>
              <a:cxnLst/>
              <a:rect l="l" t="t" r="r" b="b"/>
              <a:pathLst>
                <a:path w="28026" h="28026" extrusionOk="0">
                  <a:moveTo>
                    <a:pt x="14013" y="0"/>
                  </a:moveTo>
                  <a:cubicBezTo>
                    <a:pt x="6262" y="0"/>
                    <a:pt x="1" y="6292"/>
                    <a:pt x="1" y="14013"/>
                  </a:cubicBezTo>
                  <a:cubicBezTo>
                    <a:pt x="1" y="21764"/>
                    <a:pt x="6262" y="28025"/>
                    <a:pt x="14013" y="28025"/>
                  </a:cubicBezTo>
                  <a:cubicBezTo>
                    <a:pt x="21734" y="28025"/>
                    <a:pt x="28026" y="21764"/>
                    <a:pt x="28026" y="14013"/>
                  </a:cubicBezTo>
                  <a:cubicBezTo>
                    <a:pt x="28026" y="6292"/>
                    <a:pt x="21734" y="0"/>
                    <a:pt x="14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7"/>
            <p:cNvSpPr/>
            <p:nvPr/>
          </p:nvSpPr>
          <p:spPr>
            <a:xfrm>
              <a:off x="4409925" y="3158400"/>
              <a:ext cx="477225" cy="335875"/>
            </a:xfrm>
            <a:custGeom>
              <a:avLst/>
              <a:gdLst/>
              <a:ahLst/>
              <a:cxnLst/>
              <a:rect l="l" t="t" r="r" b="b"/>
              <a:pathLst>
                <a:path w="19089" h="13435" extrusionOk="0">
                  <a:moveTo>
                    <a:pt x="10517" y="0"/>
                  </a:moveTo>
                  <a:cubicBezTo>
                    <a:pt x="4712" y="0"/>
                    <a:pt x="0" y="4742"/>
                    <a:pt x="0" y="10547"/>
                  </a:cubicBezTo>
                  <a:cubicBezTo>
                    <a:pt x="0" y="11550"/>
                    <a:pt x="122" y="12523"/>
                    <a:pt x="396" y="13435"/>
                  </a:cubicBezTo>
                  <a:lnTo>
                    <a:pt x="19089" y="4438"/>
                  </a:lnTo>
                  <a:cubicBezTo>
                    <a:pt x="17174" y="1763"/>
                    <a:pt x="14043" y="0"/>
                    <a:pt x="10517" y="0"/>
                  </a:cubicBezTo>
                  <a:close/>
                </a:path>
              </a:pathLst>
            </a:custGeom>
            <a:solidFill>
              <a:srgbClr val="FFF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7"/>
            <p:cNvSpPr/>
            <p:nvPr/>
          </p:nvSpPr>
          <p:spPr>
            <a:xfrm>
              <a:off x="4409925" y="3158400"/>
              <a:ext cx="275100" cy="526625"/>
            </a:xfrm>
            <a:custGeom>
              <a:avLst/>
              <a:gdLst/>
              <a:ahLst/>
              <a:cxnLst/>
              <a:rect l="l" t="t" r="r" b="b"/>
              <a:pathLst>
                <a:path w="11004" h="21065" extrusionOk="0">
                  <a:moveTo>
                    <a:pt x="10517" y="0"/>
                  </a:moveTo>
                  <a:cubicBezTo>
                    <a:pt x="4712" y="0"/>
                    <a:pt x="0" y="4742"/>
                    <a:pt x="0" y="10547"/>
                  </a:cubicBezTo>
                  <a:cubicBezTo>
                    <a:pt x="0" y="16353"/>
                    <a:pt x="4712" y="21064"/>
                    <a:pt x="10517" y="21064"/>
                  </a:cubicBezTo>
                  <a:lnTo>
                    <a:pt x="11004" y="21064"/>
                  </a:lnTo>
                  <a:cubicBezTo>
                    <a:pt x="5441" y="20791"/>
                    <a:pt x="973" y="16171"/>
                    <a:pt x="973" y="10547"/>
                  </a:cubicBezTo>
                  <a:cubicBezTo>
                    <a:pt x="973" y="4894"/>
                    <a:pt x="5441" y="274"/>
                    <a:pt x="11004" y="31"/>
                  </a:cubicBezTo>
                  <a:cubicBezTo>
                    <a:pt x="10852" y="31"/>
                    <a:pt x="10669" y="0"/>
                    <a:pt x="10517" y="0"/>
                  </a:cubicBezTo>
                  <a:close/>
                </a:path>
              </a:pathLst>
            </a:custGeom>
            <a:solidFill>
              <a:srgbClr val="FA99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7"/>
            <p:cNvSpPr/>
            <p:nvPr/>
          </p:nvSpPr>
          <p:spPr>
            <a:xfrm>
              <a:off x="4409925" y="3158400"/>
              <a:ext cx="525875" cy="526625"/>
            </a:xfrm>
            <a:custGeom>
              <a:avLst/>
              <a:gdLst/>
              <a:ahLst/>
              <a:cxnLst/>
              <a:rect l="l" t="t" r="r" b="b"/>
              <a:pathLst>
                <a:path w="21035" h="21065" extrusionOk="0">
                  <a:moveTo>
                    <a:pt x="10517" y="0"/>
                  </a:moveTo>
                  <a:cubicBezTo>
                    <a:pt x="4712" y="0"/>
                    <a:pt x="0" y="4742"/>
                    <a:pt x="0" y="10547"/>
                  </a:cubicBezTo>
                  <a:cubicBezTo>
                    <a:pt x="0" y="16353"/>
                    <a:pt x="4712" y="21064"/>
                    <a:pt x="10517" y="21064"/>
                  </a:cubicBezTo>
                  <a:cubicBezTo>
                    <a:pt x="16323" y="21064"/>
                    <a:pt x="21034" y="16353"/>
                    <a:pt x="21034" y="10547"/>
                  </a:cubicBezTo>
                  <a:cubicBezTo>
                    <a:pt x="21034" y="4742"/>
                    <a:pt x="16323" y="0"/>
                    <a:pt x="1051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3" name="Google Shape;1603;p57"/>
          <p:cNvGrpSpPr/>
          <p:nvPr/>
        </p:nvGrpSpPr>
        <p:grpSpPr>
          <a:xfrm>
            <a:off x="7148002" y="2401974"/>
            <a:ext cx="480951" cy="493217"/>
            <a:chOff x="7148002" y="2401974"/>
            <a:chExt cx="480951" cy="493217"/>
          </a:xfrm>
        </p:grpSpPr>
        <p:sp>
          <p:nvSpPr>
            <p:cNvPr id="1604" name="Google Shape;1604;p57"/>
            <p:cNvSpPr/>
            <p:nvPr/>
          </p:nvSpPr>
          <p:spPr>
            <a:xfrm rot="798727">
              <a:off x="7177519" y="2426508"/>
              <a:ext cx="246378" cy="285136"/>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7"/>
            <p:cNvSpPr/>
            <p:nvPr/>
          </p:nvSpPr>
          <p:spPr>
            <a:xfrm rot="798727">
              <a:off x="7454087" y="2698918"/>
              <a:ext cx="156157" cy="180723"/>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p48"/>
          <p:cNvSpPr txBox="1">
            <a:spLocks noGrp="1"/>
          </p:cNvSpPr>
          <p:nvPr>
            <p:ph type="title"/>
          </p:nvPr>
        </p:nvSpPr>
        <p:spPr>
          <a:xfrm>
            <a:off x="3071022" y="445025"/>
            <a:ext cx="584959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we choose the smart contracts?</a:t>
            </a:r>
            <a:endParaRPr dirty="0"/>
          </a:p>
        </p:txBody>
      </p:sp>
      <p:grpSp>
        <p:nvGrpSpPr>
          <p:cNvPr id="1166" name="Google Shape;1166;p48"/>
          <p:cNvGrpSpPr/>
          <p:nvPr/>
        </p:nvGrpSpPr>
        <p:grpSpPr>
          <a:xfrm>
            <a:off x="231183" y="1247216"/>
            <a:ext cx="2470841" cy="1874649"/>
            <a:chOff x="442658" y="1356750"/>
            <a:chExt cx="3773006" cy="2778585"/>
          </a:xfrm>
        </p:grpSpPr>
        <p:sp>
          <p:nvSpPr>
            <p:cNvPr id="1167" name="Google Shape;1167;p48"/>
            <p:cNvSpPr/>
            <p:nvPr/>
          </p:nvSpPr>
          <p:spPr>
            <a:xfrm>
              <a:off x="2253228" y="1380524"/>
              <a:ext cx="268757" cy="2644533"/>
            </a:xfrm>
            <a:custGeom>
              <a:avLst/>
              <a:gdLst/>
              <a:ahLst/>
              <a:cxnLst/>
              <a:rect l="l" t="t" r="r" b="b"/>
              <a:pathLst>
                <a:path w="13577" h="133596" extrusionOk="0">
                  <a:moveTo>
                    <a:pt x="13576" y="133596"/>
                  </a:moveTo>
                  <a:lnTo>
                    <a:pt x="0" y="133596"/>
                  </a:lnTo>
                  <a:cubicBezTo>
                    <a:pt x="2502" y="58776"/>
                    <a:pt x="3603" y="23150"/>
                    <a:pt x="4270" y="3002"/>
                  </a:cubicBezTo>
                  <a:cubicBezTo>
                    <a:pt x="4336" y="1334"/>
                    <a:pt x="5471" y="0"/>
                    <a:pt x="6772" y="0"/>
                  </a:cubicBezTo>
                  <a:lnTo>
                    <a:pt x="6772" y="0"/>
                  </a:lnTo>
                  <a:cubicBezTo>
                    <a:pt x="8072" y="0"/>
                    <a:pt x="9207" y="1334"/>
                    <a:pt x="9273" y="3002"/>
                  </a:cubicBezTo>
                  <a:cubicBezTo>
                    <a:pt x="9940" y="23183"/>
                    <a:pt x="11075" y="58809"/>
                    <a:pt x="13576" y="13359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8"/>
            <p:cNvSpPr/>
            <p:nvPr/>
          </p:nvSpPr>
          <p:spPr>
            <a:xfrm>
              <a:off x="1612721" y="3903555"/>
              <a:ext cx="1549751" cy="185558"/>
            </a:xfrm>
            <a:custGeom>
              <a:avLst/>
              <a:gdLst/>
              <a:ahLst/>
              <a:cxnLst/>
              <a:rect l="l" t="t" r="r" b="b"/>
              <a:pathLst>
                <a:path w="78290" h="9374" extrusionOk="0">
                  <a:moveTo>
                    <a:pt x="78290" y="9373"/>
                  </a:moveTo>
                  <a:cubicBezTo>
                    <a:pt x="77789" y="8339"/>
                    <a:pt x="77189" y="7372"/>
                    <a:pt x="76522" y="6471"/>
                  </a:cubicBezTo>
                  <a:cubicBezTo>
                    <a:pt x="73653" y="2468"/>
                    <a:pt x="69650" y="0"/>
                    <a:pt x="65281" y="0"/>
                  </a:cubicBezTo>
                  <a:lnTo>
                    <a:pt x="13043" y="0"/>
                  </a:lnTo>
                  <a:cubicBezTo>
                    <a:pt x="8640" y="0"/>
                    <a:pt x="4671" y="2502"/>
                    <a:pt x="1769" y="6471"/>
                  </a:cubicBezTo>
                  <a:cubicBezTo>
                    <a:pt x="1135" y="7372"/>
                    <a:pt x="534" y="8339"/>
                    <a:pt x="1" y="93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8"/>
            <p:cNvSpPr/>
            <p:nvPr/>
          </p:nvSpPr>
          <p:spPr>
            <a:xfrm>
              <a:off x="1612721" y="4041546"/>
              <a:ext cx="1549751" cy="93789"/>
            </a:xfrm>
            <a:custGeom>
              <a:avLst/>
              <a:gdLst/>
              <a:ahLst/>
              <a:cxnLst/>
              <a:rect l="l" t="t" r="r" b="b"/>
              <a:pathLst>
                <a:path w="78290" h="4738" extrusionOk="0">
                  <a:moveTo>
                    <a:pt x="78290" y="2369"/>
                  </a:moveTo>
                  <a:cubicBezTo>
                    <a:pt x="78290" y="3670"/>
                    <a:pt x="60777" y="4737"/>
                    <a:pt x="39162" y="4737"/>
                  </a:cubicBezTo>
                  <a:cubicBezTo>
                    <a:pt x="17546" y="4737"/>
                    <a:pt x="1" y="3670"/>
                    <a:pt x="1" y="2369"/>
                  </a:cubicBezTo>
                  <a:cubicBezTo>
                    <a:pt x="1" y="1068"/>
                    <a:pt x="17546" y="1"/>
                    <a:pt x="39162" y="1"/>
                  </a:cubicBezTo>
                  <a:cubicBezTo>
                    <a:pt x="60777" y="1"/>
                    <a:pt x="78290" y="1068"/>
                    <a:pt x="78290" y="236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8"/>
            <p:cNvSpPr/>
            <p:nvPr/>
          </p:nvSpPr>
          <p:spPr>
            <a:xfrm>
              <a:off x="1143916" y="1356750"/>
              <a:ext cx="2381734" cy="808230"/>
            </a:xfrm>
            <a:custGeom>
              <a:avLst/>
              <a:gdLst/>
              <a:ahLst/>
              <a:cxnLst/>
              <a:rect l="l" t="t" r="r" b="b"/>
              <a:pathLst>
                <a:path w="120320" h="40830" extrusionOk="0">
                  <a:moveTo>
                    <a:pt x="4103" y="18480"/>
                  </a:moveTo>
                  <a:cubicBezTo>
                    <a:pt x="2702" y="19047"/>
                    <a:pt x="1067" y="18313"/>
                    <a:pt x="534" y="16912"/>
                  </a:cubicBezTo>
                  <a:cubicBezTo>
                    <a:pt x="0" y="15478"/>
                    <a:pt x="701" y="13877"/>
                    <a:pt x="2135" y="13343"/>
                  </a:cubicBezTo>
                  <a:cubicBezTo>
                    <a:pt x="36926" y="0"/>
                    <a:pt x="91132" y="9907"/>
                    <a:pt x="119152" y="35759"/>
                  </a:cubicBezTo>
                  <a:cubicBezTo>
                    <a:pt x="120253" y="36793"/>
                    <a:pt x="120319" y="38528"/>
                    <a:pt x="119319" y="39662"/>
                  </a:cubicBezTo>
                  <a:cubicBezTo>
                    <a:pt x="118284" y="40763"/>
                    <a:pt x="116517" y="40830"/>
                    <a:pt x="115416" y="39795"/>
                  </a:cubicBezTo>
                  <a:cubicBezTo>
                    <a:pt x="89597" y="16012"/>
                    <a:pt x="37694" y="5604"/>
                    <a:pt x="4103" y="184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8"/>
            <p:cNvSpPr/>
            <p:nvPr/>
          </p:nvSpPr>
          <p:spPr>
            <a:xfrm>
              <a:off x="2240005" y="1477578"/>
              <a:ext cx="291224" cy="291877"/>
            </a:xfrm>
            <a:custGeom>
              <a:avLst/>
              <a:gdLst/>
              <a:ahLst/>
              <a:cxnLst/>
              <a:rect l="l" t="t" r="r" b="b"/>
              <a:pathLst>
                <a:path w="14712" h="14745" extrusionOk="0">
                  <a:moveTo>
                    <a:pt x="6072" y="14044"/>
                  </a:moveTo>
                  <a:cubicBezTo>
                    <a:pt x="9741" y="14745"/>
                    <a:pt x="13310" y="12309"/>
                    <a:pt x="14011" y="8640"/>
                  </a:cubicBezTo>
                  <a:cubicBezTo>
                    <a:pt x="14711" y="4971"/>
                    <a:pt x="12310" y="1402"/>
                    <a:pt x="8640" y="701"/>
                  </a:cubicBezTo>
                  <a:cubicBezTo>
                    <a:pt x="4971" y="1"/>
                    <a:pt x="1402" y="2436"/>
                    <a:pt x="701" y="6105"/>
                  </a:cubicBezTo>
                  <a:cubicBezTo>
                    <a:pt x="1" y="9774"/>
                    <a:pt x="2403" y="13310"/>
                    <a:pt x="6072" y="140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8"/>
            <p:cNvSpPr/>
            <p:nvPr/>
          </p:nvSpPr>
          <p:spPr>
            <a:xfrm>
              <a:off x="574731" y="3048450"/>
              <a:ext cx="1210345" cy="314325"/>
            </a:xfrm>
            <a:custGeom>
              <a:avLst/>
              <a:gdLst/>
              <a:ahLst/>
              <a:cxnLst/>
              <a:rect l="l" t="t" r="r" b="b"/>
              <a:pathLst>
                <a:path w="61144" h="15879" extrusionOk="0">
                  <a:moveTo>
                    <a:pt x="0" y="0"/>
                  </a:moveTo>
                  <a:cubicBezTo>
                    <a:pt x="1568" y="2802"/>
                    <a:pt x="3603" y="5338"/>
                    <a:pt x="6071" y="7539"/>
                  </a:cubicBezTo>
                  <a:cubicBezTo>
                    <a:pt x="11842" y="12676"/>
                    <a:pt x="19814" y="15878"/>
                    <a:pt x="28587" y="15878"/>
                  </a:cubicBezTo>
                  <a:lnTo>
                    <a:pt x="32590" y="15878"/>
                  </a:lnTo>
                  <a:cubicBezTo>
                    <a:pt x="41363" y="15878"/>
                    <a:pt x="49335" y="12676"/>
                    <a:pt x="55106" y="7539"/>
                  </a:cubicBezTo>
                  <a:cubicBezTo>
                    <a:pt x="57575" y="5338"/>
                    <a:pt x="59609" y="2802"/>
                    <a:pt x="61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8"/>
            <p:cNvSpPr/>
            <p:nvPr/>
          </p:nvSpPr>
          <p:spPr>
            <a:xfrm>
              <a:off x="537081" y="3000903"/>
              <a:ext cx="1285646" cy="192843"/>
            </a:xfrm>
            <a:custGeom>
              <a:avLst/>
              <a:gdLst/>
              <a:ahLst/>
              <a:cxnLst/>
              <a:rect l="l" t="t" r="r" b="b"/>
              <a:pathLst>
                <a:path w="64948" h="9742" extrusionOk="0">
                  <a:moveTo>
                    <a:pt x="32491" y="1"/>
                  </a:moveTo>
                  <a:cubicBezTo>
                    <a:pt x="14545" y="1"/>
                    <a:pt x="1" y="2169"/>
                    <a:pt x="1" y="4871"/>
                  </a:cubicBezTo>
                  <a:cubicBezTo>
                    <a:pt x="1" y="7573"/>
                    <a:pt x="14545" y="9741"/>
                    <a:pt x="32491" y="9741"/>
                  </a:cubicBezTo>
                  <a:cubicBezTo>
                    <a:pt x="50437" y="9741"/>
                    <a:pt x="64947" y="7573"/>
                    <a:pt x="64947" y="4871"/>
                  </a:cubicBezTo>
                  <a:cubicBezTo>
                    <a:pt x="64947" y="2169"/>
                    <a:pt x="50437" y="1"/>
                    <a:pt x="324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8"/>
            <p:cNvSpPr/>
            <p:nvPr/>
          </p:nvSpPr>
          <p:spPr>
            <a:xfrm>
              <a:off x="537081" y="3044491"/>
              <a:ext cx="1285646" cy="52833"/>
            </a:xfrm>
            <a:custGeom>
              <a:avLst/>
              <a:gdLst/>
              <a:ahLst/>
              <a:cxnLst/>
              <a:rect l="l" t="t" r="r" b="b"/>
              <a:pathLst>
                <a:path w="64948" h="2669" extrusionOk="0">
                  <a:moveTo>
                    <a:pt x="1" y="0"/>
                  </a:moveTo>
                  <a:lnTo>
                    <a:pt x="1" y="2669"/>
                  </a:lnTo>
                  <a:lnTo>
                    <a:pt x="64947" y="2669"/>
                  </a:lnTo>
                  <a:lnTo>
                    <a:pt x="649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8"/>
            <p:cNvSpPr/>
            <p:nvPr/>
          </p:nvSpPr>
          <p:spPr>
            <a:xfrm>
              <a:off x="537081" y="2948090"/>
              <a:ext cx="1285646" cy="192823"/>
            </a:xfrm>
            <a:custGeom>
              <a:avLst/>
              <a:gdLst/>
              <a:ahLst/>
              <a:cxnLst/>
              <a:rect l="l" t="t" r="r" b="b"/>
              <a:pathLst>
                <a:path w="64948" h="9741" extrusionOk="0">
                  <a:moveTo>
                    <a:pt x="32491" y="0"/>
                  </a:moveTo>
                  <a:cubicBezTo>
                    <a:pt x="14545" y="0"/>
                    <a:pt x="1" y="2168"/>
                    <a:pt x="1" y="4870"/>
                  </a:cubicBezTo>
                  <a:cubicBezTo>
                    <a:pt x="1" y="7572"/>
                    <a:pt x="14545" y="9740"/>
                    <a:pt x="32491" y="9740"/>
                  </a:cubicBezTo>
                  <a:cubicBezTo>
                    <a:pt x="50437" y="9740"/>
                    <a:pt x="64947" y="7572"/>
                    <a:pt x="64947" y="4870"/>
                  </a:cubicBezTo>
                  <a:cubicBezTo>
                    <a:pt x="64947" y="2168"/>
                    <a:pt x="50437" y="0"/>
                    <a:pt x="32491" y="0"/>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8"/>
            <p:cNvSpPr/>
            <p:nvPr/>
          </p:nvSpPr>
          <p:spPr>
            <a:xfrm>
              <a:off x="616993" y="2971190"/>
              <a:ext cx="1126494" cy="126134"/>
            </a:xfrm>
            <a:custGeom>
              <a:avLst/>
              <a:gdLst/>
              <a:ahLst/>
              <a:cxnLst/>
              <a:rect l="l" t="t" r="r" b="b"/>
              <a:pathLst>
                <a:path w="56908" h="6372" extrusionOk="0">
                  <a:moveTo>
                    <a:pt x="28454" y="1"/>
                  </a:moveTo>
                  <a:cubicBezTo>
                    <a:pt x="12742" y="1"/>
                    <a:pt x="0" y="1435"/>
                    <a:pt x="0" y="3170"/>
                  </a:cubicBezTo>
                  <a:cubicBezTo>
                    <a:pt x="0" y="4938"/>
                    <a:pt x="12742" y="6372"/>
                    <a:pt x="28454" y="6372"/>
                  </a:cubicBezTo>
                  <a:cubicBezTo>
                    <a:pt x="44165" y="6372"/>
                    <a:pt x="56907" y="4938"/>
                    <a:pt x="56907" y="3170"/>
                  </a:cubicBezTo>
                  <a:cubicBezTo>
                    <a:pt x="56907" y="1435"/>
                    <a:pt x="44165" y="1"/>
                    <a:pt x="284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8"/>
            <p:cNvSpPr/>
            <p:nvPr/>
          </p:nvSpPr>
          <p:spPr>
            <a:xfrm>
              <a:off x="1821380" y="2952049"/>
              <a:ext cx="97748" cy="97748"/>
            </a:xfrm>
            <a:custGeom>
              <a:avLst/>
              <a:gdLst/>
              <a:ahLst/>
              <a:cxnLst/>
              <a:rect l="l" t="t" r="r" b="b"/>
              <a:pathLst>
                <a:path w="4938" h="4938" fill="none" extrusionOk="0">
                  <a:moveTo>
                    <a:pt x="4937" y="2469"/>
                  </a:moveTo>
                  <a:cubicBezTo>
                    <a:pt x="4937" y="3836"/>
                    <a:pt x="3837" y="4937"/>
                    <a:pt x="2469" y="4937"/>
                  </a:cubicBezTo>
                  <a:cubicBezTo>
                    <a:pt x="1101" y="4937"/>
                    <a:pt x="0" y="3836"/>
                    <a:pt x="0" y="2469"/>
                  </a:cubicBezTo>
                  <a:cubicBezTo>
                    <a:pt x="0" y="1101"/>
                    <a:pt x="1101" y="0"/>
                    <a:pt x="2469" y="0"/>
                  </a:cubicBezTo>
                  <a:cubicBezTo>
                    <a:pt x="3837" y="0"/>
                    <a:pt x="4937" y="1101"/>
                    <a:pt x="4937" y="2469"/>
                  </a:cubicBezTo>
                  <a:close/>
                </a:path>
              </a:pathLst>
            </a:custGeom>
            <a:solidFill>
              <a:schemeClr val="accent3"/>
            </a:solidFill>
            <a:ln w="40025" cap="flat" cmpd="sng">
              <a:solidFill>
                <a:srgbClr val="014A5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8"/>
            <p:cNvSpPr/>
            <p:nvPr/>
          </p:nvSpPr>
          <p:spPr>
            <a:xfrm>
              <a:off x="442658" y="2952049"/>
              <a:ext cx="97748" cy="97748"/>
            </a:xfrm>
            <a:custGeom>
              <a:avLst/>
              <a:gdLst/>
              <a:ahLst/>
              <a:cxnLst/>
              <a:rect l="l" t="t" r="r" b="b"/>
              <a:pathLst>
                <a:path w="4938" h="4938" fill="none" extrusionOk="0">
                  <a:moveTo>
                    <a:pt x="4938" y="2469"/>
                  </a:moveTo>
                  <a:cubicBezTo>
                    <a:pt x="4938" y="3836"/>
                    <a:pt x="3837" y="4937"/>
                    <a:pt x="2469" y="4937"/>
                  </a:cubicBezTo>
                  <a:cubicBezTo>
                    <a:pt x="1135" y="4937"/>
                    <a:pt x="1" y="3836"/>
                    <a:pt x="1" y="2469"/>
                  </a:cubicBezTo>
                  <a:cubicBezTo>
                    <a:pt x="1" y="1101"/>
                    <a:pt x="1135" y="0"/>
                    <a:pt x="2469" y="0"/>
                  </a:cubicBezTo>
                  <a:cubicBezTo>
                    <a:pt x="3837" y="0"/>
                    <a:pt x="4938" y="1101"/>
                    <a:pt x="4938" y="2469"/>
                  </a:cubicBezTo>
                  <a:close/>
                </a:path>
              </a:pathLst>
            </a:custGeom>
            <a:solidFill>
              <a:schemeClr val="accent3"/>
            </a:solidFill>
            <a:ln w="40025" cap="flat" cmpd="sng">
              <a:solidFill>
                <a:srgbClr val="014A5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8"/>
            <p:cNvSpPr/>
            <p:nvPr/>
          </p:nvSpPr>
          <p:spPr>
            <a:xfrm>
              <a:off x="498797" y="1776047"/>
              <a:ext cx="684749" cy="1207713"/>
            </a:xfrm>
            <a:custGeom>
              <a:avLst/>
              <a:gdLst/>
              <a:ahLst/>
              <a:cxnLst/>
              <a:rect l="l" t="t" r="r" b="b"/>
              <a:pathLst>
                <a:path w="34592" h="61011" fill="none" extrusionOk="0">
                  <a:moveTo>
                    <a:pt x="34591" y="0"/>
                  </a:moveTo>
                  <a:lnTo>
                    <a:pt x="0" y="61010"/>
                  </a:lnTo>
                </a:path>
              </a:pathLst>
            </a:custGeom>
            <a:solidFill>
              <a:schemeClr val="accent3"/>
            </a:solidFill>
            <a:ln w="26675" cap="rnd" cmpd="sng">
              <a:solidFill>
                <a:srgbClr val="014A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8"/>
            <p:cNvSpPr/>
            <p:nvPr/>
          </p:nvSpPr>
          <p:spPr>
            <a:xfrm>
              <a:off x="1114857" y="1704073"/>
              <a:ext cx="132072" cy="122175"/>
            </a:xfrm>
            <a:custGeom>
              <a:avLst/>
              <a:gdLst/>
              <a:ahLst/>
              <a:cxnLst/>
              <a:rect l="l" t="t" r="r" b="b"/>
              <a:pathLst>
                <a:path w="6672" h="6172" extrusionOk="0">
                  <a:moveTo>
                    <a:pt x="3636" y="1435"/>
                  </a:moveTo>
                  <a:cubicBezTo>
                    <a:pt x="4537" y="1635"/>
                    <a:pt x="5137" y="2502"/>
                    <a:pt x="4971" y="3403"/>
                  </a:cubicBezTo>
                  <a:cubicBezTo>
                    <a:pt x="4837" y="4170"/>
                    <a:pt x="4137" y="4737"/>
                    <a:pt x="3336" y="4737"/>
                  </a:cubicBezTo>
                  <a:cubicBezTo>
                    <a:pt x="3236" y="4737"/>
                    <a:pt x="3136" y="4737"/>
                    <a:pt x="3036" y="4704"/>
                  </a:cubicBezTo>
                  <a:cubicBezTo>
                    <a:pt x="2602" y="4637"/>
                    <a:pt x="2202" y="4370"/>
                    <a:pt x="1968" y="4003"/>
                  </a:cubicBezTo>
                  <a:cubicBezTo>
                    <a:pt x="1702" y="3636"/>
                    <a:pt x="1635" y="3202"/>
                    <a:pt x="1702" y="2769"/>
                  </a:cubicBezTo>
                  <a:cubicBezTo>
                    <a:pt x="1868" y="2002"/>
                    <a:pt x="2535" y="1435"/>
                    <a:pt x="3336" y="1435"/>
                  </a:cubicBezTo>
                  <a:close/>
                  <a:moveTo>
                    <a:pt x="3336" y="0"/>
                  </a:moveTo>
                  <a:cubicBezTo>
                    <a:pt x="1902" y="0"/>
                    <a:pt x="601" y="1034"/>
                    <a:pt x="334" y="2502"/>
                  </a:cubicBezTo>
                  <a:cubicBezTo>
                    <a:pt x="0" y="4170"/>
                    <a:pt x="1101" y="5771"/>
                    <a:pt x="2769" y="6105"/>
                  </a:cubicBezTo>
                  <a:cubicBezTo>
                    <a:pt x="2969" y="6138"/>
                    <a:pt x="3136" y="6171"/>
                    <a:pt x="3336" y="6171"/>
                  </a:cubicBezTo>
                  <a:cubicBezTo>
                    <a:pt x="4804" y="6171"/>
                    <a:pt x="6071" y="5137"/>
                    <a:pt x="6372" y="3669"/>
                  </a:cubicBezTo>
                  <a:cubicBezTo>
                    <a:pt x="6672" y="2002"/>
                    <a:pt x="5571" y="367"/>
                    <a:pt x="3903" y="67"/>
                  </a:cubicBezTo>
                  <a:cubicBezTo>
                    <a:pt x="3736" y="34"/>
                    <a:pt x="3536" y="0"/>
                    <a:pt x="33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8"/>
            <p:cNvSpPr/>
            <p:nvPr/>
          </p:nvSpPr>
          <p:spPr>
            <a:xfrm>
              <a:off x="2871267" y="3498786"/>
              <a:ext cx="1210345" cy="314325"/>
            </a:xfrm>
            <a:custGeom>
              <a:avLst/>
              <a:gdLst/>
              <a:ahLst/>
              <a:cxnLst/>
              <a:rect l="l" t="t" r="r" b="b"/>
              <a:pathLst>
                <a:path w="61144" h="15879" extrusionOk="0">
                  <a:moveTo>
                    <a:pt x="0" y="0"/>
                  </a:moveTo>
                  <a:cubicBezTo>
                    <a:pt x="1568" y="2802"/>
                    <a:pt x="3603" y="5337"/>
                    <a:pt x="6071" y="7505"/>
                  </a:cubicBezTo>
                  <a:cubicBezTo>
                    <a:pt x="11842" y="12676"/>
                    <a:pt x="19814" y="15878"/>
                    <a:pt x="28587" y="15878"/>
                  </a:cubicBezTo>
                  <a:lnTo>
                    <a:pt x="32590" y="15878"/>
                  </a:lnTo>
                  <a:cubicBezTo>
                    <a:pt x="41363" y="15878"/>
                    <a:pt x="49336" y="12676"/>
                    <a:pt x="55106" y="7505"/>
                  </a:cubicBezTo>
                  <a:cubicBezTo>
                    <a:pt x="57541" y="5337"/>
                    <a:pt x="59610" y="2802"/>
                    <a:pt x="61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8"/>
            <p:cNvSpPr/>
            <p:nvPr/>
          </p:nvSpPr>
          <p:spPr>
            <a:xfrm>
              <a:off x="2833617" y="3451239"/>
              <a:ext cx="1285646" cy="192823"/>
            </a:xfrm>
            <a:custGeom>
              <a:avLst/>
              <a:gdLst/>
              <a:ahLst/>
              <a:cxnLst/>
              <a:rect l="l" t="t" r="r" b="b"/>
              <a:pathLst>
                <a:path w="64948" h="9741" extrusionOk="0">
                  <a:moveTo>
                    <a:pt x="32491" y="0"/>
                  </a:moveTo>
                  <a:cubicBezTo>
                    <a:pt x="14545" y="0"/>
                    <a:pt x="1" y="2169"/>
                    <a:pt x="1" y="4871"/>
                  </a:cubicBezTo>
                  <a:cubicBezTo>
                    <a:pt x="1" y="7539"/>
                    <a:pt x="14545" y="9741"/>
                    <a:pt x="32491" y="9741"/>
                  </a:cubicBezTo>
                  <a:cubicBezTo>
                    <a:pt x="50404" y="9741"/>
                    <a:pt x="64947" y="7539"/>
                    <a:pt x="64947" y="4871"/>
                  </a:cubicBezTo>
                  <a:cubicBezTo>
                    <a:pt x="64947" y="2169"/>
                    <a:pt x="50404" y="0"/>
                    <a:pt x="324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8"/>
            <p:cNvSpPr/>
            <p:nvPr/>
          </p:nvSpPr>
          <p:spPr>
            <a:xfrm>
              <a:off x="2833617" y="3494808"/>
              <a:ext cx="1285646" cy="52853"/>
            </a:xfrm>
            <a:custGeom>
              <a:avLst/>
              <a:gdLst/>
              <a:ahLst/>
              <a:cxnLst/>
              <a:rect l="l" t="t" r="r" b="b"/>
              <a:pathLst>
                <a:path w="64948" h="2670" extrusionOk="0">
                  <a:moveTo>
                    <a:pt x="1" y="1"/>
                  </a:moveTo>
                  <a:lnTo>
                    <a:pt x="1" y="2670"/>
                  </a:lnTo>
                  <a:lnTo>
                    <a:pt x="64947" y="2670"/>
                  </a:lnTo>
                  <a:lnTo>
                    <a:pt x="649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8"/>
            <p:cNvSpPr/>
            <p:nvPr/>
          </p:nvSpPr>
          <p:spPr>
            <a:xfrm>
              <a:off x="2833617" y="3398406"/>
              <a:ext cx="1285646" cy="192843"/>
            </a:xfrm>
            <a:custGeom>
              <a:avLst/>
              <a:gdLst/>
              <a:ahLst/>
              <a:cxnLst/>
              <a:rect l="l" t="t" r="r" b="b"/>
              <a:pathLst>
                <a:path w="64948" h="9742" extrusionOk="0">
                  <a:moveTo>
                    <a:pt x="32491" y="1"/>
                  </a:moveTo>
                  <a:cubicBezTo>
                    <a:pt x="14545" y="1"/>
                    <a:pt x="1" y="2169"/>
                    <a:pt x="1" y="4871"/>
                  </a:cubicBezTo>
                  <a:cubicBezTo>
                    <a:pt x="1" y="7540"/>
                    <a:pt x="14545" y="9741"/>
                    <a:pt x="32491" y="9741"/>
                  </a:cubicBezTo>
                  <a:cubicBezTo>
                    <a:pt x="50404" y="9741"/>
                    <a:pt x="64947" y="7540"/>
                    <a:pt x="64947" y="4871"/>
                  </a:cubicBezTo>
                  <a:cubicBezTo>
                    <a:pt x="64947" y="2169"/>
                    <a:pt x="50404" y="1"/>
                    <a:pt x="32491" y="1"/>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8"/>
            <p:cNvSpPr/>
            <p:nvPr/>
          </p:nvSpPr>
          <p:spPr>
            <a:xfrm>
              <a:off x="2912857" y="3421527"/>
              <a:ext cx="1127167" cy="126134"/>
            </a:xfrm>
            <a:custGeom>
              <a:avLst/>
              <a:gdLst/>
              <a:ahLst/>
              <a:cxnLst/>
              <a:rect l="l" t="t" r="r" b="b"/>
              <a:pathLst>
                <a:path w="56942" h="6372" extrusionOk="0">
                  <a:moveTo>
                    <a:pt x="28488" y="0"/>
                  </a:moveTo>
                  <a:cubicBezTo>
                    <a:pt x="12743" y="0"/>
                    <a:pt x="1" y="1401"/>
                    <a:pt x="1" y="3169"/>
                  </a:cubicBezTo>
                  <a:cubicBezTo>
                    <a:pt x="1" y="4937"/>
                    <a:pt x="12743" y="6372"/>
                    <a:pt x="28488" y="6372"/>
                  </a:cubicBezTo>
                  <a:cubicBezTo>
                    <a:pt x="44199" y="6372"/>
                    <a:pt x="56942" y="4937"/>
                    <a:pt x="56942" y="3169"/>
                  </a:cubicBezTo>
                  <a:cubicBezTo>
                    <a:pt x="56942" y="1401"/>
                    <a:pt x="44199" y="0"/>
                    <a:pt x="28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8"/>
            <p:cNvSpPr/>
            <p:nvPr/>
          </p:nvSpPr>
          <p:spPr>
            <a:xfrm>
              <a:off x="4117917" y="3402365"/>
              <a:ext cx="97748" cy="97748"/>
            </a:xfrm>
            <a:custGeom>
              <a:avLst/>
              <a:gdLst/>
              <a:ahLst/>
              <a:cxnLst/>
              <a:rect l="l" t="t" r="r" b="b"/>
              <a:pathLst>
                <a:path w="4938" h="4938" fill="none" extrusionOk="0">
                  <a:moveTo>
                    <a:pt x="4938" y="2469"/>
                  </a:moveTo>
                  <a:cubicBezTo>
                    <a:pt x="4938" y="3804"/>
                    <a:pt x="3803" y="4938"/>
                    <a:pt x="2469" y="4938"/>
                  </a:cubicBezTo>
                  <a:cubicBezTo>
                    <a:pt x="1101" y="4938"/>
                    <a:pt x="1" y="3804"/>
                    <a:pt x="1" y="2469"/>
                  </a:cubicBezTo>
                  <a:cubicBezTo>
                    <a:pt x="1" y="1102"/>
                    <a:pt x="1101" y="1"/>
                    <a:pt x="2469" y="1"/>
                  </a:cubicBezTo>
                  <a:cubicBezTo>
                    <a:pt x="3803" y="1"/>
                    <a:pt x="4938" y="1102"/>
                    <a:pt x="4938" y="2469"/>
                  </a:cubicBezTo>
                  <a:close/>
                </a:path>
              </a:pathLst>
            </a:custGeom>
            <a:solidFill>
              <a:schemeClr val="accent3"/>
            </a:solidFill>
            <a:ln w="40025" cap="flat" cmpd="sng">
              <a:solidFill>
                <a:srgbClr val="014A5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2739195" y="3402365"/>
              <a:ext cx="97748" cy="97748"/>
            </a:xfrm>
            <a:custGeom>
              <a:avLst/>
              <a:gdLst/>
              <a:ahLst/>
              <a:cxnLst/>
              <a:rect l="l" t="t" r="r" b="b"/>
              <a:pathLst>
                <a:path w="4938" h="4938" fill="none" extrusionOk="0">
                  <a:moveTo>
                    <a:pt x="4938" y="2469"/>
                  </a:moveTo>
                  <a:cubicBezTo>
                    <a:pt x="4938" y="3804"/>
                    <a:pt x="3837" y="4938"/>
                    <a:pt x="2469" y="4938"/>
                  </a:cubicBezTo>
                  <a:cubicBezTo>
                    <a:pt x="1102" y="4938"/>
                    <a:pt x="1" y="3804"/>
                    <a:pt x="1" y="2469"/>
                  </a:cubicBezTo>
                  <a:cubicBezTo>
                    <a:pt x="1" y="1102"/>
                    <a:pt x="1102" y="1"/>
                    <a:pt x="2469" y="1"/>
                  </a:cubicBezTo>
                  <a:cubicBezTo>
                    <a:pt x="3837" y="1"/>
                    <a:pt x="4938" y="1102"/>
                    <a:pt x="4938" y="2469"/>
                  </a:cubicBezTo>
                  <a:close/>
                </a:path>
              </a:pathLst>
            </a:custGeom>
            <a:solidFill>
              <a:schemeClr val="accent3"/>
            </a:solidFill>
            <a:ln w="40025" cap="flat" cmpd="sng">
              <a:solidFill>
                <a:srgbClr val="014A5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8"/>
            <p:cNvSpPr/>
            <p:nvPr/>
          </p:nvSpPr>
          <p:spPr>
            <a:xfrm>
              <a:off x="3479409" y="2226364"/>
              <a:ext cx="677484" cy="1207733"/>
            </a:xfrm>
            <a:custGeom>
              <a:avLst/>
              <a:gdLst/>
              <a:ahLst/>
              <a:cxnLst/>
              <a:rect l="l" t="t" r="r" b="b"/>
              <a:pathLst>
                <a:path w="34225" h="61012" fill="none" extrusionOk="0">
                  <a:moveTo>
                    <a:pt x="0" y="1"/>
                  </a:moveTo>
                  <a:lnTo>
                    <a:pt x="34225" y="61011"/>
                  </a:lnTo>
                </a:path>
              </a:pathLst>
            </a:custGeom>
            <a:solidFill>
              <a:schemeClr val="accent3"/>
            </a:solidFill>
            <a:ln w="26675" cap="rnd" cmpd="sng">
              <a:solidFill>
                <a:srgbClr val="014A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8"/>
            <p:cNvSpPr/>
            <p:nvPr/>
          </p:nvSpPr>
          <p:spPr>
            <a:xfrm>
              <a:off x="2795334" y="2226364"/>
              <a:ext cx="684095" cy="1207733"/>
            </a:xfrm>
            <a:custGeom>
              <a:avLst/>
              <a:gdLst/>
              <a:ahLst/>
              <a:cxnLst/>
              <a:rect l="l" t="t" r="r" b="b"/>
              <a:pathLst>
                <a:path w="34559" h="61012" fill="none" extrusionOk="0">
                  <a:moveTo>
                    <a:pt x="34558" y="1"/>
                  </a:moveTo>
                  <a:lnTo>
                    <a:pt x="0" y="61011"/>
                  </a:lnTo>
                </a:path>
              </a:pathLst>
            </a:custGeom>
            <a:solidFill>
              <a:schemeClr val="accent3"/>
            </a:solidFill>
            <a:ln w="26675" cap="rnd" cmpd="sng">
              <a:solidFill>
                <a:srgbClr val="014A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3411394" y="2154389"/>
              <a:ext cx="132072" cy="121522"/>
            </a:xfrm>
            <a:custGeom>
              <a:avLst/>
              <a:gdLst/>
              <a:ahLst/>
              <a:cxnLst/>
              <a:rect l="l" t="t" r="r" b="b"/>
              <a:pathLst>
                <a:path w="6672" h="6139" extrusionOk="0">
                  <a:moveTo>
                    <a:pt x="3336" y="1402"/>
                  </a:moveTo>
                  <a:cubicBezTo>
                    <a:pt x="3436" y="1402"/>
                    <a:pt x="3536" y="1435"/>
                    <a:pt x="3636" y="1435"/>
                  </a:cubicBezTo>
                  <a:cubicBezTo>
                    <a:pt x="4537" y="1602"/>
                    <a:pt x="5137" y="2503"/>
                    <a:pt x="4971" y="3403"/>
                  </a:cubicBezTo>
                  <a:cubicBezTo>
                    <a:pt x="4804" y="4170"/>
                    <a:pt x="4137" y="4738"/>
                    <a:pt x="3336" y="4738"/>
                  </a:cubicBezTo>
                  <a:cubicBezTo>
                    <a:pt x="3236" y="4738"/>
                    <a:pt x="3136" y="4738"/>
                    <a:pt x="3036" y="4704"/>
                  </a:cubicBezTo>
                  <a:cubicBezTo>
                    <a:pt x="2569" y="4637"/>
                    <a:pt x="2202" y="4371"/>
                    <a:pt x="1969" y="4004"/>
                  </a:cubicBezTo>
                  <a:cubicBezTo>
                    <a:pt x="1702" y="3637"/>
                    <a:pt x="1602" y="3203"/>
                    <a:pt x="1702" y="2769"/>
                  </a:cubicBezTo>
                  <a:cubicBezTo>
                    <a:pt x="1835" y="1969"/>
                    <a:pt x="2536" y="1402"/>
                    <a:pt x="3336" y="1402"/>
                  </a:cubicBezTo>
                  <a:close/>
                  <a:moveTo>
                    <a:pt x="3336" y="1"/>
                  </a:moveTo>
                  <a:cubicBezTo>
                    <a:pt x="1868" y="1"/>
                    <a:pt x="601" y="1035"/>
                    <a:pt x="301" y="2503"/>
                  </a:cubicBezTo>
                  <a:cubicBezTo>
                    <a:pt x="0" y="4170"/>
                    <a:pt x="1101" y="5772"/>
                    <a:pt x="2769" y="6105"/>
                  </a:cubicBezTo>
                  <a:cubicBezTo>
                    <a:pt x="2936" y="6139"/>
                    <a:pt x="3136" y="6139"/>
                    <a:pt x="3336" y="6139"/>
                  </a:cubicBezTo>
                  <a:cubicBezTo>
                    <a:pt x="4771" y="6139"/>
                    <a:pt x="6071" y="5138"/>
                    <a:pt x="6338" y="3637"/>
                  </a:cubicBezTo>
                  <a:cubicBezTo>
                    <a:pt x="6672" y="1969"/>
                    <a:pt x="5571" y="368"/>
                    <a:pt x="3903" y="68"/>
                  </a:cubicBezTo>
                  <a:cubicBezTo>
                    <a:pt x="3703" y="34"/>
                    <a:pt x="3536" y="1"/>
                    <a:pt x="33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1" name="Google Shape;1191;p48"/>
            <p:cNvGrpSpPr/>
            <p:nvPr/>
          </p:nvGrpSpPr>
          <p:grpSpPr>
            <a:xfrm flipH="1">
              <a:off x="776451" y="2275899"/>
              <a:ext cx="808869" cy="808277"/>
              <a:chOff x="889282" y="2874625"/>
              <a:chExt cx="1356253" cy="1355487"/>
            </a:xfrm>
          </p:grpSpPr>
          <p:sp>
            <p:nvSpPr>
              <p:cNvPr id="1192" name="Google Shape;1192;p48"/>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5" name="Google Shape;1195;p48"/>
            <p:cNvSpPr/>
            <p:nvPr/>
          </p:nvSpPr>
          <p:spPr>
            <a:xfrm>
              <a:off x="1174959" y="1776026"/>
              <a:ext cx="677484" cy="1207733"/>
            </a:xfrm>
            <a:custGeom>
              <a:avLst/>
              <a:gdLst/>
              <a:ahLst/>
              <a:cxnLst/>
              <a:rect l="l" t="t" r="r" b="b"/>
              <a:pathLst>
                <a:path w="34225" h="61012" fill="none" extrusionOk="0">
                  <a:moveTo>
                    <a:pt x="0" y="1"/>
                  </a:moveTo>
                  <a:lnTo>
                    <a:pt x="34225" y="61011"/>
                  </a:lnTo>
                </a:path>
              </a:pathLst>
            </a:custGeom>
            <a:solidFill>
              <a:schemeClr val="accent3"/>
            </a:solidFill>
            <a:ln w="26675" cap="rnd" cmpd="sng">
              <a:solidFill>
                <a:srgbClr val="014A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6" name="Google Shape;1196;p48"/>
            <p:cNvGrpSpPr/>
            <p:nvPr/>
          </p:nvGrpSpPr>
          <p:grpSpPr>
            <a:xfrm>
              <a:off x="2923751" y="2493122"/>
              <a:ext cx="1107352" cy="1082272"/>
              <a:chOff x="2739201" y="298247"/>
              <a:chExt cx="1107352" cy="1082272"/>
            </a:xfrm>
          </p:grpSpPr>
          <p:sp>
            <p:nvSpPr>
              <p:cNvPr id="1197" name="Google Shape;1197;p48"/>
              <p:cNvSpPr/>
              <p:nvPr/>
            </p:nvSpPr>
            <p:spPr>
              <a:xfrm>
                <a:off x="2740528" y="1180431"/>
                <a:ext cx="427235" cy="146602"/>
              </a:xfrm>
              <a:custGeom>
                <a:avLst/>
                <a:gdLst/>
                <a:ahLst/>
                <a:cxnLst/>
                <a:rect l="l" t="t" r="r" b="b"/>
                <a:pathLst>
                  <a:path w="21583" h="7406" extrusionOk="0">
                    <a:moveTo>
                      <a:pt x="1" y="0"/>
                    </a:moveTo>
                    <a:lnTo>
                      <a:pt x="1" y="7406"/>
                    </a:lnTo>
                    <a:lnTo>
                      <a:pt x="21583" y="7406"/>
                    </a:lnTo>
                    <a:lnTo>
                      <a:pt x="215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2739201" y="1190328"/>
                <a:ext cx="437806" cy="20"/>
              </a:xfrm>
              <a:custGeom>
                <a:avLst/>
                <a:gdLst/>
                <a:ahLst/>
                <a:cxnLst/>
                <a:rect l="l" t="t" r="r" b="b"/>
                <a:pathLst>
                  <a:path w="22117" h="1" fill="none" extrusionOk="0">
                    <a:moveTo>
                      <a:pt x="1" y="1"/>
                    </a:moveTo>
                    <a:lnTo>
                      <a:pt x="22117" y="1"/>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2739201" y="1206184"/>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2739201" y="1222020"/>
                <a:ext cx="437806" cy="20"/>
              </a:xfrm>
              <a:custGeom>
                <a:avLst/>
                <a:gdLst/>
                <a:ahLst/>
                <a:cxnLst/>
                <a:rect l="l" t="t" r="r" b="b"/>
                <a:pathLst>
                  <a:path w="22117" h="1" fill="none" extrusionOk="0">
                    <a:moveTo>
                      <a:pt x="1" y="1"/>
                    </a:moveTo>
                    <a:lnTo>
                      <a:pt x="22117" y="1"/>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2739201" y="1237876"/>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2739201" y="1253712"/>
                <a:ext cx="437806" cy="20"/>
              </a:xfrm>
              <a:custGeom>
                <a:avLst/>
                <a:gdLst/>
                <a:ahLst/>
                <a:cxnLst/>
                <a:rect l="l" t="t" r="r" b="b"/>
                <a:pathLst>
                  <a:path w="22117" h="1" fill="none" extrusionOk="0">
                    <a:moveTo>
                      <a:pt x="1" y="1"/>
                    </a:moveTo>
                    <a:lnTo>
                      <a:pt x="22117" y="1"/>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2739201" y="1269567"/>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2739201" y="1285423"/>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2739201" y="1301259"/>
                <a:ext cx="437806" cy="20"/>
              </a:xfrm>
              <a:custGeom>
                <a:avLst/>
                <a:gdLst/>
                <a:ahLst/>
                <a:cxnLst/>
                <a:rect l="l" t="t" r="r" b="b"/>
                <a:pathLst>
                  <a:path w="22117" h="1" fill="none" extrusionOk="0">
                    <a:moveTo>
                      <a:pt x="1" y="1"/>
                    </a:moveTo>
                    <a:lnTo>
                      <a:pt x="22117" y="1"/>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2739201" y="1317115"/>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2740528" y="1133536"/>
                <a:ext cx="427235" cy="46914"/>
              </a:xfrm>
              <a:custGeom>
                <a:avLst/>
                <a:gdLst/>
                <a:ahLst/>
                <a:cxnLst/>
                <a:rect l="l" t="t" r="r" b="b"/>
                <a:pathLst>
                  <a:path w="21583" h="2370" extrusionOk="0">
                    <a:moveTo>
                      <a:pt x="3503" y="1"/>
                    </a:moveTo>
                    <a:lnTo>
                      <a:pt x="1" y="2369"/>
                    </a:lnTo>
                    <a:lnTo>
                      <a:pt x="21583" y="2369"/>
                    </a:lnTo>
                    <a:lnTo>
                      <a:pt x="18080" y="1"/>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2885803" y="1180431"/>
                <a:ext cx="136704" cy="146602"/>
              </a:xfrm>
              <a:custGeom>
                <a:avLst/>
                <a:gdLst/>
                <a:ahLst/>
                <a:cxnLst/>
                <a:rect l="l" t="t" r="r" b="b"/>
                <a:pathLst>
                  <a:path w="6906" h="7406" extrusionOk="0">
                    <a:moveTo>
                      <a:pt x="0" y="0"/>
                    </a:moveTo>
                    <a:lnTo>
                      <a:pt x="0" y="7406"/>
                    </a:lnTo>
                    <a:lnTo>
                      <a:pt x="6905" y="7406"/>
                    </a:lnTo>
                    <a:lnTo>
                      <a:pt x="6905"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2885803" y="1133536"/>
                <a:ext cx="136704" cy="46914"/>
              </a:xfrm>
              <a:custGeom>
                <a:avLst/>
                <a:gdLst/>
                <a:ahLst/>
                <a:cxnLst/>
                <a:rect l="l" t="t" r="r" b="b"/>
                <a:pathLst>
                  <a:path w="6906" h="2370" extrusionOk="0">
                    <a:moveTo>
                      <a:pt x="1835" y="1"/>
                    </a:moveTo>
                    <a:lnTo>
                      <a:pt x="0" y="2369"/>
                    </a:lnTo>
                    <a:lnTo>
                      <a:pt x="6905" y="2369"/>
                    </a:lnTo>
                    <a:lnTo>
                      <a:pt x="50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2788075" y="298247"/>
                <a:ext cx="1058478" cy="1082272"/>
              </a:xfrm>
              <a:custGeom>
                <a:avLst/>
                <a:gdLst/>
                <a:ahLst/>
                <a:cxnLst/>
                <a:rect l="l" t="t" r="r" b="b"/>
                <a:pathLst>
                  <a:path w="53472" h="54674" extrusionOk="0">
                    <a:moveTo>
                      <a:pt x="45199" y="32458"/>
                    </a:moveTo>
                    <a:cubicBezTo>
                      <a:pt x="45199" y="32458"/>
                      <a:pt x="31957" y="15646"/>
                      <a:pt x="31957" y="12877"/>
                    </a:cubicBezTo>
                    <a:cubicBezTo>
                      <a:pt x="31957" y="12710"/>
                      <a:pt x="32524" y="12143"/>
                      <a:pt x="32657" y="11943"/>
                    </a:cubicBezTo>
                    <a:cubicBezTo>
                      <a:pt x="32924" y="11576"/>
                      <a:pt x="33224" y="11209"/>
                      <a:pt x="33491" y="10809"/>
                    </a:cubicBezTo>
                    <a:cubicBezTo>
                      <a:pt x="34025" y="10075"/>
                      <a:pt x="34525" y="9274"/>
                      <a:pt x="35025" y="8474"/>
                    </a:cubicBezTo>
                    <a:cubicBezTo>
                      <a:pt x="35826" y="7106"/>
                      <a:pt x="37094" y="5138"/>
                      <a:pt x="36860" y="3470"/>
                    </a:cubicBezTo>
                    <a:cubicBezTo>
                      <a:pt x="36760" y="2736"/>
                      <a:pt x="36193" y="1769"/>
                      <a:pt x="35326" y="1936"/>
                    </a:cubicBezTo>
                    <a:cubicBezTo>
                      <a:pt x="34658" y="2069"/>
                      <a:pt x="34258" y="2870"/>
                      <a:pt x="33491" y="2803"/>
                    </a:cubicBezTo>
                    <a:cubicBezTo>
                      <a:pt x="32757" y="2736"/>
                      <a:pt x="32524" y="1936"/>
                      <a:pt x="32223" y="1369"/>
                    </a:cubicBezTo>
                    <a:cubicBezTo>
                      <a:pt x="31856" y="601"/>
                      <a:pt x="31289" y="68"/>
                      <a:pt x="30355" y="34"/>
                    </a:cubicBezTo>
                    <a:cubicBezTo>
                      <a:pt x="29121" y="1"/>
                      <a:pt x="27954" y="835"/>
                      <a:pt x="27353" y="1902"/>
                    </a:cubicBezTo>
                    <a:cubicBezTo>
                      <a:pt x="27186" y="2136"/>
                      <a:pt x="27053" y="2436"/>
                      <a:pt x="26820" y="2570"/>
                    </a:cubicBezTo>
                    <a:cubicBezTo>
                      <a:pt x="26486" y="2770"/>
                      <a:pt x="26086" y="2636"/>
                      <a:pt x="25752" y="2469"/>
                    </a:cubicBezTo>
                    <a:cubicBezTo>
                      <a:pt x="24985" y="2036"/>
                      <a:pt x="24051" y="1469"/>
                      <a:pt x="23150" y="1969"/>
                    </a:cubicBezTo>
                    <a:cubicBezTo>
                      <a:pt x="22350" y="2436"/>
                      <a:pt x="21849" y="3403"/>
                      <a:pt x="21949" y="4304"/>
                    </a:cubicBezTo>
                    <a:cubicBezTo>
                      <a:pt x="22283" y="7740"/>
                      <a:pt x="25018" y="10809"/>
                      <a:pt x="24885" y="12877"/>
                    </a:cubicBezTo>
                    <a:cubicBezTo>
                      <a:pt x="24718" y="14978"/>
                      <a:pt x="12443" y="29022"/>
                      <a:pt x="12443" y="29022"/>
                    </a:cubicBezTo>
                    <a:cubicBezTo>
                      <a:pt x="0" y="46501"/>
                      <a:pt x="9440" y="54673"/>
                      <a:pt x="24251" y="54673"/>
                    </a:cubicBezTo>
                    <a:lnTo>
                      <a:pt x="32524" y="54673"/>
                    </a:lnTo>
                    <a:cubicBezTo>
                      <a:pt x="47368" y="54673"/>
                      <a:pt x="53472" y="43032"/>
                      <a:pt x="45199" y="3245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3268916" y="465950"/>
                <a:ext cx="61285" cy="65858"/>
              </a:xfrm>
              <a:custGeom>
                <a:avLst/>
                <a:gdLst/>
                <a:ahLst/>
                <a:cxnLst/>
                <a:rect l="l" t="t" r="r" b="b"/>
                <a:pathLst>
                  <a:path w="3096" h="3327" extrusionOk="0">
                    <a:moveTo>
                      <a:pt x="1538" y="1"/>
                    </a:moveTo>
                    <a:cubicBezTo>
                      <a:pt x="1481" y="1"/>
                      <a:pt x="1422" y="12"/>
                      <a:pt x="1361" y="35"/>
                    </a:cubicBezTo>
                    <a:cubicBezTo>
                      <a:pt x="1" y="826"/>
                      <a:pt x="2691" y="3327"/>
                      <a:pt x="3057" y="3327"/>
                    </a:cubicBezTo>
                    <a:cubicBezTo>
                      <a:pt x="3077" y="3327"/>
                      <a:pt x="3090" y="3320"/>
                      <a:pt x="3096" y="3304"/>
                    </a:cubicBezTo>
                    <a:lnTo>
                      <a:pt x="3096" y="3304"/>
                    </a:lnTo>
                    <a:cubicBezTo>
                      <a:pt x="3092" y="3305"/>
                      <a:pt x="3088" y="3306"/>
                      <a:pt x="3084" y="3306"/>
                    </a:cubicBezTo>
                    <a:cubicBezTo>
                      <a:pt x="2804" y="3306"/>
                      <a:pt x="2514" y="1"/>
                      <a:pt x="15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3327964" y="444175"/>
                <a:ext cx="62988" cy="80585"/>
              </a:xfrm>
              <a:custGeom>
                <a:avLst/>
                <a:gdLst/>
                <a:ahLst/>
                <a:cxnLst/>
                <a:rect l="l" t="t" r="r" b="b"/>
                <a:pathLst>
                  <a:path w="3182" h="4071" extrusionOk="0">
                    <a:moveTo>
                      <a:pt x="1412" y="0"/>
                    </a:moveTo>
                    <a:cubicBezTo>
                      <a:pt x="0" y="0"/>
                      <a:pt x="1313" y="4071"/>
                      <a:pt x="1313" y="4071"/>
                    </a:cubicBezTo>
                    <a:cubicBezTo>
                      <a:pt x="1313" y="4071"/>
                      <a:pt x="3181" y="101"/>
                      <a:pt x="1447" y="1"/>
                    </a:cubicBezTo>
                    <a:cubicBezTo>
                      <a:pt x="1435" y="0"/>
                      <a:pt x="1424" y="0"/>
                      <a:pt x="14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3369613" y="468167"/>
                <a:ext cx="71519" cy="72450"/>
              </a:xfrm>
              <a:custGeom>
                <a:avLst/>
                <a:gdLst/>
                <a:ahLst/>
                <a:cxnLst/>
                <a:rect l="l" t="t" r="r" b="b"/>
                <a:pathLst>
                  <a:path w="3613" h="3660" extrusionOk="0">
                    <a:moveTo>
                      <a:pt x="2325" y="0"/>
                    </a:moveTo>
                    <a:cubicBezTo>
                      <a:pt x="1345" y="0"/>
                      <a:pt x="1" y="3431"/>
                      <a:pt x="344" y="3659"/>
                    </a:cubicBezTo>
                    <a:cubicBezTo>
                      <a:pt x="277" y="3359"/>
                      <a:pt x="3613" y="1257"/>
                      <a:pt x="2779" y="323"/>
                    </a:cubicBezTo>
                    <a:cubicBezTo>
                      <a:pt x="2644" y="98"/>
                      <a:pt x="2490" y="0"/>
                      <a:pt x="23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3044262" y="819231"/>
                <a:ext cx="200108" cy="290551"/>
              </a:xfrm>
              <a:custGeom>
                <a:avLst/>
                <a:gdLst/>
                <a:ahLst/>
                <a:cxnLst/>
                <a:rect l="l" t="t" r="r" b="b"/>
                <a:pathLst>
                  <a:path w="10109" h="14678" extrusionOk="0">
                    <a:moveTo>
                      <a:pt x="5509" y="3552"/>
                    </a:moveTo>
                    <a:cubicBezTo>
                      <a:pt x="5592" y="3552"/>
                      <a:pt x="5680" y="3558"/>
                      <a:pt x="5772" y="3570"/>
                    </a:cubicBezTo>
                    <a:cubicBezTo>
                      <a:pt x="5472" y="4271"/>
                      <a:pt x="5171" y="5004"/>
                      <a:pt x="4938" y="5738"/>
                    </a:cubicBezTo>
                    <a:cubicBezTo>
                      <a:pt x="4404" y="5305"/>
                      <a:pt x="4137" y="4871"/>
                      <a:pt x="4337" y="4304"/>
                    </a:cubicBezTo>
                    <a:cubicBezTo>
                      <a:pt x="4514" y="3864"/>
                      <a:pt x="4896" y="3552"/>
                      <a:pt x="5509" y="3552"/>
                    </a:cubicBezTo>
                    <a:close/>
                    <a:moveTo>
                      <a:pt x="5472" y="8774"/>
                    </a:moveTo>
                    <a:cubicBezTo>
                      <a:pt x="6005" y="9141"/>
                      <a:pt x="6305" y="9541"/>
                      <a:pt x="6205" y="10041"/>
                    </a:cubicBezTo>
                    <a:cubicBezTo>
                      <a:pt x="6072" y="10508"/>
                      <a:pt x="5705" y="10842"/>
                      <a:pt x="4971" y="10875"/>
                    </a:cubicBezTo>
                    <a:cubicBezTo>
                      <a:pt x="5105" y="10175"/>
                      <a:pt x="5271" y="9474"/>
                      <a:pt x="5472" y="8774"/>
                    </a:cubicBezTo>
                    <a:close/>
                    <a:moveTo>
                      <a:pt x="7540" y="1"/>
                    </a:moveTo>
                    <a:cubicBezTo>
                      <a:pt x="7239" y="535"/>
                      <a:pt x="6939" y="1068"/>
                      <a:pt x="6672" y="1602"/>
                    </a:cubicBezTo>
                    <a:cubicBezTo>
                      <a:pt x="6186" y="1424"/>
                      <a:pt x="5720" y="1341"/>
                      <a:pt x="5284" y="1341"/>
                    </a:cubicBezTo>
                    <a:cubicBezTo>
                      <a:pt x="3836" y="1341"/>
                      <a:pt x="2707" y="2253"/>
                      <a:pt x="2169" y="3637"/>
                    </a:cubicBezTo>
                    <a:cubicBezTo>
                      <a:pt x="1269" y="6038"/>
                      <a:pt x="2836" y="7206"/>
                      <a:pt x="4204" y="8007"/>
                    </a:cubicBezTo>
                    <a:cubicBezTo>
                      <a:pt x="3970" y="8907"/>
                      <a:pt x="3770" y="9774"/>
                      <a:pt x="3604" y="10675"/>
                    </a:cubicBezTo>
                    <a:cubicBezTo>
                      <a:pt x="2603" y="10375"/>
                      <a:pt x="1702" y="9741"/>
                      <a:pt x="1168" y="8941"/>
                    </a:cubicBezTo>
                    <a:cubicBezTo>
                      <a:pt x="768" y="9574"/>
                      <a:pt x="368" y="10241"/>
                      <a:pt x="1" y="10909"/>
                    </a:cubicBezTo>
                    <a:cubicBezTo>
                      <a:pt x="635" y="11809"/>
                      <a:pt x="1869" y="12510"/>
                      <a:pt x="3237" y="12810"/>
                    </a:cubicBezTo>
                    <a:cubicBezTo>
                      <a:pt x="3170" y="13377"/>
                      <a:pt x="3103" y="13978"/>
                      <a:pt x="3070" y="14578"/>
                    </a:cubicBezTo>
                    <a:cubicBezTo>
                      <a:pt x="3537" y="14611"/>
                      <a:pt x="4004" y="14645"/>
                      <a:pt x="4471" y="14678"/>
                    </a:cubicBezTo>
                    <a:cubicBezTo>
                      <a:pt x="4504" y="14111"/>
                      <a:pt x="4571" y="13511"/>
                      <a:pt x="4638" y="12943"/>
                    </a:cubicBezTo>
                    <a:cubicBezTo>
                      <a:pt x="6873" y="12910"/>
                      <a:pt x="8107" y="11809"/>
                      <a:pt x="8440" y="10375"/>
                    </a:cubicBezTo>
                    <a:cubicBezTo>
                      <a:pt x="8907" y="8474"/>
                      <a:pt x="7473" y="7473"/>
                      <a:pt x="6139" y="6572"/>
                    </a:cubicBezTo>
                    <a:cubicBezTo>
                      <a:pt x="6406" y="5738"/>
                      <a:pt x="6739" y="4904"/>
                      <a:pt x="7073" y="4070"/>
                    </a:cubicBezTo>
                    <a:cubicBezTo>
                      <a:pt x="7673" y="4437"/>
                      <a:pt x="8240" y="4971"/>
                      <a:pt x="8774" y="5638"/>
                    </a:cubicBezTo>
                    <a:cubicBezTo>
                      <a:pt x="9208" y="5171"/>
                      <a:pt x="9641" y="4704"/>
                      <a:pt x="10108" y="4271"/>
                    </a:cubicBezTo>
                    <a:cubicBezTo>
                      <a:pt x="9641" y="3503"/>
                      <a:pt x="8841" y="2769"/>
                      <a:pt x="7940" y="2202"/>
                    </a:cubicBezTo>
                    <a:cubicBezTo>
                      <a:pt x="8207" y="1702"/>
                      <a:pt x="8474" y="1168"/>
                      <a:pt x="8774" y="701"/>
                    </a:cubicBezTo>
                    <a:cubicBezTo>
                      <a:pt x="8340" y="468"/>
                      <a:pt x="7940" y="234"/>
                      <a:pt x="7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3226515" y="523870"/>
                <a:ext cx="247635" cy="74687"/>
              </a:xfrm>
              <a:custGeom>
                <a:avLst/>
                <a:gdLst/>
                <a:ahLst/>
                <a:cxnLst/>
                <a:rect l="l" t="t" r="r" b="b"/>
                <a:pathLst>
                  <a:path w="12510" h="3773" extrusionOk="0">
                    <a:moveTo>
                      <a:pt x="1834" y="1"/>
                    </a:moveTo>
                    <a:cubicBezTo>
                      <a:pt x="1088" y="1"/>
                      <a:pt x="354" y="610"/>
                      <a:pt x="167" y="1479"/>
                    </a:cubicBezTo>
                    <a:cubicBezTo>
                      <a:pt x="1" y="2413"/>
                      <a:pt x="601" y="3314"/>
                      <a:pt x="1535" y="3447"/>
                    </a:cubicBezTo>
                    <a:cubicBezTo>
                      <a:pt x="3103" y="3664"/>
                      <a:pt x="4679" y="3772"/>
                      <a:pt x="6255" y="3772"/>
                    </a:cubicBezTo>
                    <a:cubicBezTo>
                      <a:pt x="7831" y="3772"/>
                      <a:pt x="9407" y="3664"/>
                      <a:pt x="10975" y="3447"/>
                    </a:cubicBezTo>
                    <a:cubicBezTo>
                      <a:pt x="11909" y="3314"/>
                      <a:pt x="12509" y="2413"/>
                      <a:pt x="12309" y="1479"/>
                    </a:cubicBezTo>
                    <a:cubicBezTo>
                      <a:pt x="12123" y="610"/>
                      <a:pt x="11417" y="1"/>
                      <a:pt x="10648" y="1"/>
                    </a:cubicBezTo>
                    <a:cubicBezTo>
                      <a:pt x="10591" y="1"/>
                      <a:pt x="10533" y="4"/>
                      <a:pt x="10475" y="11"/>
                    </a:cubicBezTo>
                    <a:cubicBezTo>
                      <a:pt x="9074" y="211"/>
                      <a:pt x="7656" y="311"/>
                      <a:pt x="6238" y="311"/>
                    </a:cubicBezTo>
                    <a:cubicBezTo>
                      <a:pt x="4821" y="311"/>
                      <a:pt x="3403" y="211"/>
                      <a:pt x="2002" y="11"/>
                    </a:cubicBezTo>
                    <a:cubicBezTo>
                      <a:pt x="1946" y="4"/>
                      <a:pt x="1890" y="1"/>
                      <a:pt x="18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16" name="Google Shape;1216;p48"/>
          <p:cNvGrpSpPr/>
          <p:nvPr/>
        </p:nvGrpSpPr>
        <p:grpSpPr>
          <a:xfrm>
            <a:off x="342542" y="2611705"/>
            <a:ext cx="477214" cy="393911"/>
            <a:chOff x="474613" y="1955940"/>
            <a:chExt cx="477214" cy="393911"/>
          </a:xfrm>
        </p:grpSpPr>
        <p:sp>
          <p:nvSpPr>
            <p:cNvPr id="1217" name="Google Shape;1217;p48"/>
            <p:cNvSpPr/>
            <p:nvPr/>
          </p:nvSpPr>
          <p:spPr>
            <a:xfrm>
              <a:off x="474613" y="1955940"/>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795671" y="2169129"/>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9" name="Picture 58" descr="Table">
            <a:extLst>
              <a:ext uri="{FF2B5EF4-FFF2-40B4-BE49-F238E27FC236}">
                <a16:creationId xmlns:a16="http://schemas.microsoft.com/office/drawing/2014/main" id="{18A03E49-2675-4E2E-A808-94DF20DC418D}"/>
              </a:ext>
            </a:extLst>
          </p:cNvPr>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l="19593" t="3294" r="19363" b="3746"/>
          <a:stretch/>
        </p:blipFill>
        <p:spPr bwMode="auto">
          <a:xfrm>
            <a:off x="2840276" y="1263256"/>
            <a:ext cx="5958374" cy="3491279"/>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42"/>
          <p:cNvSpPr txBox="1">
            <a:spLocks noGrp="1"/>
          </p:cNvSpPr>
          <p:nvPr>
            <p:ph type="title"/>
          </p:nvPr>
        </p:nvSpPr>
        <p:spPr>
          <a:xfrm>
            <a:off x="3466295" y="534526"/>
            <a:ext cx="4996500" cy="99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Project Goals: </a:t>
            </a:r>
            <a:endParaRPr sz="3000" dirty="0"/>
          </a:p>
        </p:txBody>
      </p:sp>
      <p:sp>
        <p:nvSpPr>
          <p:cNvPr id="873" name="Google Shape;873;p42"/>
          <p:cNvSpPr txBox="1">
            <a:spLocks noGrp="1"/>
          </p:cNvSpPr>
          <p:nvPr>
            <p:ph type="subTitle" idx="1"/>
          </p:nvPr>
        </p:nvSpPr>
        <p:spPr>
          <a:xfrm>
            <a:off x="3563519" y="1529326"/>
            <a:ext cx="4559323"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BBF60"/>
                </a:solidFill>
                <a:latin typeface="Chewy"/>
                <a:cs typeface="Arial"/>
              </a:rPr>
              <a:t>1. Create the main contract which is the </a:t>
            </a:r>
            <a:r>
              <a:rPr lang="en-GB" dirty="0" err="1">
                <a:solidFill>
                  <a:srgbClr val="FBBF60"/>
                </a:solidFill>
                <a:latin typeface="Chewy"/>
                <a:cs typeface="Arial"/>
              </a:rPr>
              <a:t>crowdFundingCampaignFactory</a:t>
            </a:r>
            <a:endParaRPr dirty="0">
              <a:solidFill>
                <a:srgbClr val="FBBF60"/>
              </a:solidFill>
              <a:latin typeface="Chewy"/>
              <a:cs typeface="Arial"/>
            </a:endParaRPr>
          </a:p>
        </p:txBody>
      </p:sp>
      <p:grpSp>
        <p:nvGrpSpPr>
          <p:cNvPr id="875" name="Google Shape;875;p42"/>
          <p:cNvGrpSpPr/>
          <p:nvPr/>
        </p:nvGrpSpPr>
        <p:grpSpPr>
          <a:xfrm>
            <a:off x="-314658" y="75643"/>
            <a:ext cx="3419106" cy="2739147"/>
            <a:chOff x="-379917" y="1016424"/>
            <a:chExt cx="4279963" cy="3717783"/>
          </a:xfrm>
        </p:grpSpPr>
        <p:grpSp>
          <p:nvGrpSpPr>
            <p:cNvPr id="876" name="Google Shape;876;p42"/>
            <p:cNvGrpSpPr/>
            <p:nvPr/>
          </p:nvGrpSpPr>
          <p:grpSpPr>
            <a:xfrm>
              <a:off x="355433" y="1016424"/>
              <a:ext cx="3544613" cy="2356911"/>
              <a:chOff x="1543464" y="457651"/>
              <a:chExt cx="3028548" cy="2013765"/>
            </a:xfrm>
          </p:grpSpPr>
          <p:grpSp>
            <p:nvGrpSpPr>
              <p:cNvPr id="877" name="Google Shape;877;p42"/>
              <p:cNvGrpSpPr/>
              <p:nvPr/>
            </p:nvGrpSpPr>
            <p:grpSpPr>
              <a:xfrm>
                <a:off x="1543464" y="457651"/>
                <a:ext cx="3028548" cy="2013765"/>
                <a:chOff x="2864300" y="705475"/>
                <a:chExt cx="2630775" cy="1749275"/>
              </a:xfrm>
            </p:grpSpPr>
            <p:sp>
              <p:nvSpPr>
                <p:cNvPr id="878" name="Google Shape;878;p42"/>
                <p:cNvSpPr/>
                <p:nvPr/>
              </p:nvSpPr>
              <p:spPr>
                <a:xfrm>
                  <a:off x="3584675" y="957000"/>
                  <a:ext cx="1384550" cy="1385300"/>
                </a:xfrm>
                <a:custGeom>
                  <a:avLst/>
                  <a:gdLst/>
                  <a:ahLst/>
                  <a:cxnLst/>
                  <a:rect l="l" t="t" r="r" b="b"/>
                  <a:pathLst>
                    <a:path w="55382" h="55412" extrusionOk="0">
                      <a:moveTo>
                        <a:pt x="27691" y="0"/>
                      </a:moveTo>
                      <a:cubicBezTo>
                        <a:pt x="12402" y="0"/>
                        <a:pt x="1" y="12402"/>
                        <a:pt x="1" y="27691"/>
                      </a:cubicBezTo>
                      <a:cubicBezTo>
                        <a:pt x="1" y="43010"/>
                        <a:pt x="12402" y="55411"/>
                        <a:pt x="27691" y="55411"/>
                      </a:cubicBezTo>
                      <a:cubicBezTo>
                        <a:pt x="42980" y="55411"/>
                        <a:pt x="55382" y="43010"/>
                        <a:pt x="55382" y="27691"/>
                      </a:cubicBezTo>
                      <a:cubicBezTo>
                        <a:pt x="55382" y="12402"/>
                        <a:pt x="42980" y="0"/>
                        <a:pt x="27691"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2"/>
                <p:cNvSpPr/>
                <p:nvPr/>
              </p:nvSpPr>
              <p:spPr>
                <a:xfrm>
                  <a:off x="3521600" y="957000"/>
                  <a:ext cx="1385325" cy="1385300"/>
                </a:xfrm>
                <a:custGeom>
                  <a:avLst/>
                  <a:gdLst/>
                  <a:ahLst/>
                  <a:cxnLst/>
                  <a:rect l="l" t="t" r="r" b="b"/>
                  <a:pathLst>
                    <a:path w="55413" h="55412" extrusionOk="0">
                      <a:moveTo>
                        <a:pt x="27722" y="0"/>
                      </a:moveTo>
                      <a:cubicBezTo>
                        <a:pt x="12402" y="0"/>
                        <a:pt x="1" y="12402"/>
                        <a:pt x="1" y="27691"/>
                      </a:cubicBezTo>
                      <a:cubicBezTo>
                        <a:pt x="1" y="43010"/>
                        <a:pt x="12402" y="55411"/>
                        <a:pt x="27722" y="55411"/>
                      </a:cubicBezTo>
                      <a:cubicBezTo>
                        <a:pt x="43011" y="55411"/>
                        <a:pt x="55412" y="43010"/>
                        <a:pt x="55412" y="27691"/>
                      </a:cubicBezTo>
                      <a:cubicBezTo>
                        <a:pt x="55412" y="12402"/>
                        <a:pt x="43011" y="0"/>
                        <a:pt x="27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2"/>
                <p:cNvSpPr/>
                <p:nvPr/>
              </p:nvSpPr>
              <p:spPr>
                <a:xfrm>
                  <a:off x="3691825" y="1127200"/>
                  <a:ext cx="1044875" cy="1044875"/>
                </a:xfrm>
                <a:custGeom>
                  <a:avLst/>
                  <a:gdLst/>
                  <a:ahLst/>
                  <a:cxnLst/>
                  <a:rect l="l" t="t" r="r" b="b"/>
                  <a:pathLst>
                    <a:path w="41795" h="41795" extrusionOk="0">
                      <a:moveTo>
                        <a:pt x="20913" y="1"/>
                      </a:moveTo>
                      <a:cubicBezTo>
                        <a:pt x="9362" y="1"/>
                        <a:pt x="0" y="9363"/>
                        <a:pt x="0" y="20883"/>
                      </a:cubicBezTo>
                      <a:cubicBezTo>
                        <a:pt x="0" y="32433"/>
                        <a:pt x="9362" y="41795"/>
                        <a:pt x="20913" y="41795"/>
                      </a:cubicBezTo>
                      <a:cubicBezTo>
                        <a:pt x="32433" y="41795"/>
                        <a:pt x="41795" y="32433"/>
                        <a:pt x="41795" y="20883"/>
                      </a:cubicBezTo>
                      <a:cubicBezTo>
                        <a:pt x="41795" y="9363"/>
                        <a:pt x="32433" y="1"/>
                        <a:pt x="209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2"/>
                <p:cNvSpPr/>
                <p:nvPr/>
              </p:nvSpPr>
              <p:spPr>
                <a:xfrm>
                  <a:off x="3835450" y="1270075"/>
                  <a:ext cx="757625" cy="758375"/>
                </a:xfrm>
                <a:custGeom>
                  <a:avLst/>
                  <a:gdLst/>
                  <a:ahLst/>
                  <a:cxnLst/>
                  <a:rect l="l" t="t" r="r" b="b"/>
                  <a:pathLst>
                    <a:path w="30305" h="30335" extrusionOk="0">
                      <a:moveTo>
                        <a:pt x="15168" y="0"/>
                      </a:moveTo>
                      <a:cubicBezTo>
                        <a:pt x="6779" y="0"/>
                        <a:pt x="0" y="6809"/>
                        <a:pt x="0" y="15168"/>
                      </a:cubicBezTo>
                      <a:cubicBezTo>
                        <a:pt x="0" y="23557"/>
                        <a:pt x="6779" y="30335"/>
                        <a:pt x="15168" y="30335"/>
                      </a:cubicBezTo>
                      <a:cubicBezTo>
                        <a:pt x="23527" y="30335"/>
                        <a:pt x="30305" y="23557"/>
                        <a:pt x="30305" y="15168"/>
                      </a:cubicBezTo>
                      <a:cubicBezTo>
                        <a:pt x="30305" y="6809"/>
                        <a:pt x="23527" y="0"/>
                        <a:pt x="15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2"/>
                <p:cNvSpPr/>
                <p:nvPr/>
              </p:nvSpPr>
              <p:spPr>
                <a:xfrm>
                  <a:off x="3992750" y="1428125"/>
                  <a:ext cx="443025" cy="442275"/>
                </a:xfrm>
                <a:custGeom>
                  <a:avLst/>
                  <a:gdLst/>
                  <a:ahLst/>
                  <a:cxnLst/>
                  <a:rect l="l" t="t" r="r" b="b"/>
                  <a:pathLst>
                    <a:path w="17721" h="17691" extrusionOk="0">
                      <a:moveTo>
                        <a:pt x="8876" y="0"/>
                      </a:moveTo>
                      <a:cubicBezTo>
                        <a:pt x="3982" y="0"/>
                        <a:pt x="0" y="3952"/>
                        <a:pt x="0" y="8846"/>
                      </a:cubicBezTo>
                      <a:cubicBezTo>
                        <a:pt x="0" y="13739"/>
                        <a:pt x="3982" y="17691"/>
                        <a:pt x="8876" y="17691"/>
                      </a:cubicBezTo>
                      <a:cubicBezTo>
                        <a:pt x="13739" y="17691"/>
                        <a:pt x="17721" y="13739"/>
                        <a:pt x="17721" y="8846"/>
                      </a:cubicBezTo>
                      <a:cubicBezTo>
                        <a:pt x="17721" y="3952"/>
                        <a:pt x="13739" y="0"/>
                        <a:pt x="88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2"/>
                <p:cNvSpPr/>
                <p:nvPr/>
              </p:nvSpPr>
              <p:spPr>
                <a:xfrm>
                  <a:off x="4070250" y="1513225"/>
                  <a:ext cx="271300" cy="272075"/>
                </a:xfrm>
                <a:custGeom>
                  <a:avLst/>
                  <a:gdLst/>
                  <a:ahLst/>
                  <a:cxnLst/>
                  <a:rect l="l" t="t" r="r" b="b"/>
                  <a:pathLst>
                    <a:path w="10852" h="10883" extrusionOk="0">
                      <a:moveTo>
                        <a:pt x="5411" y="1"/>
                      </a:moveTo>
                      <a:cubicBezTo>
                        <a:pt x="2432" y="1"/>
                        <a:pt x="1" y="2463"/>
                        <a:pt x="1" y="5442"/>
                      </a:cubicBezTo>
                      <a:cubicBezTo>
                        <a:pt x="1" y="8451"/>
                        <a:pt x="2432" y="10882"/>
                        <a:pt x="5411" y="10882"/>
                      </a:cubicBezTo>
                      <a:cubicBezTo>
                        <a:pt x="8420" y="10882"/>
                        <a:pt x="10852" y="8451"/>
                        <a:pt x="10852" y="5442"/>
                      </a:cubicBezTo>
                      <a:cubicBezTo>
                        <a:pt x="10852" y="2463"/>
                        <a:pt x="8420" y="1"/>
                        <a:pt x="5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2966875" y="2179650"/>
                  <a:ext cx="330600" cy="275100"/>
                </a:xfrm>
                <a:custGeom>
                  <a:avLst/>
                  <a:gdLst/>
                  <a:ahLst/>
                  <a:cxnLst/>
                  <a:rect l="l" t="t" r="r" b="b"/>
                  <a:pathLst>
                    <a:path w="13224" h="11004" extrusionOk="0">
                      <a:moveTo>
                        <a:pt x="9424" y="1"/>
                      </a:moveTo>
                      <a:lnTo>
                        <a:pt x="1" y="5350"/>
                      </a:lnTo>
                      <a:lnTo>
                        <a:pt x="5533" y="6049"/>
                      </a:lnTo>
                      <a:lnTo>
                        <a:pt x="3041" y="11004"/>
                      </a:lnTo>
                      <a:lnTo>
                        <a:pt x="12463" y="5624"/>
                      </a:lnTo>
                      <a:lnTo>
                        <a:pt x="13223" y="1551"/>
                      </a:lnTo>
                      <a:lnTo>
                        <a:pt x="94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3091500" y="1892425"/>
                  <a:ext cx="772075" cy="443025"/>
                </a:xfrm>
                <a:custGeom>
                  <a:avLst/>
                  <a:gdLst/>
                  <a:ahLst/>
                  <a:cxnLst/>
                  <a:rect l="l" t="t" r="r" b="b"/>
                  <a:pathLst>
                    <a:path w="30883" h="17721" fill="none" extrusionOk="0">
                      <a:moveTo>
                        <a:pt x="1" y="17721"/>
                      </a:moveTo>
                      <a:lnTo>
                        <a:pt x="30883" y="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2"/>
                <p:cNvSpPr/>
                <p:nvPr/>
              </p:nvSpPr>
              <p:spPr>
                <a:xfrm>
                  <a:off x="5185775" y="705475"/>
                  <a:ext cx="309300" cy="300175"/>
                </a:xfrm>
                <a:custGeom>
                  <a:avLst/>
                  <a:gdLst/>
                  <a:ahLst/>
                  <a:cxnLst/>
                  <a:rect l="l" t="t" r="r" b="b"/>
                  <a:pathLst>
                    <a:path w="12372" h="12007" extrusionOk="0">
                      <a:moveTo>
                        <a:pt x="8329" y="0"/>
                      </a:moveTo>
                      <a:lnTo>
                        <a:pt x="61" y="6991"/>
                      </a:lnTo>
                      <a:lnTo>
                        <a:pt x="0" y="11155"/>
                      </a:lnTo>
                      <a:lnTo>
                        <a:pt x="4073" y="12006"/>
                      </a:lnTo>
                      <a:lnTo>
                        <a:pt x="12371" y="5016"/>
                      </a:lnTo>
                      <a:lnTo>
                        <a:pt x="6839" y="5350"/>
                      </a:lnTo>
                      <a:lnTo>
                        <a:pt x="83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4689575" y="831600"/>
                  <a:ext cx="678600" cy="574500"/>
                </a:xfrm>
                <a:custGeom>
                  <a:avLst/>
                  <a:gdLst/>
                  <a:ahLst/>
                  <a:cxnLst/>
                  <a:rect l="l" t="t" r="r" b="b"/>
                  <a:pathLst>
                    <a:path w="27144" h="22980" fill="none" extrusionOk="0">
                      <a:moveTo>
                        <a:pt x="27143" y="1"/>
                      </a:moveTo>
                      <a:lnTo>
                        <a:pt x="0" y="2298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2"/>
                <p:cNvSpPr/>
                <p:nvPr/>
              </p:nvSpPr>
              <p:spPr>
                <a:xfrm>
                  <a:off x="2864300" y="731300"/>
                  <a:ext cx="329050" cy="278150"/>
                </a:xfrm>
                <a:custGeom>
                  <a:avLst/>
                  <a:gdLst/>
                  <a:ahLst/>
                  <a:cxnLst/>
                  <a:rect l="l" t="t" r="r" b="b"/>
                  <a:pathLst>
                    <a:path w="13162" h="11126" extrusionOk="0">
                      <a:moveTo>
                        <a:pt x="3557" y="1"/>
                      </a:moveTo>
                      <a:lnTo>
                        <a:pt x="5563" y="5168"/>
                      </a:lnTo>
                      <a:lnTo>
                        <a:pt x="1" y="5320"/>
                      </a:lnTo>
                      <a:lnTo>
                        <a:pt x="9210" y="11125"/>
                      </a:lnTo>
                      <a:lnTo>
                        <a:pt x="13162" y="9818"/>
                      </a:lnTo>
                      <a:lnTo>
                        <a:pt x="12736" y="5715"/>
                      </a:lnTo>
                      <a:lnTo>
                        <a:pt x="35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2"/>
                <p:cNvSpPr/>
                <p:nvPr/>
              </p:nvSpPr>
              <p:spPr>
                <a:xfrm>
                  <a:off x="2991975" y="850600"/>
                  <a:ext cx="756100" cy="471175"/>
                </a:xfrm>
                <a:custGeom>
                  <a:avLst/>
                  <a:gdLst/>
                  <a:ahLst/>
                  <a:cxnLst/>
                  <a:rect l="l" t="t" r="r" b="b"/>
                  <a:pathLst>
                    <a:path w="30244" h="18847" fill="none" extrusionOk="0">
                      <a:moveTo>
                        <a:pt x="0" y="1"/>
                      </a:moveTo>
                      <a:lnTo>
                        <a:pt x="30244" y="18846"/>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0" name="Google Shape;890;p42"/>
              <p:cNvSpPr/>
              <p:nvPr/>
            </p:nvSpPr>
            <p:spPr>
              <a:xfrm>
                <a:off x="3028099" y="1465528"/>
                <a:ext cx="127559" cy="166650"/>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2"/>
            <p:cNvGrpSpPr/>
            <p:nvPr/>
          </p:nvGrpSpPr>
          <p:grpSpPr>
            <a:xfrm flipH="1">
              <a:off x="-379917" y="3332855"/>
              <a:ext cx="4070171" cy="1401352"/>
              <a:chOff x="1638140" y="3490600"/>
              <a:chExt cx="3431847" cy="1181578"/>
            </a:xfrm>
          </p:grpSpPr>
          <p:sp>
            <p:nvSpPr>
              <p:cNvPr id="892" name="Google Shape;892;p42"/>
              <p:cNvSpPr/>
              <p:nvPr/>
            </p:nvSpPr>
            <p:spPr>
              <a:xfrm>
                <a:off x="2371519" y="3526632"/>
                <a:ext cx="360458" cy="322829"/>
              </a:xfrm>
              <a:custGeom>
                <a:avLst/>
                <a:gdLst/>
                <a:ahLst/>
                <a:cxnLst/>
                <a:rect l="l" t="t" r="r" b="b"/>
                <a:pathLst>
                  <a:path w="7673" h="6872" extrusionOk="0">
                    <a:moveTo>
                      <a:pt x="7673" y="4237"/>
                    </a:moveTo>
                    <a:cubicBezTo>
                      <a:pt x="6639" y="3169"/>
                      <a:pt x="3070" y="0"/>
                      <a:pt x="1635" y="100"/>
                    </a:cubicBezTo>
                    <a:cubicBezTo>
                      <a:pt x="134" y="267"/>
                      <a:pt x="1" y="1501"/>
                      <a:pt x="168" y="1835"/>
                    </a:cubicBezTo>
                    <a:cubicBezTo>
                      <a:pt x="334" y="2169"/>
                      <a:pt x="6505" y="6872"/>
                      <a:pt x="6672" y="6572"/>
                    </a:cubicBezTo>
                    <a:cubicBezTo>
                      <a:pt x="6839" y="6272"/>
                      <a:pt x="7573" y="4170"/>
                      <a:pt x="7573" y="41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1928043" y="3490600"/>
                <a:ext cx="771042" cy="423126"/>
              </a:xfrm>
              <a:custGeom>
                <a:avLst/>
                <a:gdLst/>
                <a:ahLst/>
                <a:cxnLst/>
                <a:rect l="l" t="t" r="r" b="b"/>
                <a:pathLst>
                  <a:path w="16413" h="9007" extrusionOk="0">
                    <a:moveTo>
                      <a:pt x="16412" y="6271"/>
                    </a:moveTo>
                    <a:cubicBezTo>
                      <a:pt x="14911" y="5037"/>
                      <a:pt x="8006" y="801"/>
                      <a:pt x="4737" y="367"/>
                    </a:cubicBezTo>
                    <a:cubicBezTo>
                      <a:pt x="1402" y="0"/>
                      <a:pt x="1" y="1635"/>
                      <a:pt x="234" y="2002"/>
                    </a:cubicBezTo>
                    <a:cubicBezTo>
                      <a:pt x="434" y="2402"/>
                      <a:pt x="13143" y="9007"/>
                      <a:pt x="13777" y="8940"/>
                    </a:cubicBezTo>
                    <a:cubicBezTo>
                      <a:pt x="14411" y="8840"/>
                      <a:pt x="16412" y="6271"/>
                      <a:pt x="16412" y="62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p:nvPr/>
            </p:nvSpPr>
            <p:spPr>
              <a:xfrm>
                <a:off x="1638140" y="3503143"/>
                <a:ext cx="3431847" cy="1169035"/>
              </a:xfrm>
              <a:custGeom>
                <a:avLst/>
                <a:gdLst/>
                <a:ahLst/>
                <a:cxnLst/>
                <a:rect l="l" t="t" r="r" b="b"/>
                <a:pathLst>
                  <a:path w="73053" h="24885" extrusionOk="0">
                    <a:moveTo>
                      <a:pt x="52338" y="3202"/>
                    </a:moveTo>
                    <a:cubicBezTo>
                      <a:pt x="52338" y="3202"/>
                      <a:pt x="46801" y="334"/>
                      <a:pt x="43498" y="167"/>
                    </a:cubicBezTo>
                    <a:cubicBezTo>
                      <a:pt x="40196" y="0"/>
                      <a:pt x="36360" y="2502"/>
                      <a:pt x="33858" y="2602"/>
                    </a:cubicBezTo>
                    <a:cubicBezTo>
                      <a:pt x="31356" y="2735"/>
                      <a:pt x="23484" y="434"/>
                      <a:pt x="20982" y="1034"/>
                    </a:cubicBezTo>
                    <a:cubicBezTo>
                      <a:pt x="18480" y="1601"/>
                      <a:pt x="18180" y="3469"/>
                      <a:pt x="18614" y="4770"/>
                    </a:cubicBezTo>
                    <a:cubicBezTo>
                      <a:pt x="18981" y="6071"/>
                      <a:pt x="21383" y="7072"/>
                      <a:pt x="21383" y="7072"/>
                    </a:cubicBezTo>
                    <a:cubicBezTo>
                      <a:pt x="21383" y="7072"/>
                      <a:pt x="15345" y="4503"/>
                      <a:pt x="13444" y="3736"/>
                    </a:cubicBezTo>
                    <a:cubicBezTo>
                      <a:pt x="11509" y="2969"/>
                      <a:pt x="6972" y="701"/>
                      <a:pt x="4771" y="600"/>
                    </a:cubicBezTo>
                    <a:cubicBezTo>
                      <a:pt x="2536" y="534"/>
                      <a:pt x="368" y="534"/>
                      <a:pt x="167" y="2268"/>
                    </a:cubicBezTo>
                    <a:cubicBezTo>
                      <a:pt x="1" y="4036"/>
                      <a:pt x="19014" y="12876"/>
                      <a:pt x="23517" y="15478"/>
                    </a:cubicBezTo>
                    <a:cubicBezTo>
                      <a:pt x="27987" y="18113"/>
                      <a:pt x="30956" y="19047"/>
                      <a:pt x="33058" y="18780"/>
                    </a:cubicBezTo>
                    <a:cubicBezTo>
                      <a:pt x="35226" y="18547"/>
                      <a:pt x="41063" y="16312"/>
                      <a:pt x="45133" y="16712"/>
                    </a:cubicBezTo>
                    <a:cubicBezTo>
                      <a:pt x="47768" y="16945"/>
                      <a:pt x="54873" y="17279"/>
                      <a:pt x="68583" y="24885"/>
                    </a:cubicBezTo>
                    <a:cubicBezTo>
                      <a:pt x="68883" y="24317"/>
                      <a:pt x="73053" y="15444"/>
                      <a:pt x="73053" y="15444"/>
                    </a:cubicBezTo>
                    <a:cubicBezTo>
                      <a:pt x="73053" y="15444"/>
                      <a:pt x="61578" y="11208"/>
                      <a:pt x="58676" y="8306"/>
                    </a:cubicBezTo>
                    <a:cubicBezTo>
                      <a:pt x="55774" y="5437"/>
                      <a:pt x="52338" y="3202"/>
                      <a:pt x="52338" y="32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5" name="Google Shape;895;p42"/>
          <p:cNvGrpSpPr/>
          <p:nvPr/>
        </p:nvGrpSpPr>
        <p:grpSpPr>
          <a:xfrm>
            <a:off x="2496225" y="922902"/>
            <a:ext cx="542964" cy="465786"/>
            <a:chOff x="2496225" y="922902"/>
            <a:chExt cx="542964" cy="465786"/>
          </a:xfrm>
        </p:grpSpPr>
        <p:sp>
          <p:nvSpPr>
            <p:cNvPr id="896" name="Google Shape;896;p42"/>
            <p:cNvSpPr/>
            <p:nvPr/>
          </p:nvSpPr>
          <p:spPr>
            <a:xfrm>
              <a:off x="2496225" y="92290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2883033" y="120796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FA925F3D-8D99-4E15-AB37-6CE1D9BB39E4}"/>
              </a:ext>
            </a:extLst>
          </p:cNvPr>
          <p:cNvPicPr>
            <a:picLocks noChangeAspect="1"/>
          </p:cNvPicPr>
          <p:nvPr/>
        </p:nvPicPr>
        <p:blipFill>
          <a:blip r:embed="rId3"/>
          <a:stretch>
            <a:fillRect/>
          </a:stretch>
        </p:blipFill>
        <p:spPr>
          <a:xfrm>
            <a:off x="2133571" y="2513184"/>
            <a:ext cx="6738922" cy="2109486"/>
          </a:xfrm>
          <a:prstGeom prst="rect">
            <a:avLst/>
          </a:prstGeom>
        </p:spPr>
      </p:pic>
    </p:spTree>
    <p:extLst>
      <p:ext uri="{BB962C8B-B14F-4D97-AF65-F5344CB8AC3E}">
        <p14:creationId xmlns:p14="http://schemas.microsoft.com/office/powerpoint/2010/main" val="3945095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42"/>
          <p:cNvSpPr txBox="1">
            <a:spLocks noGrp="1"/>
          </p:cNvSpPr>
          <p:nvPr>
            <p:ph type="title"/>
          </p:nvPr>
        </p:nvSpPr>
        <p:spPr>
          <a:xfrm>
            <a:off x="3466295" y="534526"/>
            <a:ext cx="4996500" cy="99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Project Goals: </a:t>
            </a:r>
            <a:endParaRPr sz="3000" dirty="0"/>
          </a:p>
        </p:txBody>
      </p:sp>
      <p:sp>
        <p:nvSpPr>
          <p:cNvPr id="873" name="Google Shape;873;p42"/>
          <p:cNvSpPr txBox="1">
            <a:spLocks noGrp="1"/>
          </p:cNvSpPr>
          <p:nvPr>
            <p:ph type="subTitle" idx="1"/>
          </p:nvPr>
        </p:nvSpPr>
        <p:spPr>
          <a:xfrm>
            <a:off x="3563519" y="1529326"/>
            <a:ext cx="4559323"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BBF60"/>
                </a:solidFill>
                <a:latin typeface="Chewy"/>
                <a:cs typeface="Arial"/>
              </a:rPr>
              <a:t>2. create crowdfunding contract that allows anyone to get donations for calls.</a:t>
            </a:r>
          </a:p>
        </p:txBody>
      </p:sp>
      <p:grpSp>
        <p:nvGrpSpPr>
          <p:cNvPr id="875" name="Google Shape;875;p42"/>
          <p:cNvGrpSpPr/>
          <p:nvPr/>
        </p:nvGrpSpPr>
        <p:grpSpPr>
          <a:xfrm>
            <a:off x="-314658" y="75643"/>
            <a:ext cx="3419106" cy="2739147"/>
            <a:chOff x="-379917" y="1016424"/>
            <a:chExt cx="4279963" cy="3717783"/>
          </a:xfrm>
        </p:grpSpPr>
        <p:grpSp>
          <p:nvGrpSpPr>
            <p:cNvPr id="876" name="Google Shape;876;p42"/>
            <p:cNvGrpSpPr/>
            <p:nvPr/>
          </p:nvGrpSpPr>
          <p:grpSpPr>
            <a:xfrm>
              <a:off x="355433" y="1016424"/>
              <a:ext cx="3544613" cy="2356911"/>
              <a:chOff x="1543464" y="457651"/>
              <a:chExt cx="3028548" cy="2013765"/>
            </a:xfrm>
          </p:grpSpPr>
          <p:grpSp>
            <p:nvGrpSpPr>
              <p:cNvPr id="877" name="Google Shape;877;p42"/>
              <p:cNvGrpSpPr/>
              <p:nvPr/>
            </p:nvGrpSpPr>
            <p:grpSpPr>
              <a:xfrm>
                <a:off x="1543464" y="457651"/>
                <a:ext cx="3028548" cy="2013765"/>
                <a:chOff x="2864300" y="705475"/>
                <a:chExt cx="2630775" cy="1749275"/>
              </a:xfrm>
            </p:grpSpPr>
            <p:sp>
              <p:nvSpPr>
                <p:cNvPr id="878" name="Google Shape;878;p42"/>
                <p:cNvSpPr/>
                <p:nvPr/>
              </p:nvSpPr>
              <p:spPr>
                <a:xfrm>
                  <a:off x="3584675" y="957000"/>
                  <a:ext cx="1384550" cy="1385300"/>
                </a:xfrm>
                <a:custGeom>
                  <a:avLst/>
                  <a:gdLst/>
                  <a:ahLst/>
                  <a:cxnLst/>
                  <a:rect l="l" t="t" r="r" b="b"/>
                  <a:pathLst>
                    <a:path w="55382" h="55412" extrusionOk="0">
                      <a:moveTo>
                        <a:pt x="27691" y="0"/>
                      </a:moveTo>
                      <a:cubicBezTo>
                        <a:pt x="12402" y="0"/>
                        <a:pt x="1" y="12402"/>
                        <a:pt x="1" y="27691"/>
                      </a:cubicBezTo>
                      <a:cubicBezTo>
                        <a:pt x="1" y="43010"/>
                        <a:pt x="12402" y="55411"/>
                        <a:pt x="27691" y="55411"/>
                      </a:cubicBezTo>
                      <a:cubicBezTo>
                        <a:pt x="42980" y="55411"/>
                        <a:pt x="55382" y="43010"/>
                        <a:pt x="55382" y="27691"/>
                      </a:cubicBezTo>
                      <a:cubicBezTo>
                        <a:pt x="55382" y="12402"/>
                        <a:pt x="42980" y="0"/>
                        <a:pt x="27691"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2"/>
                <p:cNvSpPr/>
                <p:nvPr/>
              </p:nvSpPr>
              <p:spPr>
                <a:xfrm>
                  <a:off x="3521600" y="957000"/>
                  <a:ext cx="1385325" cy="1385300"/>
                </a:xfrm>
                <a:custGeom>
                  <a:avLst/>
                  <a:gdLst/>
                  <a:ahLst/>
                  <a:cxnLst/>
                  <a:rect l="l" t="t" r="r" b="b"/>
                  <a:pathLst>
                    <a:path w="55413" h="55412" extrusionOk="0">
                      <a:moveTo>
                        <a:pt x="27722" y="0"/>
                      </a:moveTo>
                      <a:cubicBezTo>
                        <a:pt x="12402" y="0"/>
                        <a:pt x="1" y="12402"/>
                        <a:pt x="1" y="27691"/>
                      </a:cubicBezTo>
                      <a:cubicBezTo>
                        <a:pt x="1" y="43010"/>
                        <a:pt x="12402" y="55411"/>
                        <a:pt x="27722" y="55411"/>
                      </a:cubicBezTo>
                      <a:cubicBezTo>
                        <a:pt x="43011" y="55411"/>
                        <a:pt x="55412" y="43010"/>
                        <a:pt x="55412" y="27691"/>
                      </a:cubicBezTo>
                      <a:cubicBezTo>
                        <a:pt x="55412" y="12402"/>
                        <a:pt x="43011" y="0"/>
                        <a:pt x="27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2"/>
                <p:cNvSpPr/>
                <p:nvPr/>
              </p:nvSpPr>
              <p:spPr>
                <a:xfrm>
                  <a:off x="3691825" y="1127200"/>
                  <a:ext cx="1044875" cy="1044875"/>
                </a:xfrm>
                <a:custGeom>
                  <a:avLst/>
                  <a:gdLst/>
                  <a:ahLst/>
                  <a:cxnLst/>
                  <a:rect l="l" t="t" r="r" b="b"/>
                  <a:pathLst>
                    <a:path w="41795" h="41795" extrusionOk="0">
                      <a:moveTo>
                        <a:pt x="20913" y="1"/>
                      </a:moveTo>
                      <a:cubicBezTo>
                        <a:pt x="9362" y="1"/>
                        <a:pt x="0" y="9363"/>
                        <a:pt x="0" y="20883"/>
                      </a:cubicBezTo>
                      <a:cubicBezTo>
                        <a:pt x="0" y="32433"/>
                        <a:pt x="9362" y="41795"/>
                        <a:pt x="20913" y="41795"/>
                      </a:cubicBezTo>
                      <a:cubicBezTo>
                        <a:pt x="32433" y="41795"/>
                        <a:pt x="41795" y="32433"/>
                        <a:pt x="41795" y="20883"/>
                      </a:cubicBezTo>
                      <a:cubicBezTo>
                        <a:pt x="41795" y="9363"/>
                        <a:pt x="32433" y="1"/>
                        <a:pt x="209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2"/>
                <p:cNvSpPr/>
                <p:nvPr/>
              </p:nvSpPr>
              <p:spPr>
                <a:xfrm>
                  <a:off x="3835450" y="1270075"/>
                  <a:ext cx="757625" cy="758375"/>
                </a:xfrm>
                <a:custGeom>
                  <a:avLst/>
                  <a:gdLst/>
                  <a:ahLst/>
                  <a:cxnLst/>
                  <a:rect l="l" t="t" r="r" b="b"/>
                  <a:pathLst>
                    <a:path w="30305" h="30335" extrusionOk="0">
                      <a:moveTo>
                        <a:pt x="15168" y="0"/>
                      </a:moveTo>
                      <a:cubicBezTo>
                        <a:pt x="6779" y="0"/>
                        <a:pt x="0" y="6809"/>
                        <a:pt x="0" y="15168"/>
                      </a:cubicBezTo>
                      <a:cubicBezTo>
                        <a:pt x="0" y="23557"/>
                        <a:pt x="6779" y="30335"/>
                        <a:pt x="15168" y="30335"/>
                      </a:cubicBezTo>
                      <a:cubicBezTo>
                        <a:pt x="23527" y="30335"/>
                        <a:pt x="30305" y="23557"/>
                        <a:pt x="30305" y="15168"/>
                      </a:cubicBezTo>
                      <a:cubicBezTo>
                        <a:pt x="30305" y="6809"/>
                        <a:pt x="23527" y="0"/>
                        <a:pt x="15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2"/>
                <p:cNvSpPr/>
                <p:nvPr/>
              </p:nvSpPr>
              <p:spPr>
                <a:xfrm>
                  <a:off x="3992750" y="1428125"/>
                  <a:ext cx="443025" cy="442275"/>
                </a:xfrm>
                <a:custGeom>
                  <a:avLst/>
                  <a:gdLst/>
                  <a:ahLst/>
                  <a:cxnLst/>
                  <a:rect l="l" t="t" r="r" b="b"/>
                  <a:pathLst>
                    <a:path w="17721" h="17691" extrusionOk="0">
                      <a:moveTo>
                        <a:pt x="8876" y="0"/>
                      </a:moveTo>
                      <a:cubicBezTo>
                        <a:pt x="3982" y="0"/>
                        <a:pt x="0" y="3952"/>
                        <a:pt x="0" y="8846"/>
                      </a:cubicBezTo>
                      <a:cubicBezTo>
                        <a:pt x="0" y="13739"/>
                        <a:pt x="3982" y="17691"/>
                        <a:pt x="8876" y="17691"/>
                      </a:cubicBezTo>
                      <a:cubicBezTo>
                        <a:pt x="13739" y="17691"/>
                        <a:pt x="17721" y="13739"/>
                        <a:pt x="17721" y="8846"/>
                      </a:cubicBezTo>
                      <a:cubicBezTo>
                        <a:pt x="17721" y="3952"/>
                        <a:pt x="13739" y="0"/>
                        <a:pt x="88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2"/>
                <p:cNvSpPr/>
                <p:nvPr/>
              </p:nvSpPr>
              <p:spPr>
                <a:xfrm>
                  <a:off x="4070250" y="1513225"/>
                  <a:ext cx="271300" cy="272075"/>
                </a:xfrm>
                <a:custGeom>
                  <a:avLst/>
                  <a:gdLst/>
                  <a:ahLst/>
                  <a:cxnLst/>
                  <a:rect l="l" t="t" r="r" b="b"/>
                  <a:pathLst>
                    <a:path w="10852" h="10883" extrusionOk="0">
                      <a:moveTo>
                        <a:pt x="5411" y="1"/>
                      </a:moveTo>
                      <a:cubicBezTo>
                        <a:pt x="2432" y="1"/>
                        <a:pt x="1" y="2463"/>
                        <a:pt x="1" y="5442"/>
                      </a:cubicBezTo>
                      <a:cubicBezTo>
                        <a:pt x="1" y="8451"/>
                        <a:pt x="2432" y="10882"/>
                        <a:pt x="5411" y="10882"/>
                      </a:cubicBezTo>
                      <a:cubicBezTo>
                        <a:pt x="8420" y="10882"/>
                        <a:pt x="10852" y="8451"/>
                        <a:pt x="10852" y="5442"/>
                      </a:cubicBezTo>
                      <a:cubicBezTo>
                        <a:pt x="10852" y="2463"/>
                        <a:pt x="8420" y="1"/>
                        <a:pt x="5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2966875" y="2179650"/>
                  <a:ext cx="330600" cy="275100"/>
                </a:xfrm>
                <a:custGeom>
                  <a:avLst/>
                  <a:gdLst/>
                  <a:ahLst/>
                  <a:cxnLst/>
                  <a:rect l="l" t="t" r="r" b="b"/>
                  <a:pathLst>
                    <a:path w="13224" h="11004" extrusionOk="0">
                      <a:moveTo>
                        <a:pt x="9424" y="1"/>
                      </a:moveTo>
                      <a:lnTo>
                        <a:pt x="1" y="5350"/>
                      </a:lnTo>
                      <a:lnTo>
                        <a:pt x="5533" y="6049"/>
                      </a:lnTo>
                      <a:lnTo>
                        <a:pt x="3041" y="11004"/>
                      </a:lnTo>
                      <a:lnTo>
                        <a:pt x="12463" y="5624"/>
                      </a:lnTo>
                      <a:lnTo>
                        <a:pt x="13223" y="1551"/>
                      </a:lnTo>
                      <a:lnTo>
                        <a:pt x="94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3091500" y="1892425"/>
                  <a:ext cx="772075" cy="443025"/>
                </a:xfrm>
                <a:custGeom>
                  <a:avLst/>
                  <a:gdLst/>
                  <a:ahLst/>
                  <a:cxnLst/>
                  <a:rect l="l" t="t" r="r" b="b"/>
                  <a:pathLst>
                    <a:path w="30883" h="17721" fill="none" extrusionOk="0">
                      <a:moveTo>
                        <a:pt x="1" y="17721"/>
                      </a:moveTo>
                      <a:lnTo>
                        <a:pt x="30883" y="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2"/>
                <p:cNvSpPr/>
                <p:nvPr/>
              </p:nvSpPr>
              <p:spPr>
                <a:xfrm>
                  <a:off x="5185775" y="705475"/>
                  <a:ext cx="309300" cy="300175"/>
                </a:xfrm>
                <a:custGeom>
                  <a:avLst/>
                  <a:gdLst/>
                  <a:ahLst/>
                  <a:cxnLst/>
                  <a:rect l="l" t="t" r="r" b="b"/>
                  <a:pathLst>
                    <a:path w="12372" h="12007" extrusionOk="0">
                      <a:moveTo>
                        <a:pt x="8329" y="0"/>
                      </a:moveTo>
                      <a:lnTo>
                        <a:pt x="61" y="6991"/>
                      </a:lnTo>
                      <a:lnTo>
                        <a:pt x="0" y="11155"/>
                      </a:lnTo>
                      <a:lnTo>
                        <a:pt x="4073" y="12006"/>
                      </a:lnTo>
                      <a:lnTo>
                        <a:pt x="12371" y="5016"/>
                      </a:lnTo>
                      <a:lnTo>
                        <a:pt x="6839" y="5350"/>
                      </a:lnTo>
                      <a:lnTo>
                        <a:pt x="83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4689575" y="831600"/>
                  <a:ext cx="678600" cy="574500"/>
                </a:xfrm>
                <a:custGeom>
                  <a:avLst/>
                  <a:gdLst/>
                  <a:ahLst/>
                  <a:cxnLst/>
                  <a:rect l="l" t="t" r="r" b="b"/>
                  <a:pathLst>
                    <a:path w="27144" h="22980" fill="none" extrusionOk="0">
                      <a:moveTo>
                        <a:pt x="27143" y="1"/>
                      </a:moveTo>
                      <a:lnTo>
                        <a:pt x="0" y="2298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2"/>
                <p:cNvSpPr/>
                <p:nvPr/>
              </p:nvSpPr>
              <p:spPr>
                <a:xfrm>
                  <a:off x="2864300" y="731300"/>
                  <a:ext cx="329050" cy="278150"/>
                </a:xfrm>
                <a:custGeom>
                  <a:avLst/>
                  <a:gdLst/>
                  <a:ahLst/>
                  <a:cxnLst/>
                  <a:rect l="l" t="t" r="r" b="b"/>
                  <a:pathLst>
                    <a:path w="13162" h="11126" extrusionOk="0">
                      <a:moveTo>
                        <a:pt x="3557" y="1"/>
                      </a:moveTo>
                      <a:lnTo>
                        <a:pt x="5563" y="5168"/>
                      </a:lnTo>
                      <a:lnTo>
                        <a:pt x="1" y="5320"/>
                      </a:lnTo>
                      <a:lnTo>
                        <a:pt x="9210" y="11125"/>
                      </a:lnTo>
                      <a:lnTo>
                        <a:pt x="13162" y="9818"/>
                      </a:lnTo>
                      <a:lnTo>
                        <a:pt x="12736" y="5715"/>
                      </a:lnTo>
                      <a:lnTo>
                        <a:pt x="35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2"/>
                <p:cNvSpPr/>
                <p:nvPr/>
              </p:nvSpPr>
              <p:spPr>
                <a:xfrm>
                  <a:off x="2991975" y="850600"/>
                  <a:ext cx="756100" cy="471175"/>
                </a:xfrm>
                <a:custGeom>
                  <a:avLst/>
                  <a:gdLst/>
                  <a:ahLst/>
                  <a:cxnLst/>
                  <a:rect l="l" t="t" r="r" b="b"/>
                  <a:pathLst>
                    <a:path w="30244" h="18847" fill="none" extrusionOk="0">
                      <a:moveTo>
                        <a:pt x="0" y="1"/>
                      </a:moveTo>
                      <a:lnTo>
                        <a:pt x="30244" y="18846"/>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0" name="Google Shape;890;p42"/>
              <p:cNvSpPr/>
              <p:nvPr/>
            </p:nvSpPr>
            <p:spPr>
              <a:xfrm>
                <a:off x="3028099" y="1465528"/>
                <a:ext cx="127559" cy="166650"/>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2"/>
            <p:cNvGrpSpPr/>
            <p:nvPr/>
          </p:nvGrpSpPr>
          <p:grpSpPr>
            <a:xfrm flipH="1">
              <a:off x="-379917" y="3332855"/>
              <a:ext cx="4070171" cy="1401352"/>
              <a:chOff x="1638140" y="3490600"/>
              <a:chExt cx="3431847" cy="1181578"/>
            </a:xfrm>
          </p:grpSpPr>
          <p:sp>
            <p:nvSpPr>
              <p:cNvPr id="892" name="Google Shape;892;p42"/>
              <p:cNvSpPr/>
              <p:nvPr/>
            </p:nvSpPr>
            <p:spPr>
              <a:xfrm>
                <a:off x="2371519" y="3526632"/>
                <a:ext cx="360458" cy="322829"/>
              </a:xfrm>
              <a:custGeom>
                <a:avLst/>
                <a:gdLst/>
                <a:ahLst/>
                <a:cxnLst/>
                <a:rect l="l" t="t" r="r" b="b"/>
                <a:pathLst>
                  <a:path w="7673" h="6872" extrusionOk="0">
                    <a:moveTo>
                      <a:pt x="7673" y="4237"/>
                    </a:moveTo>
                    <a:cubicBezTo>
                      <a:pt x="6639" y="3169"/>
                      <a:pt x="3070" y="0"/>
                      <a:pt x="1635" y="100"/>
                    </a:cubicBezTo>
                    <a:cubicBezTo>
                      <a:pt x="134" y="267"/>
                      <a:pt x="1" y="1501"/>
                      <a:pt x="168" y="1835"/>
                    </a:cubicBezTo>
                    <a:cubicBezTo>
                      <a:pt x="334" y="2169"/>
                      <a:pt x="6505" y="6872"/>
                      <a:pt x="6672" y="6572"/>
                    </a:cubicBezTo>
                    <a:cubicBezTo>
                      <a:pt x="6839" y="6272"/>
                      <a:pt x="7573" y="4170"/>
                      <a:pt x="7573" y="41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1928043" y="3490600"/>
                <a:ext cx="771042" cy="423126"/>
              </a:xfrm>
              <a:custGeom>
                <a:avLst/>
                <a:gdLst/>
                <a:ahLst/>
                <a:cxnLst/>
                <a:rect l="l" t="t" r="r" b="b"/>
                <a:pathLst>
                  <a:path w="16413" h="9007" extrusionOk="0">
                    <a:moveTo>
                      <a:pt x="16412" y="6271"/>
                    </a:moveTo>
                    <a:cubicBezTo>
                      <a:pt x="14911" y="5037"/>
                      <a:pt x="8006" y="801"/>
                      <a:pt x="4737" y="367"/>
                    </a:cubicBezTo>
                    <a:cubicBezTo>
                      <a:pt x="1402" y="0"/>
                      <a:pt x="1" y="1635"/>
                      <a:pt x="234" y="2002"/>
                    </a:cubicBezTo>
                    <a:cubicBezTo>
                      <a:pt x="434" y="2402"/>
                      <a:pt x="13143" y="9007"/>
                      <a:pt x="13777" y="8940"/>
                    </a:cubicBezTo>
                    <a:cubicBezTo>
                      <a:pt x="14411" y="8840"/>
                      <a:pt x="16412" y="6271"/>
                      <a:pt x="16412" y="62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p:nvPr/>
            </p:nvSpPr>
            <p:spPr>
              <a:xfrm>
                <a:off x="1638140" y="3503143"/>
                <a:ext cx="3431847" cy="1169035"/>
              </a:xfrm>
              <a:custGeom>
                <a:avLst/>
                <a:gdLst/>
                <a:ahLst/>
                <a:cxnLst/>
                <a:rect l="l" t="t" r="r" b="b"/>
                <a:pathLst>
                  <a:path w="73053" h="24885" extrusionOk="0">
                    <a:moveTo>
                      <a:pt x="52338" y="3202"/>
                    </a:moveTo>
                    <a:cubicBezTo>
                      <a:pt x="52338" y="3202"/>
                      <a:pt x="46801" y="334"/>
                      <a:pt x="43498" y="167"/>
                    </a:cubicBezTo>
                    <a:cubicBezTo>
                      <a:pt x="40196" y="0"/>
                      <a:pt x="36360" y="2502"/>
                      <a:pt x="33858" y="2602"/>
                    </a:cubicBezTo>
                    <a:cubicBezTo>
                      <a:pt x="31356" y="2735"/>
                      <a:pt x="23484" y="434"/>
                      <a:pt x="20982" y="1034"/>
                    </a:cubicBezTo>
                    <a:cubicBezTo>
                      <a:pt x="18480" y="1601"/>
                      <a:pt x="18180" y="3469"/>
                      <a:pt x="18614" y="4770"/>
                    </a:cubicBezTo>
                    <a:cubicBezTo>
                      <a:pt x="18981" y="6071"/>
                      <a:pt x="21383" y="7072"/>
                      <a:pt x="21383" y="7072"/>
                    </a:cubicBezTo>
                    <a:cubicBezTo>
                      <a:pt x="21383" y="7072"/>
                      <a:pt x="15345" y="4503"/>
                      <a:pt x="13444" y="3736"/>
                    </a:cubicBezTo>
                    <a:cubicBezTo>
                      <a:pt x="11509" y="2969"/>
                      <a:pt x="6972" y="701"/>
                      <a:pt x="4771" y="600"/>
                    </a:cubicBezTo>
                    <a:cubicBezTo>
                      <a:pt x="2536" y="534"/>
                      <a:pt x="368" y="534"/>
                      <a:pt x="167" y="2268"/>
                    </a:cubicBezTo>
                    <a:cubicBezTo>
                      <a:pt x="1" y="4036"/>
                      <a:pt x="19014" y="12876"/>
                      <a:pt x="23517" y="15478"/>
                    </a:cubicBezTo>
                    <a:cubicBezTo>
                      <a:pt x="27987" y="18113"/>
                      <a:pt x="30956" y="19047"/>
                      <a:pt x="33058" y="18780"/>
                    </a:cubicBezTo>
                    <a:cubicBezTo>
                      <a:pt x="35226" y="18547"/>
                      <a:pt x="41063" y="16312"/>
                      <a:pt x="45133" y="16712"/>
                    </a:cubicBezTo>
                    <a:cubicBezTo>
                      <a:pt x="47768" y="16945"/>
                      <a:pt x="54873" y="17279"/>
                      <a:pt x="68583" y="24885"/>
                    </a:cubicBezTo>
                    <a:cubicBezTo>
                      <a:pt x="68883" y="24317"/>
                      <a:pt x="73053" y="15444"/>
                      <a:pt x="73053" y="15444"/>
                    </a:cubicBezTo>
                    <a:cubicBezTo>
                      <a:pt x="73053" y="15444"/>
                      <a:pt x="61578" y="11208"/>
                      <a:pt x="58676" y="8306"/>
                    </a:cubicBezTo>
                    <a:cubicBezTo>
                      <a:pt x="55774" y="5437"/>
                      <a:pt x="52338" y="3202"/>
                      <a:pt x="52338" y="32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5" name="Google Shape;895;p42"/>
          <p:cNvGrpSpPr/>
          <p:nvPr/>
        </p:nvGrpSpPr>
        <p:grpSpPr>
          <a:xfrm>
            <a:off x="2496225" y="922902"/>
            <a:ext cx="542964" cy="465786"/>
            <a:chOff x="2496225" y="922902"/>
            <a:chExt cx="542964" cy="465786"/>
          </a:xfrm>
        </p:grpSpPr>
        <p:sp>
          <p:nvSpPr>
            <p:cNvPr id="896" name="Google Shape;896;p42"/>
            <p:cNvSpPr/>
            <p:nvPr/>
          </p:nvSpPr>
          <p:spPr>
            <a:xfrm>
              <a:off x="2496225" y="92290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2883033" y="120796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1CC2DE9D-4095-4A76-9AE0-A628D6605D85}"/>
              </a:ext>
            </a:extLst>
          </p:cNvPr>
          <p:cNvPicPr>
            <a:picLocks noChangeAspect="1"/>
          </p:cNvPicPr>
          <p:nvPr/>
        </p:nvPicPr>
        <p:blipFill>
          <a:blip r:embed="rId3"/>
          <a:stretch>
            <a:fillRect/>
          </a:stretch>
        </p:blipFill>
        <p:spPr>
          <a:xfrm>
            <a:off x="2071253" y="2376953"/>
            <a:ext cx="6746176" cy="2485434"/>
          </a:xfrm>
          <a:prstGeom prst="rect">
            <a:avLst/>
          </a:prstGeom>
        </p:spPr>
      </p:pic>
    </p:spTree>
    <p:extLst>
      <p:ext uri="{BB962C8B-B14F-4D97-AF65-F5344CB8AC3E}">
        <p14:creationId xmlns:p14="http://schemas.microsoft.com/office/powerpoint/2010/main" val="944224616"/>
      </p:ext>
    </p:extLst>
  </p:cSld>
  <p:clrMapOvr>
    <a:masterClrMapping/>
  </p:clrMapOvr>
</p:sld>
</file>

<file path=ppt/theme/theme1.xml><?xml version="1.0" encoding="utf-8"?>
<a:theme xmlns:a="http://schemas.openxmlformats.org/drawingml/2006/main" name="Cryptocurrency Today by Slidesgo">
  <a:themeElements>
    <a:clrScheme name="Simple Light">
      <a:dk1>
        <a:srgbClr val="F1E8DC"/>
      </a:dk1>
      <a:lt1>
        <a:srgbClr val="FFFFFF"/>
      </a:lt1>
      <a:dk2>
        <a:srgbClr val="FBBF60"/>
      </a:dk2>
      <a:lt2>
        <a:srgbClr val="39B0D1"/>
      </a:lt2>
      <a:accent1>
        <a:srgbClr val="66B888"/>
      </a:accent1>
      <a:accent2>
        <a:srgbClr val="FE98B0"/>
      </a:accent2>
      <a:accent3>
        <a:srgbClr val="383838"/>
      </a:accent3>
      <a:accent4>
        <a:srgbClr val="FFFFFF"/>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483</Words>
  <Application>Microsoft Office PowerPoint</Application>
  <PresentationFormat>On-screen Show (16:9)</PresentationFormat>
  <Paragraphs>64</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Roboto Condensed Light</vt:lpstr>
      <vt:lpstr>Nunito</vt:lpstr>
      <vt:lpstr>-apple-system</vt:lpstr>
      <vt:lpstr>Ubuntu</vt:lpstr>
      <vt:lpstr>Chewy</vt:lpstr>
      <vt:lpstr>Arial</vt:lpstr>
      <vt:lpstr>Cryptocurrency Today by Slidesgo</vt:lpstr>
      <vt:lpstr>Blockchain Based Crowdfunding</vt:lpstr>
      <vt:lpstr>Group7(ABT)</vt:lpstr>
      <vt:lpstr>01</vt:lpstr>
      <vt:lpstr>Important Terminologies :</vt:lpstr>
      <vt:lpstr>Project overview </vt:lpstr>
      <vt:lpstr>Why we pick this idea?</vt:lpstr>
      <vt:lpstr>Why we choose the smart contracts?</vt:lpstr>
      <vt:lpstr>Project Goals: </vt:lpstr>
      <vt:lpstr>Project Goals: </vt:lpstr>
      <vt:lpstr>Project Goals: </vt:lpstr>
      <vt:lpstr>Project Goals: </vt:lpstr>
      <vt:lpstr>Project Goals: </vt:lpstr>
      <vt:lpstr>Project Goals: </vt:lpstr>
      <vt:lpstr>Project Goals: </vt:lpstr>
      <vt:lpstr>Project Goals: </vt:lpstr>
      <vt:lpstr>Working Model</vt:lpstr>
      <vt:lpstr>Demo </vt:lpstr>
      <vt:lpstr>Thank You </vt:lpstr>
      <vt:lpstr>Resources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Based Crowdfunding</dc:title>
  <cp:lastModifiedBy>Ayat Salem</cp:lastModifiedBy>
  <cp:revision>5</cp:revision>
  <dcterms:modified xsi:type="dcterms:W3CDTF">2022-01-10T07:41:03Z</dcterms:modified>
</cp:coreProperties>
</file>