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4681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8766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07853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729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087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53628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6685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971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810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279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092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153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4130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504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196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8753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234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46AEAF-5219-4E09-BF4E-8DE1C567D69B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477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AA275-BF90-426A-A6F0-201F9AF4B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err="1" smtClean="0"/>
              <a:t>Bayaneni</a:t>
            </a:r>
            <a:r>
              <a:rPr lang="en-IN" sz="4000" dirty="0" smtClean="0"/>
              <a:t> </a:t>
            </a:r>
            <a:r>
              <a:rPr lang="en-IN" sz="4000" dirty="0" err="1" smtClean="0"/>
              <a:t>Naresh</a:t>
            </a:r>
            <a:r>
              <a:rPr lang="en-IN" sz="4000" dirty="0" smtClean="0"/>
              <a:t> </a:t>
            </a:r>
            <a:r>
              <a:rPr lang="en-IN" sz="4000" dirty="0"/>
              <a:t>(A4/Analyst)</a:t>
            </a:r>
            <a:br>
              <a:rPr lang="en-IN" sz="4000" dirty="0"/>
            </a:br>
            <a:r>
              <a:rPr lang="en-IN" sz="4000" dirty="0"/>
              <a:t>Case Study: Flight 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BF9AA9E-B488-4BF9-8319-542399D17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9371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73138-2050-4EF1-8ED3-D49E347C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25" y="705566"/>
            <a:ext cx="9601196" cy="1303867"/>
          </a:xfrm>
        </p:spPr>
        <p:txBody>
          <a:bodyPr/>
          <a:lstStyle/>
          <a:p>
            <a:r>
              <a:rPr lang="en-IN" dirty="0"/>
              <a:t>              Microservice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53C308-DF85-4BE4-98D6-4102D672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xmlns="" id="{7C5F1B03-14D4-4520-BFDE-20DB5765DAEE}"/>
              </a:ext>
            </a:extLst>
          </p:cNvPr>
          <p:cNvSpPr/>
          <p:nvPr/>
        </p:nvSpPr>
        <p:spPr>
          <a:xfrm>
            <a:off x="9524625" y="2553063"/>
            <a:ext cx="1411549" cy="95878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 </a:t>
            </a:r>
            <a:r>
              <a:rPr lang="en-I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db(admin)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BD57E64-B11C-42F5-9D35-6B9CBEFD8542}"/>
              </a:ext>
            </a:extLst>
          </p:cNvPr>
          <p:cNvSpPr/>
          <p:nvPr/>
        </p:nvSpPr>
        <p:spPr>
          <a:xfrm>
            <a:off x="5530788" y="2135078"/>
            <a:ext cx="1589103" cy="7057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Security</a:t>
            </a:r>
          </a:p>
          <a:p>
            <a:pPr algn="ctr"/>
            <a:r>
              <a:rPr lang="en-IN" dirty="0"/>
              <a:t>Service</a:t>
            </a: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0A3595F-C738-4775-870F-9474EC925A7A}"/>
              </a:ext>
            </a:extLst>
          </p:cNvPr>
          <p:cNvSpPr/>
          <p:nvPr/>
        </p:nvSpPr>
        <p:spPr>
          <a:xfrm>
            <a:off x="5526349" y="3014626"/>
            <a:ext cx="1589103" cy="7057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Flight Search </a:t>
            </a:r>
            <a:r>
              <a:rPr lang="en-IN" dirty="0"/>
              <a:t>Service</a:t>
            </a:r>
          </a:p>
          <a:p>
            <a:pPr algn="ctr"/>
            <a:r>
              <a:rPr lang="en-IN" dirty="0" smtClean="0"/>
              <a:t>Port:8080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D9E458D-8156-4684-A0A8-95EF593C587F}"/>
              </a:ext>
            </a:extLst>
          </p:cNvPr>
          <p:cNvSpPr/>
          <p:nvPr/>
        </p:nvSpPr>
        <p:spPr>
          <a:xfrm>
            <a:off x="5481960" y="3856047"/>
            <a:ext cx="1589103" cy="750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</a:t>
            </a:r>
            <a:r>
              <a:rPr lang="en-IN" sz="1400" dirty="0" smtClean="0"/>
              <a:t> </a:t>
            </a:r>
            <a:r>
              <a:rPr lang="en-IN" dirty="0" err="1" smtClean="0"/>
              <a:t>microservice</a:t>
            </a:r>
            <a:endParaRPr lang="en-IN" dirty="0"/>
          </a:p>
          <a:p>
            <a:pPr algn="ctr"/>
            <a:r>
              <a:rPr lang="en-IN" dirty="0" smtClean="0"/>
              <a:t>Port:8089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1C37D52-7BB9-4AAC-B7C1-EA57545A6325}"/>
              </a:ext>
            </a:extLst>
          </p:cNvPr>
          <p:cNvSpPr/>
          <p:nvPr/>
        </p:nvSpPr>
        <p:spPr>
          <a:xfrm>
            <a:off x="969885" y="3347639"/>
            <a:ext cx="1087696" cy="1176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 (UI)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0108928-F6C4-43B4-ABDB-59668C4182A6}"/>
              </a:ext>
            </a:extLst>
          </p:cNvPr>
          <p:cNvCxnSpPr/>
          <p:nvPr/>
        </p:nvCxnSpPr>
        <p:spPr>
          <a:xfrm>
            <a:off x="3107184" y="3506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21E4597-C3C2-4092-B785-1626F71A0F42}"/>
              </a:ext>
            </a:extLst>
          </p:cNvPr>
          <p:cNvCxnSpPr>
            <a:cxnSpLocks/>
          </p:cNvCxnSpPr>
          <p:nvPr/>
        </p:nvCxnSpPr>
        <p:spPr>
          <a:xfrm flipV="1">
            <a:off x="3691072" y="2487966"/>
            <a:ext cx="1844155" cy="815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F9AF590-4990-4B22-ABB5-4A4CAF66C55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717705" y="3367514"/>
            <a:ext cx="1808644" cy="18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5CBDBEC-C528-44BF-A36F-0818A546A89E}"/>
              </a:ext>
            </a:extLst>
          </p:cNvPr>
          <p:cNvCxnSpPr>
            <a:cxnSpLocks/>
          </p:cNvCxnSpPr>
          <p:nvPr/>
        </p:nvCxnSpPr>
        <p:spPr>
          <a:xfrm flipH="1" flipV="1">
            <a:off x="3707628" y="3929603"/>
            <a:ext cx="1772669" cy="237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39B135B0-9FF1-4D71-B206-DF3F52181D2D}"/>
              </a:ext>
            </a:extLst>
          </p:cNvPr>
          <p:cNvCxnSpPr>
            <a:cxnSpLocks/>
          </p:cNvCxnSpPr>
          <p:nvPr/>
        </p:nvCxnSpPr>
        <p:spPr>
          <a:xfrm flipV="1">
            <a:off x="7084380" y="2342446"/>
            <a:ext cx="905523" cy="216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A9A093A2-76AA-4D51-BB74-CF18BB9BCD3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642245" y="4523932"/>
            <a:ext cx="1839715" cy="742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51CF1554-31F9-48F9-A7BF-F85D975A24BA}"/>
              </a:ext>
            </a:extLst>
          </p:cNvPr>
          <p:cNvCxnSpPr>
            <a:cxnSpLocks/>
            <a:stCxn id="7" idx="3"/>
            <a:endCxn id="30" idx="2"/>
          </p:cNvCxnSpPr>
          <p:nvPr/>
        </p:nvCxnSpPr>
        <p:spPr>
          <a:xfrm flipV="1">
            <a:off x="7071063" y="3976778"/>
            <a:ext cx="2614475" cy="25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404E6CEE-A06E-480D-A6A7-85052C189358}"/>
              </a:ext>
            </a:extLst>
          </p:cNvPr>
          <p:cNvCxnSpPr>
            <a:cxnSpLocks/>
          </p:cNvCxnSpPr>
          <p:nvPr/>
        </p:nvCxnSpPr>
        <p:spPr>
          <a:xfrm flipV="1">
            <a:off x="7041247" y="5339752"/>
            <a:ext cx="2530130" cy="74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38DB0F3-DC62-4EC9-A9EE-28C8696C594D}"/>
              </a:ext>
            </a:extLst>
          </p:cNvPr>
          <p:cNvSpPr/>
          <p:nvPr/>
        </p:nvSpPr>
        <p:spPr>
          <a:xfrm>
            <a:off x="5481960" y="4968815"/>
            <a:ext cx="1589103" cy="59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Booking Service</a:t>
            </a:r>
          </a:p>
          <a:p>
            <a:pPr algn="ctr"/>
            <a:r>
              <a:rPr lang="en-IN" sz="1400" dirty="0" smtClean="0"/>
              <a:t>Port:8087</a:t>
            </a:r>
            <a:endParaRPr lang="en-IN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BFFA6C9-7AEE-4683-A376-0736E14E7DCF}"/>
              </a:ext>
            </a:extLst>
          </p:cNvPr>
          <p:cNvSpPr/>
          <p:nvPr/>
        </p:nvSpPr>
        <p:spPr>
          <a:xfrm>
            <a:off x="7891873" y="1938863"/>
            <a:ext cx="1251752" cy="5903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 Service</a:t>
            </a:r>
          </a:p>
          <a:p>
            <a:pPr algn="ctr"/>
            <a:r>
              <a:rPr lang="en-IN" sz="1400" dirty="0" smtClean="0"/>
              <a:t>Port:8683</a:t>
            </a:r>
            <a:endParaRPr lang="en-IN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6D165F1D-E66C-4EED-9B62-513E90D11370}"/>
              </a:ext>
            </a:extLst>
          </p:cNvPr>
          <p:cNvSpPr/>
          <p:nvPr/>
        </p:nvSpPr>
        <p:spPr>
          <a:xfrm>
            <a:off x="7901123" y="2695378"/>
            <a:ext cx="1263589" cy="6522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Admin Service</a:t>
            </a:r>
          </a:p>
          <a:p>
            <a:pPr algn="ctr"/>
            <a:r>
              <a:rPr lang="en-IN" sz="1400" dirty="0"/>
              <a:t>Port:8088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90F3D0A3-6D05-4E5E-A50E-91399BB44BB2}"/>
              </a:ext>
            </a:extLst>
          </p:cNvPr>
          <p:cNvCxnSpPr>
            <a:cxnSpLocks/>
            <a:stCxn id="6" idx="3"/>
            <a:endCxn id="30" idx="2"/>
          </p:cNvCxnSpPr>
          <p:nvPr/>
        </p:nvCxnSpPr>
        <p:spPr>
          <a:xfrm>
            <a:off x="7115452" y="3367514"/>
            <a:ext cx="2570086" cy="609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6F4F65F1-C280-4BDC-8425-CB4E03CC6320}"/>
              </a:ext>
            </a:extLst>
          </p:cNvPr>
          <p:cNvCxnSpPr>
            <a:endCxn id="42" idx="1"/>
          </p:cNvCxnSpPr>
          <p:nvPr/>
        </p:nvCxnSpPr>
        <p:spPr>
          <a:xfrm>
            <a:off x="7091038" y="2686795"/>
            <a:ext cx="810085" cy="334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381D07BB-8572-49DF-899F-2C6F5EE920E8}"/>
              </a:ext>
            </a:extLst>
          </p:cNvPr>
          <p:cNvCxnSpPr>
            <a:cxnSpLocks/>
          </p:cNvCxnSpPr>
          <p:nvPr/>
        </p:nvCxnSpPr>
        <p:spPr>
          <a:xfrm flipV="1">
            <a:off x="9143625" y="3054808"/>
            <a:ext cx="470885" cy="142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14A6046-6633-4250-BC29-567141ABF8A4}"/>
              </a:ext>
            </a:extLst>
          </p:cNvPr>
          <p:cNvSpPr/>
          <p:nvPr/>
        </p:nvSpPr>
        <p:spPr>
          <a:xfrm>
            <a:off x="2639440" y="2559161"/>
            <a:ext cx="1078265" cy="30199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API Gateway</a:t>
            </a:r>
          </a:p>
          <a:p>
            <a:pPr algn="ctr"/>
            <a:r>
              <a:rPr lang="en-IN" sz="1400" dirty="0"/>
              <a:t>Port:30003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Swagger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9BE4DD0-8A59-4927-9C43-9EBDFD95EA47}"/>
              </a:ext>
            </a:extLst>
          </p:cNvPr>
          <p:cNvCxnSpPr/>
          <p:nvPr/>
        </p:nvCxnSpPr>
        <p:spPr>
          <a:xfrm>
            <a:off x="2081256" y="3955322"/>
            <a:ext cx="5534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ylinder 29">
            <a:extLst>
              <a:ext uri="{FF2B5EF4-FFF2-40B4-BE49-F238E27FC236}">
                <a16:creationId xmlns:a16="http://schemas.microsoft.com/office/drawing/2014/main" xmlns="" id="{6A159680-EC49-4B47-A586-D51F00B280DE}"/>
              </a:ext>
            </a:extLst>
          </p:cNvPr>
          <p:cNvSpPr/>
          <p:nvPr/>
        </p:nvSpPr>
        <p:spPr>
          <a:xfrm>
            <a:off x="9685538" y="3648975"/>
            <a:ext cx="1250636" cy="65560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</a:t>
            </a:r>
            <a:r>
              <a:rPr lang="en-IN" dirty="0" smtClean="0"/>
              <a:t>db(flights)</a:t>
            </a:r>
            <a:endParaRPr lang="en-IN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xmlns="" id="{5FC31610-0161-458F-8227-3BD64C2C9257}"/>
              </a:ext>
            </a:extLst>
          </p:cNvPr>
          <p:cNvSpPr/>
          <p:nvPr/>
        </p:nvSpPr>
        <p:spPr>
          <a:xfrm>
            <a:off x="9614510" y="4787660"/>
            <a:ext cx="1411549" cy="93165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</a:t>
            </a:r>
            <a:r>
              <a:rPr lang="en-IN" dirty="0" smtClean="0"/>
              <a:t>db(tickets)</a:t>
            </a:r>
            <a:endParaRPr lang="en-IN" dirty="0"/>
          </a:p>
        </p:txBody>
      </p:sp>
      <p:sp>
        <p:nvSpPr>
          <p:cNvPr id="50" name="Cylinder 29">
            <a:extLst>
              <a:ext uri="{FF2B5EF4-FFF2-40B4-BE49-F238E27FC236}">
                <a16:creationId xmlns:a16="http://schemas.microsoft.com/office/drawing/2014/main" xmlns="" id="{6A159680-EC49-4B47-A586-D51F00B280DE}"/>
              </a:ext>
            </a:extLst>
          </p:cNvPr>
          <p:cNvSpPr/>
          <p:nvPr/>
        </p:nvSpPr>
        <p:spPr>
          <a:xfrm>
            <a:off x="9532190" y="1552755"/>
            <a:ext cx="1250830" cy="84538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</a:t>
            </a:r>
            <a:r>
              <a:rPr lang="en-IN" dirty="0" smtClean="0"/>
              <a:t>db(user)</a:t>
            </a:r>
            <a:endParaRPr lang="en-IN" dirty="0"/>
          </a:p>
        </p:txBody>
      </p:sp>
      <p:cxnSp>
        <p:nvCxnSpPr>
          <p:cNvPr id="52" name="Straight Connector 51"/>
          <p:cNvCxnSpPr>
            <a:stCxn id="41" idx="3"/>
            <a:endCxn id="50" idx="2"/>
          </p:cNvCxnSpPr>
          <p:nvPr/>
        </p:nvCxnSpPr>
        <p:spPr>
          <a:xfrm flipV="1">
            <a:off x="9143625" y="1975449"/>
            <a:ext cx="388565" cy="258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61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55DAF-25B6-4A60-96DB-9C86B896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722A96-1DCB-4056-8D3C-C2A4A05E3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91432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296</TotalTime>
  <Words>48</Words>
  <Application>Microsoft Office PowerPoint</Application>
  <PresentationFormat>Custom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Organic</vt:lpstr>
      <vt:lpstr>Bayaneni Naresh (A4/Analyst) Case Study: Flight Booking System</vt:lpstr>
      <vt:lpstr>              Microservice Architecture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Addanki  Viswani (A4/Analyst) Case Study: Agriculture Crop Deal</dc:title>
  <dc:creator>17B01A0501 VISWANI</dc:creator>
  <cp:lastModifiedBy>bonthuvenkatachowdary@gmail.com</cp:lastModifiedBy>
  <cp:revision>9</cp:revision>
  <dcterms:created xsi:type="dcterms:W3CDTF">2021-10-03T12:17:40Z</dcterms:created>
  <dcterms:modified xsi:type="dcterms:W3CDTF">2021-10-11T03:53:00Z</dcterms:modified>
</cp:coreProperties>
</file>