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14"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12/10/2021</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10/12/2021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bayaneni.naresh@capgemini.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youtu.be/9mS-XGMwZp0" TargetMode="External"/><Relationship Id="rId5" Type="http://schemas.openxmlformats.org/officeDocument/2006/relationships/image" Target="../media/image13.png"/><Relationship Id="rId4" Type="http://schemas.openxmlformats.org/officeDocument/2006/relationships/hyperlink" Target="https://github.com/BayaneniNaresh/Case-study.git" TargetMode="External"/><Relationship Id="rId9"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endParaRPr lang="en-US" altLang="en-US" dirty="0"/>
          </a:p>
          <a:p>
            <a:pPr eaLnBrk="1" hangingPunct="1">
              <a:lnSpc>
                <a:spcPct val="114000"/>
              </a:lnSpc>
            </a:pPr>
            <a:r>
              <a:rPr lang="en-US" altLang="en-US" b="1" dirty="0"/>
              <a:t>Flight Booking System Application</a:t>
            </a:r>
          </a:p>
          <a:p>
            <a:pPr eaLnBrk="1" hangingPunct="1">
              <a:lnSpc>
                <a:spcPct val="114000"/>
              </a:lnSpc>
              <a:buFont typeface="Arial" pitchFamily="34" charset="0"/>
              <a:buChar char="•"/>
            </a:pPr>
            <a:r>
              <a:rPr lang="en-IN" altLang="en-US" dirty="0"/>
              <a:t>  Completed end to end case study of </a:t>
            </a:r>
            <a:r>
              <a:rPr lang="en-IN" altLang="en-US" b="1" dirty="0"/>
              <a:t>Flight</a:t>
            </a:r>
            <a:r>
              <a:rPr lang="en-IN" altLang="en-US" dirty="0"/>
              <a:t> </a:t>
            </a:r>
            <a:r>
              <a:rPr lang="en-IN" altLang="en-US" b="1" dirty="0"/>
              <a:t>Booking</a:t>
            </a:r>
            <a:r>
              <a:rPr lang="en-IN" altLang="en-US" dirty="0"/>
              <a:t> </a:t>
            </a:r>
            <a:r>
              <a:rPr lang="en-IN" altLang="en-US" b="1" dirty="0"/>
              <a:t>System</a:t>
            </a:r>
            <a:r>
              <a:rPr lang="en-IN" altLang="en-US" dirty="0"/>
              <a:t> </a:t>
            </a:r>
            <a:r>
              <a:rPr lang="en-IN" altLang="en-US" b="1" dirty="0"/>
              <a:t>Application</a:t>
            </a:r>
            <a:r>
              <a:rPr lang="en-IN" altLang="en-US" dirty="0"/>
              <a:t> with </a:t>
            </a:r>
            <a:r>
              <a:rPr lang="en-IN" altLang="en-US" b="1" dirty="0"/>
              <a:t>Spring Boot</a:t>
            </a:r>
            <a:r>
              <a:rPr lang="en-IN" altLang="en-US" dirty="0"/>
              <a:t>, </a:t>
            </a:r>
            <a:r>
              <a:rPr lang="en-IN" altLang="en-US" b="1" dirty="0"/>
              <a:t>Angular</a:t>
            </a:r>
            <a:r>
              <a:rPr lang="en-IN" altLang="en-US" dirty="0"/>
              <a:t> and </a:t>
            </a:r>
            <a:r>
              <a:rPr lang="en-IN" altLang="en-US" b="1" dirty="0"/>
              <a:t>MongoDB</a:t>
            </a:r>
            <a:r>
              <a:rPr lang="en-IN" altLang="en-US" dirty="0"/>
              <a:t> along with </a:t>
            </a:r>
            <a:r>
              <a:rPr lang="en-IN" altLang="en-US" b="1" dirty="0"/>
              <a:t>JWT</a:t>
            </a:r>
            <a:r>
              <a:rPr lang="en-IN" altLang="en-US" dirty="0"/>
              <a:t> </a:t>
            </a:r>
            <a:r>
              <a:rPr lang="en-IN" altLang="en-US" b="1" dirty="0"/>
              <a:t>authentication</a:t>
            </a:r>
            <a:r>
              <a:rPr lang="en-IN" altLang="en-US" dirty="0"/>
              <a:t>, </a:t>
            </a:r>
            <a:r>
              <a:rPr lang="en-IN" altLang="en-US" b="1" dirty="0"/>
              <a:t>Swagger </a:t>
            </a:r>
            <a:r>
              <a:rPr lang="en-IN" altLang="en-US" dirty="0"/>
              <a:t>and</a:t>
            </a:r>
            <a:r>
              <a:rPr lang="en-IN" altLang="en-US" b="1" dirty="0"/>
              <a:t> </a:t>
            </a:r>
            <a:r>
              <a:rPr lang="en-IN" altLang="en-US" dirty="0"/>
              <a:t>implemented</a:t>
            </a:r>
            <a:r>
              <a:rPr lang="en-IN" altLang="en-US" b="1" dirty="0"/>
              <a:t> </a:t>
            </a:r>
            <a:r>
              <a:rPr lang="en-IN" altLang="en-US" dirty="0"/>
              <a:t>testing</a:t>
            </a:r>
            <a:r>
              <a:rPr lang="en-IN" altLang="en-US" b="1" dirty="0"/>
              <a:t>  </a:t>
            </a:r>
            <a:r>
              <a:rPr lang="en-IN" altLang="en-US" dirty="0"/>
              <a:t>using</a:t>
            </a:r>
            <a:r>
              <a:rPr lang="en-IN" altLang="en-US" b="1" dirty="0"/>
              <a:t> Mockito.</a:t>
            </a:r>
          </a:p>
          <a:p>
            <a:pPr eaLnBrk="1" hangingPunct="1">
              <a:lnSpc>
                <a:spcPct val="114000"/>
              </a:lnSpc>
              <a:buFont typeface="Arial" pitchFamily="34" charset="0"/>
              <a:buChar char="•"/>
            </a:pPr>
            <a:r>
              <a:rPr lang="en-IN" altLang="nl-NL" dirty="0"/>
              <a:t>Completed</a:t>
            </a:r>
            <a:r>
              <a:rPr lang="en-IN" altLang="nl-NL" b="1" dirty="0"/>
              <a:t> ”Python for Data Science and Artificial Intelligence “ </a:t>
            </a:r>
            <a:r>
              <a:rPr lang="en-IN" altLang="nl-NL" dirty="0"/>
              <a:t>course</a:t>
            </a:r>
            <a:r>
              <a:rPr lang="en-IN" altLang="nl-NL" b="1" dirty="0"/>
              <a:t> </a:t>
            </a:r>
            <a:r>
              <a:rPr lang="en-IN" altLang="nl-NL" dirty="0"/>
              <a:t>at</a:t>
            </a:r>
            <a:r>
              <a:rPr lang="en-IN" altLang="nl-NL" b="1" dirty="0"/>
              <a:t> Coursera.</a:t>
            </a:r>
          </a:p>
          <a:p>
            <a:pPr eaLnBrk="1" hangingPunct="1">
              <a:lnSpc>
                <a:spcPct val="114000"/>
              </a:lnSpc>
            </a:pPr>
            <a:r>
              <a:rPr lang="en-IN" altLang="nl-NL" b="1" dirty="0"/>
              <a:t>S2S Translator using CNN</a:t>
            </a:r>
          </a:p>
          <a:p>
            <a:pPr eaLnBrk="1" hangingPunct="1">
              <a:lnSpc>
                <a:spcPct val="114000"/>
              </a:lnSpc>
              <a:buFont typeface="Arial" pitchFamily="34" charset="0"/>
              <a:buChar char="•"/>
            </a:pPr>
            <a:r>
              <a:rPr lang="en-IN" altLang="nl-NL" dirty="0"/>
              <a:t>completed</a:t>
            </a:r>
            <a:r>
              <a:rPr lang="en-IN" altLang="nl-NL" b="1" dirty="0"/>
              <a:t> </a:t>
            </a:r>
            <a:r>
              <a:rPr lang="en-IN" altLang="nl-NL" dirty="0"/>
              <a:t>end</a:t>
            </a:r>
            <a:r>
              <a:rPr lang="en-IN" altLang="nl-NL" b="1" dirty="0"/>
              <a:t> </a:t>
            </a:r>
            <a:r>
              <a:rPr lang="en-IN" altLang="nl-NL" dirty="0"/>
              <a:t>to</a:t>
            </a:r>
            <a:r>
              <a:rPr lang="en-IN" altLang="nl-NL" b="1" dirty="0"/>
              <a:t> </a:t>
            </a:r>
            <a:r>
              <a:rPr lang="en-IN" altLang="nl-NL" dirty="0"/>
              <a:t>end</a:t>
            </a:r>
            <a:r>
              <a:rPr lang="en-IN" altLang="nl-NL" b="1" dirty="0"/>
              <a:t> </a:t>
            </a:r>
            <a:r>
              <a:rPr lang="en-IN" altLang="nl-NL" dirty="0"/>
              <a:t>project</a:t>
            </a:r>
            <a:r>
              <a:rPr lang="en-IN" altLang="nl-NL" b="1" dirty="0"/>
              <a:t> i</a:t>
            </a:r>
            <a:r>
              <a:rPr lang="en-IN" altLang="nl-NL" dirty="0"/>
              <a:t>n</a:t>
            </a:r>
            <a:r>
              <a:rPr lang="en-IN" altLang="nl-NL" b="1" dirty="0"/>
              <a:t> </a:t>
            </a:r>
            <a:r>
              <a:rPr lang="en-IN" altLang="nl-NL" dirty="0"/>
              <a:t>final</a:t>
            </a:r>
            <a:r>
              <a:rPr lang="en-IN" altLang="nl-NL" b="1" dirty="0"/>
              <a:t> </a:t>
            </a:r>
            <a:r>
              <a:rPr lang="en-IN" altLang="nl-NL" dirty="0"/>
              <a:t>semester using </a:t>
            </a:r>
            <a:r>
              <a:rPr lang="en-IN" altLang="nl-NL" b="1" dirty="0"/>
              <a:t>python</a:t>
            </a:r>
            <a:r>
              <a:rPr lang="en-IN" altLang="nl-NL" dirty="0"/>
              <a:t> and </a:t>
            </a:r>
            <a:r>
              <a:rPr lang="en-IN" altLang="nl-NL" b="1" dirty="0"/>
              <a:t>Machine</a:t>
            </a:r>
            <a:r>
              <a:rPr lang="en-IN" altLang="nl-NL" dirty="0"/>
              <a:t> </a:t>
            </a:r>
            <a:r>
              <a:rPr lang="en-IN" altLang="nl-NL" b="1" dirty="0"/>
              <a:t>Learning.</a:t>
            </a:r>
          </a:p>
          <a:p>
            <a:pPr eaLnBrk="1" hangingPunct="1">
              <a:lnSpc>
                <a:spcPct val="114000"/>
              </a:lnSpc>
              <a:buFont typeface="Arial" pitchFamily="34" charset="0"/>
              <a:buChar char="•"/>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 xmlns:a16="http://schemas.microsoft.com/office/drawing/2014/main" id="{994FC039-D8C9-4401-93CE-88467263C848}"/>
              </a:ext>
            </a:extLst>
          </p:cNvPr>
          <p:cNvSpPr>
            <a:spLocks noGrp="1"/>
          </p:cNvSpPr>
          <p:nvPr>
            <p:ph type="body" sz="quarter" idx="43"/>
          </p:nvPr>
        </p:nvSpPr>
        <p:spPr>
          <a:xfrm>
            <a:off x="3649663" y="1341437"/>
            <a:ext cx="2374900" cy="233363"/>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 xmlns:a16="http://schemas.microsoft.com/office/drawing/2014/main" id="{0DF2099D-8FC2-44CE-AB60-E2C2257CB05D}"/>
              </a:ext>
            </a:extLst>
          </p:cNvPr>
          <p:cNvSpPr>
            <a:spLocks noGrp="1"/>
          </p:cNvSpPr>
          <p:nvPr>
            <p:ph type="body" sz="quarter" idx="47"/>
          </p:nvPr>
        </p:nvSpPr>
        <p:spPr>
          <a:xfrm>
            <a:off x="3273425" y="1574800"/>
            <a:ext cx="2373313" cy="2619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 xmlns:a16="http://schemas.microsoft.com/office/drawing/2014/main" id="{8B11FF61-9AA9-42E0-800D-B94AC06E095E}"/>
              </a:ext>
            </a:extLst>
          </p:cNvPr>
          <p:cNvSpPr>
            <a:spLocks noGrp="1"/>
          </p:cNvSpPr>
          <p:nvPr>
            <p:ph type="body" sz="quarter" idx="48"/>
          </p:nvPr>
        </p:nvSpPr>
        <p:spPr>
          <a:xfrm>
            <a:off x="3348038" y="1866899"/>
            <a:ext cx="2382837" cy="233363"/>
          </a:xfrm>
        </p:spPr>
        <p:txBody>
          <a:bodyPr/>
          <a:lstStyle/>
          <a:p>
            <a:pPr eaLnBrk="1" hangingPunct="1"/>
            <a:r>
              <a:rPr lang="nl-NL" altLang="nl-NL" dirty="0"/>
              <a:t>+91 9618577780</a:t>
            </a:r>
          </a:p>
        </p:txBody>
      </p:sp>
      <p:sp>
        <p:nvSpPr>
          <p:cNvPr id="7175" name="Text Placeholder 26">
            <a:extLst>
              <a:ext uri="{FF2B5EF4-FFF2-40B4-BE49-F238E27FC236}">
                <a16:creationId xmlns="" xmlns:a16="http://schemas.microsoft.com/office/drawing/2014/main" id="{BADEA8C0-D1A3-4608-9E63-683339DCC944}"/>
              </a:ext>
            </a:extLst>
          </p:cNvPr>
          <p:cNvSpPr>
            <a:spLocks noGrp="1"/>
          </p:cNvSpPr>
          <p:nvPr>
            <p:ph type="body" sz="quarter" idx="50"/>
          </p:nvPr>
        </p:nvSpPr>
        <p:spPr>
          <a:xfrm>
            <a:off x="227624" y="2895600"/>
            <a:ext cx="4265612" cy="3733800"/>
          </a:xfrm>
        </p:spPr>
        <p:txBody>
          <a:bodyPr/>
          <a:lstStyle/>
          <a:p>
            <a:pPr marL="171450" indent="-171450">
              <a:buFont typeface="Arial" panose="020B0604020202020204" pitchFamily="34" charset="0"/>
              <a:buChar char="•"/>
            </a:pPr>
            <a:r>
              <a:rPr lang="en-US" altLang="en-US" sz="1050" b="1" dirty="0"/>
              <a:t>Java 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a:t>Spring Boot, Spring Security, Spring Cloud API Gateway,</a:t>
            </a:r>
            <a:r>
              <a:rPr lang="en-US" sz="1050" dirty="0"/>
              <a:t> Eureka server. </a:t>
            </a:r>
          </a:p>
          <a:p>
            <a:pPr marL="171450" indent="-171450">
              <a:buFont typeface="Arial" panose="020B0604020202020204" pitchFamily="34" charset="0"/>
              <a:buChar char="•"/>
            </a:pPr>
            <a:r>
              <a:rPr lang="en-US" sz="1050" dirty="0"/>
              <a:t>Hands on experience in creating </a:t>
            </a:r>
            <a:r>
              <a:rPr lang="en-US" sz="1050" b="1" dirty="0"/>
              <a:t>Single page Web</a:t>
            </a:r>
            <a:r>
              <a:rPr lang="en-US" sz="1050" dirty="0"/>
              <a:t> Application in </a:t>
            </a:r>
            <a:r>
              <a:rPr lang="en-US" sz="1050" b="1" dirty="0"/>
              <a:t>Angular latest versions.</a:t>
            </a:r>
            <a:endParaRPr lang="en-US" sz="1050" dirty="0"/>
          </a:p>
          <a:p>
            <a:pPr marL="171450" indent="-171450">
              <a:buFont typeface="Arial" panose="020B0604020202020204" pitchFamily="34" charset="0"/>
              <a:buChar char="•"/>
            </a:pPr>
            <a:r>
              <a:rPr lang="en-US" sz="1050" dirty="0"/>
              <a:t>Hands on experience in connecting</a:t>
            </a:r>
            <a:r>
              <a:rPr lang="en-US" sz="1050" b="1" dirty="0"/>
              <a:t> </a:t>
            </a:r>
            <a:r>
              <a:rPr lang="en-US" sz="1050" b="1" dirty="0" err="1"/>
              <a:t>mongoDB</a:t>
            </a:r>
            <a:r>
              <a:rPr lang="en-US" sz="1050" b="1" dirty="0"/>
              <a:t> </a:t>
            </a:r>
            <a:r>
              <a:rPr lang="en-US" sz="1050" dirty="0"/>
              <a:t>with </a:t>
            </a:r>
            <a:r>
              <a:rPr lang="en-US" sz="1050" b="1" dirty="0"/>
              <a:t>spring boot</a:t>
            </a:r>
            <a:r>
              <a:rPr lang="en-US" sz="1050" dirty="0"/>
              <a:t> and </a:t>
            </a:r>
            <a:r>
              <a:rPr lang="en-US" sz="1050" b="1" dirty="0"/>
              <a:t>Angular</a:t>
            </a:r>
          </a:p>
          <a:p>
            <a:pPr marL="171450" indent="-171450">
              <a:buFont typeface="Arial" panose="020B0604020202020204" pitchFamily="34" charset="0"/>
              <a:buChar char="•"/>
            </a:pPr>
            <a:r>
              <a:rPr lang="en-US" sz="1050" dirty="0"/>
              <a:t>Experience in creating documentation with Java docs and swagger and in </a:t>
            </a:r>
            <a:r>
              <a:rPr lang="en-US" sz="1050" b="1" dirty="0"/>
              <a:t>unit testing using Junit, Mockito</a:t>
            </a:r>
          </a:p>
          <a:p>
            <a:pPr marL="171450" indent="-171450">
              <a:buFont typeface="Arial" panose="020B0604020202020204" pitchFamily="34" charset="0"/>
              <a:buChar char="•"/>
            </a:pPr>
            <a:r>
              <a:rPr lang="en-US" sz="1050" dirty="0"/>
              <a:t>Development experience in creating </a:t>
            </a:r>
            <a:r>
              <a:rPr lang="en-US" sz="1050" b="1" dirty="0"/>
              <a:t>docker images </a:t>
            </a:r>
          </a:p>
          <a:p>
            <a:pPr marL="171450" indent="-171450">
              <a:buFont typeface="Arial" panose="020B0604020202020204" pitchFamily="34" charset="0"/>
              <a:buChar char="•"/>
            </a:pPr>
            <a:r>
              <a:rPr lang="en-US" sz="1050" dirty="0"/>
              <a:t>In-depth understanding of </a:t>
            </a:r>
            <a:r>
              <a:rPr lang="en-US" sz="1050" b="1" dirty="0"/>
              <a:t>deploying spring boot</a:t>
            </a:r>
            <a:r>
              <a:rPr lang="en-US" sz="1050" dirty="0"/>
              <a:t> applications in </a:t>
            </a:r>
            <a:r>
              <a:rPr lang="en-US" sz="1050" b="1" dirty="0"/>
              <a:t>AWS Cloud</a:t>
            </a:r>
            <a:r>
              <a:rPr lang="en-US" sz="1050" dirty="0"/>
              <a:t> environment</a:t>
            </a:r>
          </a:p>
          <a:p>
            <a:pPr marL="171450" indent="-171450">
              <a:buFont typeface="Arial" panose="020B0604020202020204" pitchFamily="34" charset="0"/>
              <a:buChar char="•"/>
            </a:pPr>
            <a:r>
              <a:rPr lang="en-US" sz="1050" dirty="0"/>
              <a:t>Implementation of </a:t>
            </a:r>
            <a:r>
              <a:rPr lang="en-US" sz="1050" b="1" dirty="0"/>
              <a:t>RabbitMQ </a:t>
            </a:r>
          </a:p>
        </p:txBody>
      </p:sp>
      <p:sp>
        <p:nvSpPr>
          <p:cNvPr id="7178" name="Text Placeholder 1">
            <a:extLst>
              <a:ext uri="{FF2B5EF4-FFF2-40B4-BE49-F238E27FC236}">
                <a16:creationId xmlns=""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Bayaneni Naresh</a:t>
            </a:r>
          </a:p>
        </p:txBody>
      </p:sp>
      <p:pic>
        <p:nvPicPr>
          <p:cNvPr id="7179" name="Picture 7">
            <a:hlinkClick r:id="rId4"/>
            <a:extLst>
              <a:ext uri="{FF2B5EF4-FFF2-40B4-BE49-F238E27FC236}">
                <a16:creationId xmlns="" xmlns:a16="http://schemas.microsoft.com/office/drawing/2014/main"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572000" y="624223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 xmlns:a16="http://schemas.microsoft.com/office/drawing/2014/main"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 xmlns:a16="http://schemas.microsoft.com/office/drawing/2014/main" id="{89622B52-B834-40D0-9BA5-24EF14F2A6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 xmlns:a16="http://schemas.microsoft.com/office/drawing/2014/main" id="{B8C26D43-3971-4B32-9403-96D3E3AC5656}"/>
              </a:ext>
            </a:extLst>
          </p:cNvPr>
          <p:cNvSpPr txBox="1">
            <a:spLocks noChangeArrowheads="1"/>
          </p:cNvSpPr>
          <p:nvPr/>
        </p:nvSpPr>
        <p:spPr bwMode="white">
          <a:xfrm>
            <a:off x="3048000"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62775518"/>
              </p:ext>
            </p:extLst>
          </p:nvPr>
        </p:nvGraphicFramePr>
        <p:xfrm>
          <a:off x="9231981" y="1223078"/>
          <a:ext cx="2960019" cy="5070420"/>
        </p:xfrm>
        <a:graphic>
          <a:graphicData uri="http://schemas.openxmlformats.org/drawingml/2006/table">
            <a:tbl>
              <a:tblPr firstRow="1" bandRow="1">
                <a:tableStyleId>{0E3FDE45-AF77-4B5C-9715-49D594BDF05E}</a:tableStyleId>
              </a:tblPr>
              <a:tblGrid>
                <a:gridCol w="750219">
                  <a:extLst>
                    <a:ext uri="{9D8B030D-6E8A-4147-A177-3AD203B41FA5}">
                      <a16:colId xmlns="" xmlns:a16="http://schemas.microsoft.com/office/drawing/2014/main" val="3331298770"/>
                    </a:ext>
                  </a:extLst>
                </a:gridCol>
                <a:gridCol w="2209800">
                  <a:extLst>
                    <a:ext uri="{9D8B030D-6E8A-4147-A177-3AD203B41FA5}">
                      <a16:colId xmlns="" xmlns:a16="http://schemas.microsoft.com/office/drawing/2014/main" val="879084521"/>
                    </a:ext>
                  </a:extLst>
                </a:gridCol>
              </a:tblGrid>
              <a:tr h="44443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727898659"/>
                  </a:ext>
                </a:extLst>
              </a:tr>
              <a:tr h="32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294054581"/>
                  </a:ext>
                </a:extLst>
              </a:tr>
              <a:tr h="562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 xmlns:a16="http://schemas.microsoft.com/office/drawing/2014/main" val="3229840877"/>
                  </a:ext>
                </a:extLst>
              </a:tr>
              <a:tr h="44443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 xmlns:a16="http://schemas.microsoft.com/office/drawing/2014/main" val="668073409"/>
                  </a:ext>
                </a:extLst>
              </a:tr>
              <a:tr h="68146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135133130"/>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978295346"/>
                  </a:ext>
                </a:extLst>
              </a:tr>
              <a:tr h="4444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158575213"/>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 xmlns:a16="http://schemas.microsoft.com/office/drawing/2014/main" val="2298680090"/>
                  </a:ext>
                </a:extLst>
              </a:tr>
              <a:tr h="3259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a:t>
                      </a:r>
                    </a:p>
                  </a:txBody>
                  <a:tcPr/>
                </a:tc>
                <a:extLst>
                  <a:ext uri="{0D108BD9-81ED-4DB2-BD59-A6C34878D82A}">
                    <a16:rowId xmlns="" xmlns:a16="http://schemas.microsoft.com/office/drawing/2014/main" val="9512774"/>
                  </a:ext>
                </a:extLst>
              </a:tr>
              <a:tr h="2869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eclipse,vscode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645317192"/>
                  </a:ext>
                </a:extLst>
              </a:tr>
              <a:tr h="4444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 xmlns:a16="http://schemas.microsoft.com/office/drawing/2014/main" val="2840432058"/>
                  </a:ext>
                </a:extLst>
              </a:tr>
            </a:tbl>
          </a:graphicData>
        </a:graphic>
      </p:graphicFrame>
      <p:sp>
        <p:nvSpPr>
          <p:cNvPr id="5" name="Rectangle 4">
            <a:extLst>
              <a:ext uri="{FF2B5EF4-FFF2-40B4-BE49-F238E27FC236}">
                <a16:creationId xmlns="" xmlns:a16="http://schemas.microsoft.com/office/drawing/2014/main" id="{4E726CED-1BAF-414A-893B-4626E9B6F2B4}"/>
              </a:ext>
            </a:extLst>
          </p:cNvPr>
          <p:cNvSpPr/>
          <p:nvPr/>
        </p:nvSpPr>
        <p:spPr>
          <a:xfrm>
            <a:off x="9408717" y="442003"/>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Information Technology:2017 -2021</a:t>
            </a:r>
          </a:p>
        </p:txBody>
      </p:sp>
      <p:sp>
        <p:nvSpPr>
          <p:cNvPr id="6" name="Rectangle 5">
            <a:extLst>
              <a:ext uri="{FF2B5EF4-FFF2-40B4-BE49-F238E27FC236}">
                <a16:creationId xmlns=""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11" name="Picture Placeholder 10" descr="A person smiling for the camera&#10;&#10;Description automatically generated with medium confidence">
            <a:extLst>
              <a:ext uri="{FF2B5EF4-FFF2-40B4-BE49-F238E27FC236}">
                <a16:creationId xmlns="" xmlns:a16="http://schemas.microsoft.com/office/drawing/2014/main" id="{EBA4D0CE-D455-47ED-AF11-1831B1204698}"/>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1111" b="11111"/>
          <a:stretch>
            <a:fillRect/>
          </a:stretch>
        </p:blipFill>
        <p:spPr>
          <a:xfrm>
            <a:off x="311746" y="119611"/>
            <a:ext cx="1734208" cy="17356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2376</TotalTime>
  <Words>338</Words>
  <Application>Microsoft Office PowerPoint</Application>
  <PresentationFormat>Custom</PresentationFormat>
  <Paragraphs>65</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AMARNATH M</cp:lastModifiedBy>
  <cp:revision>109</cp:revision>
  <dcterms:created xsi:type="dcterms:W3CDTF">2020-09-22T06:24:34Z</dcterms:created>
  <dcterms:modified xsi:type="dcterms:W3CDTF">2021-10-12T10:00:26Z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