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p:scale>
          <a:sx n="64" d="100"/>
          <a:sy n="64" d="100"/>
        </p:scale>
        <p:origin x="712" y="3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04/10/2021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10/4/2021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mailto:bayaneni.naresh@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www.youtube.com/watch?v=bkP4PrlMDfk&amp;t=6s&amp;ab_channel=RaubinsRaj" TargetMode="External"/><Relationship Id="rId5" Type="http://schemas.openxmlformats.org/officeDocument/2006/relationships/image" Target="../media/image14.png"/><Relationship Id="rId4" Type="http://schemas.openxmlformats.org/officeDocument/2006/relationships/hyperlink" Target="https://github.com/BayaneniNaresh/Case-study.git" TargetMode="External"/><Relationship Id="rId9"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eaLnBrk="1" hangingPunct="1">
              <a:lnSpc>
                <a:spcPct val="114000"/>
              </a:lnSpc>
            </a:pPr>
            <a:endParaRPr lang="en-US" altLang="en-US" dirty="0"/>
          </a:p>
          <a:p>
            <a:pPr eaLnBrk="1" hangingPunct="1">
              <a:lnSpc>
                <a:spcPct val="114000"/>
              </a:lnSpc>
            </a:pPr>
            <a:r>
              <a:rPr lang="en-US" altLang="en-US" b="1" dirty="0"/>
              <a:t>Flight Booking System Application</a:t>
            </a:r>
          </a:p>
          <a:p>
            <a:pPr eaLnBrk="1" hangingPunct="1">
              <a:lnSpc>
                <a:spcPct val="114000"/>
              </a:lnSpc>
              <a:buFont typeface="Arial" pitchFamily="34" charset="0"/>
              <a:buChar char="•"/>
            </a:pPr>
            <a:r>
              <a:rPr lang="en-IN" altLang="en-US" dirty="0"/>
              <a:t>  Completed end to end case study of </a:t>
            </a:r>
            <a:r>
              <a:rPr lang="en-IN" altLang="en-US" b="1" dirty="0"/>
              <a:t>Flight</a:t>
            </a:r>
            <a:r>
              <a:rPr lang="en-IN" altLang="en-US" dirty="0"/>
              <a:t> </a:t>
            </a:r>
            <a:r>
              <a:rPr lang="en-IN" altLang="en-US" b="1" dirty="0"/>
              <a:t>Booking</a:t>
            </a:r>
            <a:r>
              <a:rPr lang="en-IN" altLang="en-US" dirty="0"/>
              <a:t> </a:t>
            </a:r>
            <a:r>
              <a:rPr lang="en-IN" altLang="en-US" b="1" dirty="0"/>
              <a:t>System</a:t>
            </a:r>
            <a:r>
              <a:rPr lang="en-IN" altLang="en-US" dirty="0"/>
              <a:t> </a:t>
            </a:r>
            <a:r>
              <a:rPr lang="en-IN" altLang="en-US" b="1" dirty="0"/>
              <a:t>Application</a:t>
            </a:r>
            <a:r>
              <a:rPr lang="en-IN" altLang="en-US" dirty="0"/>
              <a:t> with </a:t>
            </a:r>
            <a:r>
              <a:rPr lang="en-IN" altLang="en-US" b="1" dirty="0"/>
              <a:t>Spring Boot</a:t>
            </a:r>
            <a:r>
              <a:rPr lang="en-IN" altLang="en-US" dirty="0"/>
              <a:t>, </a:t>
            </a:r>
            <a:r>
              <a:rPr lang="en-IN" altLang="en-US" b="1" dirty="0"/>
              <a:t>Angular</a:t>
            </a:r>
            <a:r>
              <a:rPr lang="en-IN" altLang="en-US" dirty="0"/>
              <a:t> and </a:t>
            </a:r>
            <a:r>
              <a:rPr lang="en-IN" altLang="en-US" b="1" dirty="0"/>
              <a:t>MongoDB</a:t>
            </a:r>
            <a:r>
              <a:rPr lang="en-IN" altLang="en-US" dirty="0"/>
              <a:t> along with </a:t>
            </a:r>
            <a:r>
              <a:rPr lang="en-IN" altLang="en-US" b="1" dirty="0"/>
              <a:t>JWT</a:t>
            </a:r>
            <a:r>
              <a:rPr lang="en-IN" altLang="en-US" dirty="0"/>
              <a:t> </a:t>
            </a:r>
            <a:r>
              <a:rPr lang="en-IN" altLang="en-US" b="1" dirty="0"/>
              <a:t>authentication</a:t>
            </a:r>
            <a:r>
              <a:rPr lang="en-IN" altLang="en-US" dirty="0"/>
              <a:t>, </a:t>
            </a:r>
            <a:r>
              <a:rPr lang="en-IN" altLang="en-US" b="1" dirty="0"/>
              <a:t>Swagger </a:t>
            </a:r>
            <a:r>
              <a:rPr lang="en-IN" altLang="en-US" dirty="0"/>
              <a:t>and</a:t>
            </a:r>
            <a:r>
              <a:rPr lang="en-IN" altLang="en-US" b="1" dirty="0"/>
              <a:t> </a:t>
            </a:r>
            <a:r>
              <a:rPr lang="en-IN" altLang="en-US" dirty="0"/>
              <a:t>implemented</a:t>
            </a:r>
            <a:r>
              <a:rPr lang="en-IN" altLang="en-US" b="1" dirty="0"/>
              <a:t> </a:t>
            </a:r>
            <a:r>
              <a:rPr lang="en-IN" altLang="en-US" dirty="0"/>
              <a:t>testing</a:t>
            </a:r>
            <a:r>
              <a:rPr lang="en-IN" altLang="en-US" b="1" dirty="0"/>
              <a:t>  </a:t>
            </a:r>
            <a:r>
              <a:rPr lang="en-IN" altLang="en-US" dirty="0"/>
              <a:t>using</a:t>
            </a:r>
            <a:r>
              <a:rPr lang="en-IN" altLang="en-US" b="1" dirty="0"/>
              <a:t> Mockito.</a:t>
            </a:r>
          </a:p>
          <a:p>
            <a:pPr eaLnBrk="1" hangingPunct="1">
              <a:lnSpc>
                <a:spcPct val="114000"/>
              </a:lnSpc>
              <a:buFont typeface="Arial" pitchFamily="34" charset="0"/>
              <a:buChar char="•"/>
            </a:pPr>
            <a:r>
              <a:rPr lang="en-IN" altLang="nl-NL" dirty="0"/>
              <a:t>Completed</a:t>
            </a:r>
            <a:r>
              <a:rPr lang="en-IN" altLang="nl-NL" b="1" dirty="0"/>
              <a:t> ”Python for Data Science and Artificial Intelligence “ </a:t>
            </a:r>
            <a:r>
              <a:rPr lang="en-IN" altLang="nl-NL" dirty="0"/>
              <a:t>course</a:t>
            </a:r>
            <a:r>
              <a:rPr lang="en-IN" altLang="nl-NL" b="1" dirty="0"/>
              <a:t> </a:t>
            </a:r>
            <a:r>
              <a:rPr lang="en-IN" altLang="nl-NL" dirty="0"/>
              <a:t>at</a:t>
            </a:r>
            <a:r>
              <a:rPr lang="en-IN" altLang="nl-NL" b="1" dirty="0"/>
              <a:t> Coursera.</a:t>
            </a:r>
          </a:p>
          <a:p>
            <a:pPr eaLnBrk="1" hangingPunct="1">
              <a:lnSpc>
                <a:spcPct val="114000"/>
              </a:lnSpc>
            </a:pPr>
            <a:r>
              <a:rPr lang="en-IN" altLang="nl-NL" b="1" dirty="0"/>
              <a:t>S2S Translator using CNN</a:t>
            </a:r>
          </a:p>
          <a:p>
            <a:pPr eaLnBrk="1" hangingPunct="1">
              <a:lnSpc>
                <a:spcPct val="114000"/>
              </a:lnSpc>
              <a:buFont typeface="Arial" pitchFamily="34" charset="0"/>
              <a:buChar char="•"/>
            </a:pPr>
            <a:r>
              <a:rPr lang="en-IN" altLang="nl-NL" dirty="0"/>
              <a:t>completed</a:t>
            </a:r>
            <a:r>
              <a:rPr lang="en-IN" altLang="nl-NL" b="1" dirty="0"/>
              <a:t> </a:t>
            </a:r>
            <a:r>
              <a:rPr lang="en-IN" altLang="nl-NL" dirty="0"/>
              <a:t>end</a:t>
            </a:r>
            <a:r>
              <a:rPr lang="en-IN" altLang="nl-NL" b="1" dirty="0"/>
              <a:t> </a:t>
            </a:r>
            <a:r>
              <a:rPr lang="en-IN" altLang="nl-NL" dirty="0"/>
              <a:t>to</a:t>
            </a:r>
            <a:r>
              <a:rPr lang="en-IN" altLang="nl-NL" b="1" dirty="0"/>
              <a:t> </a:t>
            </a:r>
            <a:r>
              <a:rPr lang="en-IN" altLang="nl-NL" dirty="0"/>
              <a:t>end</a:t>
            </a:r>
            <a:r>
              <a:rPr lang="en-IN" altLang="nl-NL" b="1" dirty="0"/>
              <a:t> </a:t>
            </a:r>
            <a:r>
              <a:rPr lang="en-IN" altLang="nl-NL" dirty="0"/>
              <a:t>project</a:t>
            </a:r>
            <a:r>
              <a:rPr lang="en-IN" altLang="nl-NL" b="1" dirty="0"/>
              <a:t> i</a:t>
            </a:r>
            <a:r>
              <a:rPr lang="en-IN" altLang="nl-NL" dirty="0"/>
              <a:t>n</a:t>
            </a:r>
            <a:r>
              <a:rPr lang="en-IN" altLang="nl-NL" b="1" dirty="0"/>
              <a:t> </a:t>
            </a:r>
            <a:r>
              <a:rPr lang="en-IN" altLang="nl-NL" dirty="0"/>
              <a:t>final</a:t>
            </a:r>
            <a:r>
              <a:rPr lang="en-IN" altLang="nl-NL" b="1" dirty="0"/>
              <a:t> </a:t>
            </a:r>
            <a:r>
              <a:rPr lang="en-IN" altLang="nl-NL" dirty="0"/>
              <a:t>semester using </a:t>
            </a:r>
            <a:r>
              <a:rPr lang="en-IN" altLang="nl-NL" b="1" dirty="0"/>
              <a:t>python</a:t>
            </a:r>
            <a:r>
              <a:rPr lang="en-IN" altLang="nl-NL" dirty="0"/>
              <a:t> and </a:t>
            </a:r>
            <a:r>
              <a:rPr lang="en-IN" altLang="nl-NL" b="1" dirty="0"/>
              <a:t>Machine</a:t>
            </a:r>
            <a:r>
              <a:rPr lang="en-IN" altLang="nl-NL" dirty="0"/>
              <a:t> </a:t>
            </a:r>
            <a:r>
              <a:rPr lang="en-IN" altLang="nl-NL" b="1" dirty="0"/>
              <a:t>Learning.</a:t>
            </a:r>
          </a:p>
          <a:p>
            <a:pPr eaLnBrk="1" hangingPunct="1">
              <a:lnSpc>
                <a:spcPct val="114000"/>
              </a:lnSpc>
              <a:buFont typeface="Arial" pitchFamily="34" charset="0"/>
              <a:buChar char="•"/>
            </a:pPr>
            <a:endParaRPr lang="en-IN" altLang="nl-NL" b="1"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41437"/>
            <a:ext cx="2374900" cy="233363"/>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74800"/>
            <a:ext cx="2373313" cy="261938"/>
          </a:xfrm>
        </p:spPr>
        <p:txBody>
          <a:bodyPr/>
          <a:lstStyle/>
          <a:p>
            <a:pPr eaLnBrk="1" hangingPunct="1"/>
            <a:r>
              <a:rPr lang="nl-NL" altLang="nl-NL" dirty="0">
                <a:hlinkClick r:id="rId3"/>
              </a:rPr>
              <a:t>xxxxxxxxxxx@capgemini.com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866899"/>
            <a:ext cx="2382837" cy="233363"/>
          </a:xfrm>
        </p:spPr>
        <p:txBody>
          <a:bodyPr/>
          <a:lstStyle/>
          <a:p>
            <a:pPr eaLnBrk="1" hangingPunct="1"/>
            <a:r>
              <a:rPr lang="nl-NL" altLang="nl-NL" dirty="0"/>
              <a:t>+91 9618577780</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27624" y="2895600"/>
            <a:ext cx="4265612" cy="3733800"/>
          </a:xfrm>
        </p:spPr>
        <p:txBody>
          <a:bodyPr/>
          <a:lstStyle/>
          <a:p>
            <a:pPr marL="171450" indent="-171450">
              <a:buFont typeface="Arial" panose="020B0604020202020204" pitchFamily="34" charset="0"/>
              <a:buChar char="•"/>
            </a:pPr>
            <a:r>
              <a:rPr lang="en-US" altLang="en-US" sz="1050" b="1" dirty="0"/>
              <a:t>Java Full Stack Developer</a:t>
            </a:r>
          </a:p>
          <a:p>
            <a:pPr marL="171450" indent="-171450">
              <a:buFont typeface="Arial" panose="020B0604020202020204" pitchFamily="34" charset="0"/>
              <a:buChar char="•"/>
            </a:pPr>
            <a:r>
              <a:rPr lang="en-US" sz="1050" dirty="0"/>
              <a:t>Hands on experience in creating </a:t>
            </a:r>
            <a:r>
              <a:rPr lang="en-US" sz="1050" b="1" dirty="0"/>
              <a:t>microservices</a:t>
            </a:r>
            <a:r>
              <a:rPr lang="en-US" sz="1050" dirty="0"/>
              <a:t> with </a:t>
            </a:r>
            <a:r>
              <a:rPr lang="en-US" sz="1050" b="1" dirty="0"/>
              <a:t>Spring Boot, Spring Security, Spring Cloud API Gateway,</a:t>
            </a:r>
            <a:r>
              <a:rPr lang="en-US" sz="1050" dirty="0"/>
              <a:t> Eureka server. </a:t>
            </a:r>
          </a:p>
          <a:p>
            <a:pPr marL="171450" indent="-171450">
              <a:buFont typeface="Arial" panose="020B0604020202020204" pitchFamily="34" charset="0"/>
              <a:buChar char="•"/>
            </a:pPr>
            <a:r>
              <a:rPr lang="en-US" sz="1050" dirty="0"/>
              <a:t>Hands on experience in creating </a:t>
            </a:r>
            <a:r>
              <a:rPr lang="en-US" sz="1050" b="1" dirty="0"/>
              <a:t>Single page Web</a:t>
            </a:r>
            <a:r>
              <a:rPr lang="en-US" sz="1050" dirty="0"/>
              <a:t> Application in </a:t>
            </a:r>
            <a:r>
              <a:rPr lang="en-US" sz="1050" b="1" dirty="0"/>
              <a:t>Angular latest versions.</a:t>
            </a:r>
            <a:endParaRPr lang="en-US" sz="1050" dirty="0"/>
          </a:p>
          <a:p>
            <a:pPr marL="171450" indent="-171450">
              <a:buFont typeface="Arial" panose="020B0604020202020204" pitchFamily="34" charset="0"/>
              <a:buChar char="•"/>
            </a:pPr>
            <a:r>
              <a:rPr lang="en-US" sz="1050" dirty="0"/>
              <a:t>Hands on experience in connecting</a:t>
            </a:r>
            <a:r>
              <a:rPr lang="en-US" sz="1050" b="1" dirty="0"/>
              <a:t> </a:t>
            </a:r>
            <a:r>
              <a:rPr lang="en-US" sz="1050" b="1" dirty="0" err="1"/>
              <a:t>mongoDB</a:t>
            </a:r>
            <a:r>
              <a:rPr lang="en-US" sz="1050" b="1" dirty="0"/>
              <a:t> </a:t>
            </a:r>
            <a:r>
              <a:rPr lang="en-US" sz="1050" dirty="0"/>
              <a:t>with </a:t>
            </a:r>
            <a:r>
              <a:rPr lang="en-US" sz="1050" b="1" dirty="0"/>
              <a:t>spring boot</a:t>
            </a:r>
            <a:r>
              <a:rPr lang="en-US" sz="1050" dirty="0"/>
              <a:t> and </a:t>
            </a:r>
            <a:r>
              <a:rPr lang="en-US" sz="1050" b="1" dirty="0"/>
              <a:t>Angular</a:t>
            </a:r>
          </a:p>
          <a:p>
            <a:pPr marL="171450" indent="-171450">
              <a:buFont typeface="Arial" panose="020B0604020202020204" pitchFamily="34" charset="0"/>
              <a:buChar char="•"/>
            </a:pPr>
            <a:r>
              <a:rPr lang="en-US" sz="1050" dirty="0"/>
              <a:t>Experience in creating documentation with Java docs and swagger and in </a:t>
            </a:r>
            <a:r>
              <a:rPr lang="en-US" sz="1050" b="1" dirty="0"/>
              <a:t>unit testing using Junit, Mockito</a:t>
            </a:r>
          </a:p>
          <a:p>
            <a:pPr marL="171450" indent="-171450">
              <a:buFont typeface="Arial" panose="020B0604020202020204" pitchFamily="34" charset="0"/>
              <a:buChar char="•"/>
            </a:pPr>
            <a:r>
              <a:rPr lang="en-US" sz="1050" dirty="0"/>
              <a:t>Development experience in creating </a:t>
            </a:r>
            <a:r>
              <a:rPr lang="en-US" sz="1050" b="1" dirty="0"/>
              <a:t>docker images </a:t>
            </a:r>
          </a:p>
          <a:p>
            <a:pPr marL="171450" indent="-171450">
              <a:buFont typeface="Arial" panose="020B0604020202020204" pitchFamily="34" charset="0"/>
              <a:buChar char="•"/>
            </a:pPr>
            <a:r>
              <a:rPr lang="en-US" sz="1050" dirty="0"/>
              <a:t>In-depth understanding of </a:t>
            </a:r>
            <a:r>
              <a:rPr lang="en-US" sz="1050" b="1" dirty="0"/>
              <a:t>deploying spring boot</a:t>
            </a:r>
            <a:r>
              <a:rPr lang="en-US" sz="1050" dirty="0"/>
              <a:t> applications in </a:t>
            </a:r>
            <a:r>
              <a:rPr lang="en-US" sz="1050" b="1" dirty="0"/>
              <a:t>AWS Cloud</a:t>
            </a:r>
            <a:r>
              <a:rPr lang="en-US" sz="1050" dirty="0"/>
              <a:t> environment</a:t>
            </a:r>
          </a:p>
          <a:p>
            <a:pPr marL="171450" indent="-171450">
              <a:buFont typeface="Arial" panose="020B0604020202020204" pitchFamily="34" charset="0"/>
              <a:buChar char="•"/>
            </a:pPr>
            <a:r>
              <a:rPr lang="en-US" sz="1050" dirty="0"/>
              <a:t>Implementation of </a:t>
            </a:r>
            <a:r>
              <a:rPr lang="en-US" sz="1050" b="1" dirty="0"/>
              <a:t>RabbitMQ </a:t>
            </a:r>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Bayaneni Naresh</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93236" y="6363493"/>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40911" y="6485731"/>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04823" y="6363493"/>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00" y="198913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348302751"/>
              </p:ext>
            </p:extLst>
          </p:nvPr>
        </p:nvGraphicFramePr>
        <p:xfrm>
          <a:off x="9231981" y="1223078"/>
          <a:ext cx="2960019" cy="5346595"/>
        </p:xfrm>
        <a:graphic>
          <a:graphicData uri="http://schemas.openxmlformats.org/drawingml/2006/table">
            <a:tbl>
              <a:tblPr firstRow="1" bandRow="1">
                <a:tableStyleId>{0E3FDE45-AF77-4B5C-9715-49D594BDF05E}</a:tableStyleId>
              </a:tblPr>
              <a:tblGrid>
                <a:gridCol w="496551">
                  <a:extLst>
                    <a:ext uri="{9D8B030D-6E8A-4147-A177-3AD203B41FA5}">
                      <a16:colId xmlns:a16="http://schemas.microsoft.com/office/drawing/2014/main" val="3331298770"/>
                    </a:ext>
                  </a:extLst>
                </a:gridCol>
                <a:gridCol w="2463468">
                  <a:extLst>
                    <a:ext uri="{9D8B030D-6E8A-4147-A177-3AD203B41FA5}">
                      <a16:colId xmlns:a16="http://schemas.microsoft.com/office/drawing/2014/main" val="879084521"/>
                    </a:ext>
                  </a:extLst>
                </a:gridCol>
              </a:tblGrid>
              <a:tr h="444436">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Generics, Collections, Arrays, Loops, Lambda Exp, Stream API</a:t>
                      </a:r>
                    </a:p>
                    <a:p>
                      <a:r>
                        <a:rPr kumimoji="0" lang="en-US" sz="800" b="0" u="none" strike="noStrike" kern="1200" cap="none" spc="0" normalizeH="0" baseline="0" dirty="0">
                          <a:ln>
                            <a:noFill/>
                          </a:ln>
                          <a:effectLst/>
                          <a:uLnTx/>
                          <a:uFillTx/>
                        </a:rPr>
                        <a:t>Junit, Mockito, Servlets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IOC &amp; Dependency Injection, Autowire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REST controllers, Implementation of GET, POST, PUT &amp; DELETE, Bean Validation &amp; Exception Handling, Testing Services, Controller &amp; Repository layer</a:t>
                      </a:r>
                      <a:endParaRPr lang="en-US" sz="800" dirty="0">
                        <a:solidFill>
                          <a:schemeClr val="tx1"/>
                        </a:solidFill>
                      </a:endParaRPr>
                    </a:p>
                  </a:txBody>
                  <a:tcPr/>
                </a:tc>
                <a:extLst>
                  <a:ext uri="{0D108BD9-81ED-4DB2-BD59-A6C34878D82A}">
                    <a16:rowId xmlns:a16="http://schemas.microsoft.com/office/drawing/2014/main" val="3229840877"/>
                  </a:ext>
                </a:extLst>
              </a:tr>
              <a:tr h="444436">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Implement DAO layer using spring Data repositories, Transaction Management</a:t>
                      </a:r>
                      <a:endParaRPr lang="en-US" sz="800" dirty="0">
                        <a:solidFill>
                          <a:schemeClr val="tx1"/>
                        </a:solidFill>
                      </a:endParaRPr>
                    </a:p>
                  </a:txBody>
                  <a:tcPr/>
                </a:tc>
                <a:extLst>
                  <a:ext uri="{0D108BD9-81ED-4DB2-BD59-A6C34878D82A}">
                    <a16:rowId xmlns:a16="http://schemas.microsoft.com/office/drawing/2014/main" val="668073409"/>
                  </a:ext>
                </a:extLst>
              </a:tr>
              <a:tr h="681469">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Spring Boot Starters, annotations, Messaging Service, Swagger API specifications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32592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Eureka, </a:t>
                      </a:r>
                      <a:r>
                        <a:rPr kumimoji="0" lang="en-US" sz="800" u="none" strike="noStrike" kern="1200" cap="none" spc="0" normalizeH="0" baseline="0" dirty="0" err="1">
                          <a:ln>
                            <a:noFill/>
                          </a:ln>
                          <a:solidFill>
                            <a:schemeClr val="tx1"/>
                          </a:solidFill>
                          <a:effectLst/>
                          <a:uLnTx/>
                          <a:uFillTx/>
                          <a:latin typeface="+mn-lt"/>
                          <a:ea typeface="+mn-ea"/>
                          <a:cs typeface="+mn-cs"/>
                        </a:rPr>
                        <a:t>Hystrix</a:t>
                      </a:r>
                      <a:r>
                        <a:rPr kumimoji="0" lang="en-US" sz="800" u="none" strike="noStrike" kern="1200" cap="none" spc="0" normalizeH="0" baseline="0" dirty="0">
                          <a:ln>
                            <a:noFill/>
                          </a:ln>
                          <a:solidFill>
                            <a:schemeClr val="tx1"/>
                          </a:solidFill>
                          <a:effectLst/>
                          <a:uLnTx/>
                          <a:uFillTx/>
                          <a:latin typeface="+mn-lt"/>
                          <a:ea typeface="+mn-ea"/>
                          <a:cs typeface="+mn-cs"/>
                        </a:rPr>
                        <a:t>, </a:t>
                      </a:r>
                      <a:r>
                        <a:rPr kumimoji="0" lang="en-US" sz="800" u="none" strike="noStrike" kern="1200" cap="none" spc="0" normalizeH="0" baseline="0" dirty="0" err="1">
                          <a:ln>
                            <a:noFill/>
                          </a:ln>
                          <a:solidFill>
                            <a:schemeClr val="tx1"/>
                          </a:solidFill>
                          <a:effectLst/>
                          <a:uLnTx/>
                          <a:uFillTx/>
                          <a:latin typeface="+mn-lt"/>
                          <a:ea typeface="+mn-ea"/>
                          <a:cs typeface="+mn-cs"/>
                        </a:rPr>
                        <a:t>Zuul</a:t>
                      </a:r>
                      <a:r>
                        <a:rPr kumimoji="0" lang="en-US" sz="800" u="none" strike="noStrike" kern="1200" cap="none" spc="0" normalizeH="0" baseline="0" dirty="0">
                          <a:ln>
                            <a:noFill/>
                          </a:ln>
                          <a:solidFill>
                            <a:schemeClr val="tx1"/>
                          </a:solidFill>
                          <a:effectLst/>
                          <a:uLnTx/>
                          <a:uFillTx/>
                          <a:latin typeface="+mn-lt"/>
                          <a:ea typeface="+mn-ea"/>
                          <a:cs typeface="+mn-cs"/>
                        </a:rPr>
                        <a:t> &amp; Config Server</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4443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 &amp; Karma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2592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a:t>
                      </a:r>
                    </a:p>
                  </a:txBody>
                  <a:tcPr/>
                </a:tc>
                <a:extLst>
                  <a:ext uri="{0D108BD9-81ED-4DB2-BD59-A6C34878D82A}">
                    <a16:rowId xmlns:a16="http://schemas.microsoft.com/office/drawing/2014/main" val="2298680090"/>
                  </a:ext>
                </a:extLst>
              </a:tr>
              <a:tr h="32592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Reusable templates</a:t>
                      </a:r>
                    </a:p>
                  </a:txBody>
                  <a:tcPr/>
                </a:tc>
                <a:extLst>
                  <a:ext uri="{0D108BD9-81ED-4DB2-BD59-A6C34878D82A}">
                    <a16:rowId xmlns:a16="http://schemas.microsoft.com/office/drawing/2014/main" val="9512774"/>
                  </a:ext>
                </a:extLst>
              </a:tr>
              <a:tr h="28691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eclipse,vscode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645317192"/>
                  </a:ext>
                </a:extLst>
              </a:tr>
              <a:tr h="44443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08717" y="442003"/>
            <a:ext cx="2424112" cy="601383"/>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Engineering </a:t>
            </a:r>
          </a:p>
          <a:p>
            <a:pPr lvl="0">
              <a:lnSpc>
                <a:spcPct val="114000"/>
              </a:lnSpc>
              <a:defRPr/>
            </a:pPr>
            <a:r>
              <a:rPr lang="en-US" altLang="nl-NL" sz="1000" dirty="0">
                <a:solidFill>
                  <a:prstClr val="black"/>
                </a:solidFill>
                <a:latin typeface="Verdana" panose="020B0604030504040204" pitchFamily="34" charset="0"/>
              </a:rPr>
              <a:t>Information Technology:2017 -2021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pic>
        <p:nvPicPr>
          <p:cNvPr id="11" name="Picture Placeholder 10" descr="A person smiling for the camera&#10;&#10;Description automatically generated with medium confidence">
            <a:extLst>
              <a:ext uri="{FF2B5EF4-FFF2-40B4-BE49-F238E27FC236}">
                <a16:creationId xmlns:a16="http://schemas.microsoft.com/office/drawing/2014/main" id="{EBA4D0CE-D455-47ED-AF11-1831B1204698}"/>
              </a:ext>
            </a:extLst>
          </p:cNvPr>
          <p:cNvPicPr>
            <a:picLocks noGrp="1" noChangeAspect="1"/>
          </p:cNvPicPr>
          <p:nvPr>
            <p:ph type="pic" sz="quarter" idx="46"/>
          </p:nvPr>
        </p:nvPicPr>
        <p:blipFill>
          <a:blip r:embed="rId9">
            <a:extLst>
              <a:ext uri="{28A0092B-C50C-407E-A947-70E740481C1C}">
                <a14:useLocalDpi xmlns:a14="http://schemas.microsoft.com/office/drawing/2010/main" val="0"/>
              </a:ext>
            </a:extLst>
          </a:blip>
          <a:srcRect t="11111" b="11111"/>
          <a:stretch>
            <a:fillRect/>
          </a:stretch>
        </p:blipFill>
        <p:spPr>
          <a:xfrm>
            <a:off x="311746" y="119611"/>
            <a:ext cx="1734208" cy="173562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2135</TotalTime>
  <Words>352</Words>
  <Application>Microsoft Office PowerPoint</Application>
  <PresentationFormat>Widescreen</PresentationFormat>
  <Paragraphs>65</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Naresh, Bayaneni</cp:lastModifiedBy>
  <cp:revision>105</cp:revision>
  <dcterms:created xsi:type="dcterms:W3CDTF">2020-09-22T06:24:34Z</dcterms:created>
  <dcterms:modified xsi:type="dcterms:W3CDTF">2021-10-04T08:35:38Z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