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303" r:id="rId2"/>
    <p:sldId id="309" r:id="rId3"/>
    <p:sldId id="305" r:id="rId4"/>
    <p:sldId id="310" r:id="rId5"/>
    <p:sldId id="278" r:id="rId6"/>
    <p:sldId id="315" r:id="rId7"/>
    <p:sldId id="313" r:id="rId8"/>
    <p:sldId id="316" r:id="rId9"/>
    <p:sldId id="302" r:id="rId10"/>
    <p:sldId id="317" r:id="rId11"/>
    <p:sldId id="318" r:id="rId12"/>
    <p:sldId id="279" r:id="rId13"/>
  </p:sldIdLst>
  <p:sldSz cx="9144000" cy="5143500" type="screen16x9"/>
  <p:notesSz cx="6858000" cy="9144000"/>
  <p:embeddedFontLst>
    <p:embeddedFont>
      <p:font typeface="Livvic" pitchFamily="2" charset="0"/>
      <p:regular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Light" panose="020B0604020202020204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41DFA5-378B-42C3-942F-B0319D4270AF}">
  <a:tblStyle styleId="{CF41DFA5-378B-42C3-942F-B0319D4270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4" autoAdjust="0"/>
    <p:restoredTop sz="96081" autoAdjust="0"/>
  </p:normalViewPr>
  <p:slideViewPr>
    <p:cSldViewPr snapToGrid="0">
      <p:cViewPr>
        <p:scale>
          <a:sx n="78" d="100"/>
          <a:sy n="78" d="100"/>
        </p:scale>
        <p:origin x="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683ACB-56C8-4FE2-B934-A1118CAFF65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9D2F0E-2C81-44BE-A941-8639881EBCCC}">
      <dgm:prSet phldrT="[Text]"/>
      <dgm:spPr/>
      <dgm:t>
        <a:bodyPr/>
        <a:lstStyle/>
        <a:p>
          <a:r>
            <a:rPr lang="mn-MN" dirty="0">
              <a:latin typeface="Montserrat" panose="020B0604020202020204" charset="0"/>
              <a:cs typeface="Montserrat" panose="020B0604020202020204" charset="0"/>
            </a:rPr>
            <a:t>Нүүр хуудас</a:t>
          </a:r>
          <a:endParaRPr lang="en-US" dirty="0">
            <a:latin typeface="Montserrat" panose="020B0604020202020204" charset="0"/>
            <a:cs typeface="Montserrat" panose="020B0604020202020204" charset="0"/>
          </a:endParaRPr>
        </a:p>
      </dgm:t>
    </dgm:pt>
    <dgm:pt modelId="{3E28F6F6-FCB5-4EB2-B435-344CC3B3DDF0}" type="parTrans" cxnId="{B2EEB10E-4CD2-42C3-A3A8-EB5B2C833F3B}">
      <dgm:prSet/>
      <dgm:spPr/>
      <dgm:t>
        <a:bodyPr/>
        <a:lstStyle/>
        <a:p>
          <a:endParaRPr lang="en-US"/>
        </a:p>
      </dgm:t>
    </dgm:pt>
    <dgm:pt modelId="{1BB2CE0E-091E-4B01-8ACF-2B2EE23B4011}" type="sibTrans" cxnId="{B2EEB10E-4CD2-42C3-A3A8-EB5B2C833F3B}">
      <dgm:prSet/>
      <dgm:spPr/>
      <dgm:t>
        <a:bodyPr/>
        <a:lstStyle/>
        <a:p>
          <a:endParaRPr lang="en-US"/>
        </a:p>
      </dgm:t>
    </dgm:pt>
    <dgm:pt modelId="{F29FFC8F-F296-45C2-830F-755DACE457FA}" type="asst">
      <dgm:prSet phldrT="[Text]"/>
      <dgm:spPr/>
      <dgm:t>
        <a:bodyPr/>
        <a:lstStyle/>
        <a:p>
          <a:r>
            <a:rPr lang="mn-MN" dirty="0">
              <a:latin typeface="Montserrat" panose="020B0604020202020204" charset="0"/>
              <a:cs typeface="Montserrat" panose="020B0604020202020204" charset="0"/>
            </a:rPr>
            <a:t>Модны төрлүүд</a:t>
          </a:r>
          <a:endParaRPr lang="en-US" dirty="0">
            <a:latin typeface="Montserrat" panose="020B0604020202020204" charset="0"/>
            <a:cs typeface="Montserrat" panose="020B0604020202020204" charset="0"/>
          </a:endParaRPr>
        </a:p>
      </dgm:t>
    </dgm:pt>
    <dgm:pt modelId="{4482CD8D-3C12-4090-9F87-596A4AFD2301}" type="parTrans" cxnId="{D090434F-26A9-474C-A90A-7C4C3864F34F}">
      <dgm:prSet/>
      <dgm:spPr/>
      <dgm:t>
        <a:bodyPr/>
        <a:lstStyle/>
        <a:p>
          <a:endParaRPr lang="en-US">
            <a:latin typeface="Montserrat" panose="020B0604020202020204" charset="0"/>
            <a:cs typeface="Montserrat" panose="020B0604020202020204" charset="0"/>
          </a:endParaRPr>
        </a:p>
      </dgm:t>
    </dgm:pt>
    <dgm:pt modelId="{38309744-FC9B-4143-AD2D-4E49B6CB2CDE}" type="sibTrans" cxnId="{D090434F-26A9-474C-A90A-7C4C3864F34F}">
      <dgm:prSet/>
      <dgm:spPr/>
      <dgm:t>
        <a:bodyPr/>
        <a:lstStyle/>
        <a:p>
          <a:endParaRPr lang="en-US"/>
        </a:p>
      </dgm:t>
    </dgm:pt>
    <dgm:pt modelId="{D92C40FA-5A00-4569-A819-226048D5B704}">
      <dgm:prSet phldrT="[Text]"/>
      <dgm:spPr/>
      <dgm:t>
        <a:bodyPr/>
        <a:lstStyle/>
        <a:p>
          <a:r>
            <a:rPr lang="mn-MN" dirty="0">
              <a:latin typeface="Montserrat" panose="020B0604020202020204" charset="0"/>
              <a:cs typeface="Montserrat" panose="020B0604020202020204" charset="0"/>
            </a:rPr>
            <a:t>Түгээмэл асуултууд</a:t>
          </a:r>
          <a:endParaRPr lang="en-US" dirty="0">
            <a:latin typeface="Montserrat" panose="020B0604020202020204" charset="0"/>
            <a:cs typeface="Montserrat" panose="020B0604020202020204" charset="0"/>
          </a:endParaRPr>
        </a:p>
      </dgm:t>
    </dgm:pt>
    <dgm:pt modelId="{5719D54A-1A79-4F82-BBC8-AAC017048343}" type="parTrans" cxnId="{257F0A68-3FB8-4E75-9EA1-A18FDA9DBE19}">
      <dgm:prSet/>
      <dgm:spPr/>
      <dgm:t>
        <a:bodyPr/>
        <a:lstStyle/>
        <a:p>
          <a:endParaRPr lang="en-US">
            <a:latin typeface="Montserrat" panose="020B0604020202020204" charset="0"/>
            <a:cs typeface="Montserrat" panose="020B0604020202020204" charset="0"/>
          </a:endParaRPr>
        </a:p>
      </dgm:t>
    </dgm:pt>
    <dgm:pt modelId="{6E8B908F-0A24-4081-9A8E-9D86837A2BC5}" type="sibTrans" cxnId="{257F0A68-3FB8-4E75-9EA1-A18FDA9DBE19}">
      <dgm:prSet/>
      <dgm:spPr/>
      <dgm:t>
        <a:bodyPr/>
        <a:lstStyle/>
        <a:p>
          <a:endParaRPr lang="en-US"/>
        </a:p>
      </dgm:t>
    </dgm:pt>
    <dgm:pt modelId="{B74AF695-C709-40B7-BFEB-1EBFE77D09CA}">
      <dgm:prSet phldrT="[Text]"/>
      <dgm:spPr/>
      <dgm:t>
        <a:bodyPr/>
        <a:lstStyle/>
        <a:p>
          <a:r>
            <a:rPr lang="mn-MN" dirty="0">
              <a:latin typeface="Montserrat" panose="020B0604020202020204" charset="0"/>
              <a:cs typeface="Montserrat" panose="020B0604020202020204" charset="0"/>
            </a:rPr>
            <a:t>Бүртгүүлэх </a:t>
          </a:r>
          <a:endParaRPr lang="en-US" dirty="0">
            <a:latin typeface="Montserrat" panose="020B0604020202020204" charset="0"/>
            <a:cs typeface="Montserrat" panose="020B0604020202020204" charset="0"/>
          </a:endParaRPr>
        </a:p>
      </dgm:t>
    </dgm:pt>
    <dgm:pt modelId="{00261AE7-EA11-4EC9-99A2-3C8933EB0E88}" type="parTrans" cxnId="{95EBDDF1-3084-47E9-AC5F-03BDCD9424BB}">
      <dgm:prSet/>
      <dgm:spPr/>
      <dgm:t>
        <a:bodyPr/>
        <a:lstStyle/>
        <a:p>
          <a:endParaRPr lang="en-US">
            <a:latin typeface="Montserrat" panose="020B0604020202020204" charset="0"/>
            <a:cs typeface="Montserrat" panose="020B0604020202020204" charset="0"/>
          </a:endParaRPr>
        </a:p>
      </dgm:t>
    </dgm:pt>
    <dgm:pt modelId="{0CDC3B56-53D4-4046-BC37-82C9D1C4081E}" type="sibTrans" cxnId="{95EBDDF1-3084-47E9-AC5F-03BDCD9424BB}">
      <dgm:prSet/>
      <dgm:spPr/>
      <dgm:t>
        <a:bodyPr/>
        <a:lstStyle/>
        <a:p>
          <a:endParaRPr lang="en-US"/>
        </a:p>
      </dgm:t>
    </dgm:pt>
    <dgm:pt modelId="{A3DAF130-0184-4084-9CD6-440D7C874CEF}" type="asst">
      <dgm:prSet phldrT="[Text]"/>
      <dgm:spPr/>
      <dgm:t>
        <a:bodyPr/>
        <a:lstStyle/>
        <a:p>
          <a:r>
            <a:rPr lang="mn-MN" dirty="0">
              <a:latin typeface="Montserrat" panose="020B0604020202020204" charset="0"/>
              <a:cs typeface="Montserrat" panose="020B0604020202020204" charset="0"/>
            </a:rPr>
            <a:t>Бидний тухай</a:t>
          </a:r>
          <a:endParaRPr lang="en-US" dirty="0">
            <a:latin typeface="Montserrat" panose="020B0604020202020204" charset="0"/>
            <a:cs typeface="Montserrat" panose="020B0604020202020204" charset="0"/>
          </a:endParaRPr>
        </a:p>
      </dgm:t>
    </dgm:pt>
    <dgm:pt modelId="{450FC5ED-EFA7-4E85-9711-EDF97BC2E8B8}" type="parTrans" cxnId="{10198B2C-3186-45DB-87A6-34E08C3B5A39}">
      <dgm:prSet/>
      <dgm:spPr/>
      <dgm:t>
        <a:bodyPr/>
        <a:lstStyle/>
        <a:p>
          <a:endParaRPr lang="en-US">
            <a:latin typeface="Montserrat" panose="020B0604020202020204" charset="0"/>
            <a:cs typeface="Montserrat" panose="020B0604020202020204" charset="0"/>
          </a:endParaRPr>
        </a:p>
      </dgm:t>
    </dgm:pt>
    <dgm:pt modelId="{F11E5B8E-9807-43BA-B7C2-26F34746D194}" type="sibTrans" cxnId="{10198B2C-3186-45DB-87A6-34E08C3B5A39}">
      <dgm:prSet/>
      <dgm:spPr/>
      <dgm:t>
        <a:bodyPr/>
        <a:lstStyle/>
        <a:p>
          <a:endParaRPr lang="en-US"/>
        </a:p>
      </dgm:t>
    </dgm:pt>
    <dgm:pt modelId="{8C611DAB-2081-4D76-BFED-E143048E7EA6}" type="asst">
      <dgm:prSet phldrT="[Text]"/>
      <dgm:spPr/>
      <dgm:t>
        <a:bodyPr/>
        <a:lstStyle/>
        <a:p>
          <a:r>
            <a:rPr lang="mn-MN" dirty="0">
              <a:latin typeface="Montserrat" panose="020B0604020202020204" charset="0"/>
              <a:cs typeface="Montserrat" panose="020B0604020202020204" charset="0"/>
            </a:rPr>
            <a:t>Моднууд, үнэ</a:t>
          </a:r>
          <a:endParaRPr lang="en-US" dirty="0">
            <a:latin typeface="Montserrat" panose="020B0604020202020204" charset="0"/>
            <a:cs typeface="Montserrat" panose="020B0604020202020204" charset="0"/>
          </a:endParaRPr>
        </a:p>
      </dgm:t>
    </dgm:pt>
    <dgm:pt modelId="{6C592370-DC80-4202-BF64-AE70550A1D46}" type="parTrans" cxnId="{CA2F3A7D-5F41-46EF-8348-82C5908B331D}">
      <dgm:prSet/>
      <dgm:spPr/>
      <dgm:t>
        <a:bodyPr/>
        <a:lstStyle/>
        <a:p>
          <a:endParaRPr lang="en-US">
            <a:latin typeface="Montserrat" panose="020B0604020202020204" charset="0"/>
            <a:cs typeface="Montserrat" panose="020B0604020202020204" charset="0"/>
          </a:endParaRPr>
        </a:p>
      </dgm:t>
    </dgm:pt>
    <dgm:pt modelId="{351021F4-E402-4B03-A23E-70C44BE89D42}" type="sibTrans" cxnId="{CA2F3A7D-5F41-46EF-8348-82C5908B331D}">
      <dgm:prSet/>
      <dgm:spPr/>
      <dgm:t>
        <a:bodyPr/>
        <a:lstStyle/>
        <a:p>
          <a:endParaRPr lang="en-US"/>
        </a:p>
      </dgm:t>
    </dgm:pt>
    <dgm:pt modelId="{33804007-6A1F-48ED-96AC-4F8C103CBF05}" type="asst">
      <dgm:prSet phldrT="[Text]"/>
      <dgm:spPr/>
      <dgm:t>
        <a:bodyPr/>
        <a:lstStyle/>
        <a:p>
          <a:r>
            <a:rPr lang="mn-MN" dirty="0">
              <a:latin typeface="Montserrat" panose="020B0604020202020204" charset="0"/>
              <a:cs typeface="Montserrat" panose="020B0604020202020204" charset="0"/>
            </a:rPr>
            <a:t>1 мод</a:t>
          </a:r>
          <a:endParaRPr lang="en-US" dirty="0">
            <a:latin typeface="Montserrat" panose="020B0604020202020204" charset="0"/>
            <a:cs typeface="Montserrat" panose="020B0604020202020204" charset="0"/>
          </a:endParaRPr>
        </a:p>
      </dgm:t>
    </dgm:pt>
    <dgm:pt modelId="{0F576D00-0538-4A2A-8D20-5D48A749945C}" type="parTrans" cxnId="{73FD4E62-896E-410B-9696-16252151249D}">
      <dgm:prSet/>
      <dgm:spPr/>
      <dgm:t>
        <a:bodyPr/>
        <a:lstStyle/>
        <a:p>
          <a:endParaRPr lang="en-US">
            <a:latin typeface="Montserrat" panose="020B0604020202020204" charset="0"/>
            <a:cs typeface="Montserrat" panose="020B0604020202020204" charset="0"/>
          </a:endParaRPr>
        </a:p>
      </dgm:t>
    </dgm:pt>
    <dgm:pt modelId="{4C7857A6-516D-4867-AC0F-34EFF1E37021}" type="sibTrans" cxnId="{73FD4E62-896E-410B-9696-16252151249D}">
      <dgm:prSet/>
      <dgm:spPr/>
      <dgm:t>
        <a:bodyPr/>
        <a:lstStyle/>
        <a:p>
          <a:endParaRPr lang="en-US"/>
        </a:p>
      </dgm:t>
    </dgm:pt>
    <dgm:pt modelId="{301A6966-2A03-4A6E-9DCD-E4EF0DDA90B0}" type="asst">
      <dgm:prSet phldrT="[Text]"/>
      <dgm:spPr/>
      <dgm:t>
        <a:bodyPr/>
        <a:lstStyle/>
        <a:p>
          <a:r>
            <a:rPr lang="mn-MN" dirty="0">
              <a:latin typeface="Montserrat" panose="020B0604020202020204" charset="0"/>
              <a:cs typeface="Montserrat" panose="020B0604020202020204" charset="0"/>
            </a:rPr>
            <a:t>Захиалга</a:t>
          </a:r>
          <a:endParaRPr lang="en-US" dirty="0">
            <a:latin typeface="Montserrat" panose="020B0604020202020204" charset="0"/>
            <a:cs typeface="Montserrat" panose="020B0604020202020204" charset="0"/>
          </a:endParaRPr>
        </a:p>
      </dgm:t>
    </dgm:pt>
    <dgm:pt modelId="{429A2E85-FB43-4986-9963-CA94D4FFBAE7}" type="parTrans" cxnId="{CBA2DC4D-80C4-41C1-9FE4-402E5E34772D}">
      <dgm:prSet/>
      <dgm:spPr/>
      <dgm:t>
        <a:bodyPr/>
        <a:lstStyle/>
        <a:p>
          <a:endParaRPr lang="en-US">
            <a:latin typeface="Montserrat" panose="020B0604020202020204" charset="0"/>
            <a:cs typeface="Montserrat" panose="020B0604020202020204" charset="0"/>
          </a:endParaRPr>
        </a:p>
      </dgm:t>
    </dgm:pt>
    <dgm:pt modelId="{0420C15C-B86F-4C47-8FAF-BDA81BCACF8C}" type="sibTrans" cxnId="{CBA2DC4D-80C4-41C1-9FE4-402E5E34772D}">
      <dgm:prSet/>
      <dgm:spPr/>
      <dgm:t>
        <a:bodyPr/>
        <a:lstStyle/>
        <a:p>
          <a:endParaRPr lang="en-US"/>
        </a:p>
      </dgm:t>
    </dgm:pt>
    <dgm:pt modelId="{925C38FE-ADB9-483A-852C-0180E364A1E0}" type="asst">
      <dgm:prSet phldrT="[Text]"/>
      <dgm:spPr/>
      <dgm:t>
        <a:bodyPr/>
        <a:lstStyle/>
        <a:p>
          <a:r>
            <a:rPr lang="mn-MN" dirty="0">
              <a:latin typeface="Montserrat" panose="020B0604020202020204" charset="0"/>
              <a:cs typeface="Montserrat" panose="020B0604020202020204" charset="0"/>
            </a:rPr>
            <a:t>Сагс</a:t>
          </a:r>
          <a:endParaRPr lang="en-US" dirty="0">
            <a:latin typeface="Montserrat" panose="020B0604020202020204" charset="0"/>
            <a:cs typeface="Montserrat" panose="020B0604020202020204" charset="0"/>
          </a:endParaRPr>
        </a:p>
      </dgm:t>
    </dgm:pt>
    <dgm:pt modelId="{1F144DD0-4FE8-48B7-9522-F5021C938EA0}" type="parTrans" cxnId="{C1FD0B9D-DA15-429A-BCFD-F050CE757DE1}">
      <dgm:prSet/>
      <dgm:spPr/>
      <dgm:t>
        <a:bodyPr/>
        <a:lstStyle/>
        <a:p>
          <a:endParaRPr lang="en-US">
            <a:latin typeface="Montserrat" panose="020B0604020202020204" charset="0"/>
            <a:cs typeface="Montserrat" panose="020B0604020202020204" charset="0"/>
          </a:endParaRPr>
        </a:p>
      </dgm:t>
    </dgm:pt>
    <dgm:pt modelId="{39872E67-0AA3-43CD-B2F8-B388608C4907}" type="sibTrans" cxnId="{C1FD0B9D-DA15-429A-BCFD-F050CE757DE1}">
      <dgm:prSet/>
      <dgm:spPr/>
      <dgm:t>
        <a:bodyPr/>
        <a:lstStyle/>
        <a:p>
          <a:endParaRPr lang="en-US"/>
        </a:p>
      </dgm:t>
    </dgm:pt>
    <dgm:pt modelId="{E51573A8-E5D6-40C3-A7D2-1681017552B9}">
      <dgm:prSet phldrT="[Text]"/>
      <dgm:spPr/>
      <dgm:t>
        <a:bodyPr/>
        <a:lstStyle/>
        <a:p>
          <a:r>
            <a:rPr lang="mn-MN" dirty="0">
              <a:latin typeface="Montserrat" panose="020B0604020202020204" charset="0"/>
              <a:cs typeface="Montserrat" panose="020B0604020202020204" charset="0"/>
            </a:rPr>
            <a:t>Миний бүртгэл</a:t>
          </a:r>
          <a:endParaRPr lang="en-US" dirty="0">
            <a:latin typeface="Montserrat" panose="020B0604020202020204" charset="0"/>
            <a:cs typeface="Montserrat" panose="020B0604020202020204" charset="0"/>
          </a:endParaRPr>
        </a:p>
      </dgm:t>
    </dgm:pt>
    <dgm:pt modelId="{4BA5A252-8736-47F9-A6B6-1BDB4CA1765B}" type="parTrans" cxnId="{DD7DBDE2-A233-446B-8DC3-13776A9B5E71}">
      <dgm:prSet/>
      <dgm:spPr/>
      <dgm:t>
        <a:bodyPr/>
        <a:lstStyle/>
        <a:p>
          <a:endParaRPr lang="en-US"/>
        </a:p>
      </dgm:t>
    </dgm:pt>
    <dgm:pt modelId="{8EF231D7-460D-4602-93CB-493EF586521E}" type="sibTrans" cxnId="{DD7DBDE2-A233-446B-8DC3-13776A9B5E71}">
      <dgm:prSet/>
      <dgm:spPr/>
      <dgm:t>
        <a:bodyPr/>
        <a:lstStyle/>
        <a:p>
          <a:endParaRPr lang="en-US"/>
        </a:p>
      </dgm:t>
    </dgm:pt>
    <dgm:pt modelId="{36E28D7C-7EA9-49E5-BD7F-B61431741548}" type="asst">
      <dgm:prSet phldrT="[Text]"/>
      <dgm:spPr/>
      <dgm:t>
        <a:bodyPr/>
        <a:lstStyle/>
        <a:p>
          <a:r>
            <a:rPr lang="mn-MN" dirty="0">
              <a:latin typeface="Montserrat" panose="020B0604020202020204" charset="0"/>
              <a:cs typeface="Montserrat" panose="020B0604020202020204" charset="0"/>
            </a:rPr>
            <a:t>Өмнөх захиалгууд</a:t>
          </a:r>
          <a:endParaRPr lang="en-US" dirty="0">
            <a:latin typeface="Montserrat" panose="020B0604020202020204" charset="0"/>
            <a:cs typeface="Montserrat" panose="020B0604020202020204" charset="0"/>
          </a:endParaRPr>
        </a:p>
      </dgm:t>
    </dgm:pt>
    <dgm:pt modelId="{58FD52BF-37C7-4BF3-BDD5-C602C6C14981}" type="parTrans" cxnId="{DF0B7300-BDD3-4C5F-BC09-7CB4AAF5C97D}">
      <dgm:prSet/>
      <dgm:spPr/>
      <dgm:t>
        <a:bodyPr/>
        <a:lstStyle/>
        <a:p>
          <a:endParaRPr lang="en-US"/>
        </a:p>
      </dgm:t>
    </dgm:pt>
    <dgm:pt modelId="{35E4734D-9BC9-4FDD-BCC7-DCBE2368AD0B}" type="sibTrans" cxnId="{DF0B7300-BDD3-4C5F-BC09-7CB4AAF5C97D}">
      <dgm:prSet/>
      <dgm:spPr/>
      <dgm:t>
        <a:bodyPr/>
        <a:lstStyle/>
        <a:p>
          <a:endParaRPr lang="en-US"/>
        </a:p>
      </dgm:t>
    </dgm:pt>
    <dgm:pt modelId="{5B8AA6DC-E686-4D9E-BE8B-AF91C7F94B84}">
      <dgm:prSet phldrT="[Text]"/>
      <dgm:spPr/>
      <dgm:t>
        <a:bodyPr/>
        <a:lstStyle/>
        <a:p>
          <a:r>
            <a:rPr lang="mn-MN" dirty="0">
              <a:latin typeface="Montserrat" panose="020B0604020202020204" charset="0"/>
              <a:cs typeface="Montserrat" panose="020B0604020202020204" charset="0"/>
            </a:rPr>
            <a:t>Нэвтрэх</a:t>
          </a:r>
          <a:endParaRPr lang="en-US" dirty="0">
            <a:latin typeface="Montserrat" panose="020B0604020202020204" charset="0"/>
            <a:cs typeface="Montserrat" panose="020B0604020202020204" charset="0"/>
          </a:endParaRPr>
        </a:p>
      </dgm:t>
    </dgm:pt>
    <dgm:pt modelId="{D210DF07-9E7E-4C20-BA15-482953B8CE12}" type="parTrans" cxnId="{31EF332A-6335-4CC0-8150-4D1F216E0E4A}">
      <dgm:prSet/>
      <dgm:spPr/>
      <dgm:t>
        <a:bodyPr/>
        <a:lstStyle/>
        <a:p>
          <a:endParaRPr lang="en-US"/>
        </a:p>
      </dgm:t>
    </dgm:pt>
    <dgm:pt modelId="{7F313E56-B8A6-488B-BA59-2078F5A459FB}" type="sibTrans" cxnId="{31EF332A-6335-4CC0-8150-4D1F216E0E4A}">
      <dgm:prSet/>
      <dgm:spPr/>
    </dgm:pt>
    <dgm:pt modelId="{E258F6FB-B498-4A4C-8DD3-67CD242C6C4C}">
      <dgm:prSet phldrT="[Text]"/>
      <dgm:spPr/>
      <dgm:t>
        <a:bodyPr/>
        <a:lstStyle/>
        <a:p>
          <a:r>
            <a:rPr lang="mn-MN" dirty="0">
              <a:latin typeface="Montserrat" panose="020B0604020202020204" charset="0"/>
              <a:cs typeface="Montserrat" panose="020B0604020202020204" charset="0"/>
            </a:rPr>
            <a:t>Нэвтрэх</a:t>
          </a:r>
          <a:endParaRPr lang="en-US" dirty="0">
            <a:latin typeface="Montserrat" panose="020B0604020202020204" charset="0"/>
            <a:cs typeface="Montserrat" panose="020B0604020202020204" charset="0"/>
          </a:endParaRPr>
        </a:p>
      </dgm:t>
    </dgm:pt>
    <dgm:pt modelId="{82ACB2D8-7C7D-4C83-AAED-ED58D35D40F6}" type="parTrans" cxnId="{6DED1ED2-1E54-4AB0-8780-A6E5D7BDB3D0}">
      <dgm:prSet/>
      <dgm:spPr/>
      <dgm:t>
        <a:bodyPr/>
        <a:lstStyle/>
        <a:p>
          <a:endParaRPr lang="en-US"/>
        </a:p>
      </dgm:t>
    </dgm:pt>
    <dgm:pt modelId="{FB9CA385-5770-4E7E-A055-DFC1195FC8F5}" type="sibTrans" cxnId="{6DED1ED2-1E54-4AB0-8780-A6E5D7BDB3D0}">
      <dgm:prSet/>
      <dgm:spPr/>
    </dgm:pt>
    <dgm:pt modelId="{266A90FF-6562-4F5E-B517-537A674440F1}" type="pres">
      <dgm:prSet presAssocID="{ED683ACB-56C8-4FE2-B934-A1118CAFF6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7E8E04-85E6-4625-88F4-C5339F369797}" type="pres">
      <dgm:prSet presAssocID="{AF9D2F0E-2C81-44BE-A941-8639881EBCCC}" presName="root1" presStyleCnt="0"/>
      <dgm:spPr/>
    </dgm:pt>
    <dgm:pt modelId="{72541DC3-B8F7-4C58-BA49-C695C491FC64}" type="pres">
      <dgm:prSet presAssocID="{AF9D2F0E-2C81-44BE-A941-8639881EBCCC}" presName="LevelOneTextNode" presStyleLbl="node0" presStyleIdx="0" presStyleCnt="1">
        <dgm:presLayoutVars>
          <dgm:chPref val="3"/>
        </dgm:presLayoutVars>
      </dgm:prSet>
      <dgm:spPr/>
    </dgm:pt>
    <dgm:pt modelId="{60F5D79D-AE9C-4D53-89EE-7D61CF7A419F}" type="pres">
      <dgm:prSet presAssocID="{AF9D2F0E-2C81-44BE-A941-8639881EBCCC}" presName="level2hierChild" presStyleCnt="0"/>
      <dgm:spPr/>
    </dgm:pt>
    <dgm:pt modelId="{17A085F6-7361-4BDD-B6C4-2E18CEED27D6}" type="pres">
      <dgm:prSet presAssocID="{4482CD8D-3C12-4090-9F87-596A4AFD2301}" presName="conn2-1" presStyleLbl="parChTrans1D2" presStyleIdx="0" presStyleCnt="6"/>
      <dgm:spPr/>
    </dgm:pt>
    <dgm:pt modelId="{704F378E-1F4D-45DC-8AE9-737DD3A16400}" type="pres">
      <dgm:prSet presAssocID="{4482CD8D-3C12-4090-9F87-596A4AFD2301}" presName="connTx" presStyleLbl="parChTrans1D2" presStyleIdx="0" presStyleCnt="6"/>
      <dgm:spPr/>
    </dgm:pt>
    <dgm:pt modelId="{0CD4231C-C650-4083-87FD-804C54A60F36}" type="pres">
      <dgm:prSet presAssocID="{F29FFC8F-F296-45C2-830F-755DACE457FA}" presName="root2" presStyleCnt="0"/>
      <dgm:spPr/>
    </dgm:pt>
    <dgm:pt modelId="{411E2299-180F-4AF7-B555-92DF4050B1D9}" type="pres">
      <dgm:prSet presAssocID="{F29FFC8F-F296-45C2-830F-755DACE457FA}" presName="LevelTwoTextNode" presStyleLbl="asst1" presStyleIdx="0" presStyleCnt="7">
        <dgm:presLayoutVars>
          <dgm:chPref val="3"/>
        </dgm:presLayoutVars>
      </dgm:prSet>
      <dgm:spPr/>
    </dgm:pt>
    <dgm:pt modelId="{C391A70C-3B42-4CAC-AC17-355EEC03D46C}" type="pres">
      <dgm:prSet presAssocID="{F29FFC8F-F296-45C2-830F-755DACE457FA}" presName="level3hierChild" presStyleCnt="0"/>
      <dgm:spPr/>
    </dgm:pt>
    <dgm:pt modelId="{142F2071-F3C5-4678-8315-95F5C7D4371B}" type="pres">
      <dgm:prSet presAssocID="{6C592370-DC80-4202-BF64-AE70550A1D46}" presName="conn2-1" presStyleLbl="parChTrans1D3" presStyleIdx="0" presStyleCnt="4"/>
      <dgm:spPr/>
    </dgm:pt>
    <dgm:pt modelId="{11CC15F8-860F-47BF-B6FB-C639DD3288C2}" type="pres">
      <dgm:prSet presAssocID="{6C592370-DC80-4202-BF64-AE70550A1D46}" presName="connTx" presStyleLbl="parChTrans1D3" presStyleIdx="0" presStyleCnt="4"/>
      <dgm:spPr/>
    </dgm:pt>
    <dgm:pt modelId="{14ADA412-8D85-4E91-9EB0-294A18BC418A}" type="pres">
      <dgm:prSet presAssocID="{8C611DAB-2081-4D76-BFED-E143048E7EA6}" presName="root2" presStyleCnt="0"/>
      <dgm:spPr/>
    </dgm:pt>
    <dgm:pt modelId="{286E605E-B7DE-46AF-848C-9C57E91E8B8E}" type="pres">
      <dgm:prSet presAssocID="{8C611DAB-2081-4D76-BFED-E143048E7EA6}" presName="LevelTwoTextNode" presStyleLbl="asst1" presStyleIdx="1" presStyleCnt="7">
        <dgm:presLayoutVars>
          <dgm:chPref val="3"/>
        </dgm:presLayoutVars>
      </dgm:prSet>
      <dgm:spPr/>
    </dgm:pt>
    <dgm:pt modelId="{53B8F365-1756-4EB4-AFEC-653960745972}" type="pres">
      <dgm:prSet presAssocID="{8C611DAB-2081-4D76-BFED-E143048E7EA6}" presName="level3hierChild" presStyleCnt="0"/>
      <dgm:spPr/>
    </dgm:pt>
    <dgm:pt modelId="{FA4832DC-AFA9-49B1-87DC-2C642859CB1C}" type="pres">
      <dgm:prSet presAssocID="{0F576D00-0538-4A2A-8D20-5D48A749945C}" presName="conn2-1" presStyleLbl="parChTrans1D4" presStyleIdx="0" presStyleCnt="2"/>
      <dgm:spPr/>
    </dgm:pt>
    <dgm:pt modelId="{9F3A866F-9D70-4AFF-9CDD-0BE828089FD7}" type="pres">
      <dgm:prSet presAssocID="{0F576D00-0538-4A2A-8D20-5D48A749945C}" presName="connTx" presStyleLbl="parChTrans1D4" presStyleIdx="0" presStyleCnt="2"/>
      <dgm:spPr/>
    </dgm:pt>
    <dgm:pt modelId="{3B6F7D98-8884-4924-861A-84099E69C110}" type="pres">
      <dgm:prSet presAssocID="{33804007-6A1F-48ED-96AC-4F8C103CBF05}" presName="root2" presStyleCnt="0"/>
      <dgm:spPr/>
    </dgm:pt>
    <dgm:pt modelId="{E4BC0747-5773-4D59-82F4-C196A245E5BE}" type="pres">
      <dgm:prSet presAssocID="{33804007-6A1F-48ED-96AC-4F8C103CBF05}" presName="LevelTwoTextNode" presStyleLbl="asst1" presStyleIdx="2" presStyleCnt="7">
        <dgm:presLayoutVars>
          <dgm:chPref val="3"/>
        </dgm:presLayoutVars>
      </dgm:prSet>
      <dgm:spPr/>
    </dgm:pt>
    <dgm:pt modelId="{516D47B7-8C7A-4282-AC40-7AB84260CE2C}" type="pres">
      <dgm:prSet presAssocID="{33804007-6A1F-48ED-96AC-4F8C103CBF05}" presName="level3hierChild" presStyleCnt="0"/>
      <dgm:spPr/>
    </dgm:pt>
    <dgm:pt modelId="{EEDBD45E-EAFA-4434-805C-75841F33AA79}" type="pres">
      <dgm:prSet presAssocID="{1F144DD0-4FE8-48B7-9522-F5021C938EA0}" presName="conn2-1" presStyleLbl="parChTrans1D4" presStyleIdx="1" presStyleCnt="2"/>
      <dgm:spPr/>
    </dgm:pt>
    <dgm:pt modelId="{24486518-25D5-4DD1-A845-6555B356A89B}" type="pres">
      <dgm:prSet presAssocID="{1F144DD0-4FE8-48B7-9522-F5021C938EA0}" presName="connTx" presStyleLbl="parChTrans1D4" presStyleIdx="1" presStyleCnt="2"/>
      <dgm:spPr/>
    </dgm:pt>
    <dgm:pt modelId="{45FFF639-7B73-4F24-BA2E-BA3F9DDB7A81}" type="pres">
      <dgm:prSet presAssocID="{925C38FE-ADB9-483A-852C-0180E364A1E0}" presName="root2" presStyleCnt="0"/>
      <dgm:spPr/>
    </dgm:pt>
    <dgm:pt modelId="{200C76F1-4ADA-44DE-89FA-4E005E1AEAB3}" type="pres">
      <dgm:prSet presAssocID="{925C38FE-ADB9-483A-852C-0180E364A1E0}" presName="LevelTwoTextNode" presStyleLbl="asst1" presStyleIdx="3" presStyleCnt="7">
        <dgm:presLayoutVars>
          <dgm:chPref val="3"/>
        </dgm:presLayoutVars>
      </dgm:prSet>
      <dgm:spPr/>
    </dgm:pt>
    <dgm:pt modelId="{3991E1B0-54DA-490E-B4C7-AC7DB5906CEF}" type="pres">
      <dgm:prSet presAssocID="{925C38FE-ADB9-483A-852C-0180E364A1E0}" presName="level3hierChild" presStyleCnt="0"/>
      <dgm:spPr/>
    </dgm:pt>
    <dgm:pt modelId="{01371C4A-AA7B-4991-B1AD-48581C9D3768}" type="pres">
      <dgm:prSet presAssocID="{450FC5ED-EFA7-4E85-9711-EDF97BC2E8B8}" presName="conn2-1" presStyleLbl="parChTrans1D2" presStyleIdx="1" presStyleCnt="6"/>
      <dgm:spPr/>
    </dgm:pt>
    <dgm:pt modelId="{1FFBDE89-4C36-4384-A579-75A2991E75AA}" type="pres">
      <dgm:prSet presAssocID="{450FC5ED-EFA7-4E85-9711-EDF97BC2E8B8}" presName="connTx" presStyleLbl="parChTrans1D2" presStyleIdx="1" presStyleCnt="6"/>
      <dgm:spPr/>
    </dgm:pt>
    <dgm:pt modelId="{03BFF88D-72B0-49E3-BD9A-210906DC586F}" type="pres">
      <dgm:prSet presAssocID="{A3DAF130-0184-4084-9CD6-440D7C874CEF}" presName="root2" presStyleCnt="0"/>
      <dgm:spPr/>
    </dgm:pt>
    <dgm:pt modelId="{829B541E-B774-4C9E-BAB4-B3FBE92BE3AF}" type="pres">
      <dgm:prSet presAssocID="{A3DAF130-0184-4084-9CD6-440D7C874CEF}" presName="LevelTwoTextNode" presStyleLbl="asst1" presStyleIdx="4" presStyleCnt="7">
        <dgm:presLayoutVars>
          <dgm:chPref val="3"/>
        </dgm:presLayoutVars>
      </dgm:prSet>
      <dgm:spPr/>
    </dgm:pt>
    <dgm:pt modelId="{B12C6E48-51AE-4DFA-8E28-6FE0D716D74D}" type="pres">
      <dgm:prSet presAssocID="{A3DAF130-0184-4084-9CD6-440D7C874CEF}" presName="level3hierChild" presStyleCnt="0"/>
      <dgm:spPr/>
    </dgm:pt>
    <dgm:pt modelId="{05FABA09-8575-4709-A20F-276EE344C6EA}" type="pres">
      <dgm:prSet presAssocID="{429A2E85-FB43-4986-9963-CA94D4FFBAE7}" presName="conn2-1" presStyleLbl="parChTrans1D2" presStyleIdx="2" presStyleCnt="6"/>
      <dgm:spPr/>
    </dgm:pt>
    <dgm:pt modelId="{A94C1B33-9418-4614-BD5E-2BCAEF6992A7}" type="pres">
      <dgm:prSet presAssocID="{429A2E85-FB43-4986-9963-CA94D4FFBAE7}" presName="connTx" presStyleLbl="parChTrans1D2" presStyleIdx="2" presStyleCnt="6"/>
      <dgm:spPr/>
    </dgm:pt>
    <dgm:pt modelId="{87790EF4-8170-452B-8863-E65EE3127B21}" type="pres">
      <dgm:prSet presAssocID="{301A6966-2A03-4A6E-9DCD-E4EF0DDA90B0}" presName="root2" presStyleCnt="0"/>
      <dgm:spPr/>
    </dgm:pt>
    <dgm:pt modelId="{78AD7B00-9EF1-41C7-BD29-2762475201E9}" type="pres">
      <dgm:prSet presAssocID="{301A6966-2A03-4A6E-9DCD-E4EF0DDA90B0}" presName="LevelTwoTextNode" presStyleLbl="asst1" presStyleIdx="5" presStyleCnt="7">
        <dgm:presLayoutVars>
          <dgm:chPref val="3"/>
        </dgm:presLayoutVars>
      </dgm:prSet>
      <dgm:spPr/>
    </dgm:pt>
    <dgm:pt modelId="{E7C243B2-05BC-4A8F-8697-12AA94D46A5A}" type="pres">
      <dgm:prSet presAssocID="{301A6966-2A03-4A6E-9DCD-E4EF0DDA90B0}" presName="level3hierChild" presStyleCnt="0"/>
      <dgm:spPr/>
    </dgm:pt>
    <dgm:pt modelId="{B4EF7B97-8DBF-4853-AA28-96FE90094699}" type="pres">
      <dgm:prSet presAssocID="{58FD52BF-37C7-4BF3-BDD5-C602C6C14981}" presName="conn2-1" presStyleLbl="parChTrans1D3" presStyleIdx="1" presStyleCnt="4"/>
      <dgm:spPr/>
    </dgm:pt>
    <dgm:pt modelId="{6DC44685-C414-4F76-A98C-CF442C84BA7E}" type="pres">
      <dgm:prSet presAssocID="{58FD52BF-37C7-4BF3-BDD5-C602C6C14981}" presName="connTx" presStyleLbl="parChTrans1D3" presStyleIdx="1" presStyleCnt="4"/>
      <dgm:spPr/>
    </dgm:pt>
    <dgm:pt modelId="{B48F81CC-F74C-4F95-BA43-381FF74DDEB3}" type="pres">
      <dgm:prSet presAssocID="{36E28D7C-7EA9-49E5-BD7F-B61431741548}" presName="root2" presStyleCnt="0"/>
      <dgm:spPr/>
    </dgm:pt>
    <dgm:pt modelId="{98638664-DBE4-44D6-8AE2-60CBD5AD503C}" type="pres">
      <dgm:prSet presAssocID="{36E28D7C-7EA9-49E5-BD7F-B61431741548}" presName="LevelTwoTextNode" presStyleLbl="asst1" presStyleIdx="6" presStyleCnt="7">
        <dgm:presLayoutVars>
          <dgm:chPref val="3"/>
        </dgm:presLayoutVars>
      </dgm:prSet>
      <dgm:spPr/>
    </dgm:pt>
    <dgm:pt modelId="{69B486F8-0025-489C-9F59-B8CDE9D60DBB}" type="pres">
      <dgm:prSet presAssocID="{36E28D7C-7EA9-49E5-BD7F-B61431741548}" presName="level3hierChild" presStyleCnt="0"/>
      <dgm:spPr/>
    </dgm:pt>
    <dgm:pt modelId="{1AEF4A6D-5B59-4947-BD41-32544E4BCA6A}" type="pres">
      <dgm:prSet presAssocID="{5719D54A-1A79-4F82-BBC8-AAC017048343}" presName="conn2-1" presStyleLbl="parChTrans1D2" presStyleIdx="3" presStyleCnt="6"/>
      <dgm:spPr/>
    </dgm:pt>
    <dgm:pt modelId="{4A3766EF-D3E6-4585-8A25-EAD516FB444D}" type="pres">
      <dgm:prSet presAssocID="{5719D54A-1A79-4F82-BBC8-AAC017048343}" presName="connTx" presStyleLbl="parChTrans1D2" presStyleIdx="3" presStyleCnt="6"/>
      <dgm:spPr/>
    </dgm:pt>
    <dgm:pt modelId="{8887B917-527C-4CF8-ABB0-3CB3927883B0}" type="pres">
      <dgm:prSet presAssocID="{D92C40FA-5A00-4569-A819-226048D5B704}" presName="root2" presStyleCnt="0"/>
      <dgm:spPr/>
    </dgm:pt>
    <dgm:pt modelId="{3CE385EE-BC98-4823-A5FF-A8F34C605097}" type="pres">
      <dgm:prSet presAssocID="{D92C40FA-5A00-4569-A819-226048D5B704}" presName="LevelTwoTextNode" presStyleLbl="node2" presStyleIdx="0" presStyleCnt="3">
        <dgm:presLayoutVars>
          <dgm:chPref val="3"/>
        </dgm:presLayoutVars>
      </dgm:prSet>
      <dgm:spPr/>
    </dgm:pt>
    <dgm:pt modelId="{D80E7C2C-D805-4004-B6A2-31F95B78EC47}" type="pres">
      <dgm:prSet presAssocID="{D92C40FA-5A00-4569-A819-226048D5B704}" presName="level3hierChild" presStyleCnt="0"/>
      <dgm:spPr/>
    </dgm:pt>
    <dgm:pt modelId="{E3837788-E79F-4E12-B4E2-A37364981037}" type="pres">
      <dgm:prSet presAssocID="{00261AE7-EA11-4EC9-99A2-3C8933EB0E88}" presName="conn2-1" presStyleLbl="parChTrans1D2" presStyleIdx="4" presStyleCnt="6"/>
      <dgm:spPr/>
    </dgm:pt>
    <dgm:pt modelId="{003E2E3D-454C-4342-9A86-747654FE00C5}" type="pres">
      <dgm:prSet presAssocID="{00261AE7-EA11-4EC9-99A2-3C8933EB0E88}" presName="connTx" presStyleLbl="parChTrans1D2" presStyleIdx="4" presStyleCnt="6"/>
      <dgm:spPr/>
    </dgm:pt>
    <dgm:pt modelId="{40DCD1DC-FB8D-4138-A7A3-132545E86AE7}" type="pres">
      <dgm:prSet presAssocID="{B74AF695-C709-40B7-BFEB-1EBFE77D09CA}" presName="root2" presStyleCnt="0"/>
      <dgm:spPr/>
    </dgm:pt>
    <dgm:pt modelId="{0884FCCC-E724-4FF5-9DB6-2B59E85AE172}" type="pres">
      <dgm:prSet presAssocID="{B74AF695-C709-40B7-BFEB-1EBFE77D09CA}" presName="LevelTwoTextNode" presStyleLbl="node2" presStyleIdx="1" presStyleCnt="3">
        <dgm:presLayoutVars>
          <dgm:chPref val="3"/>
        </dgm:presLayoutVars>
      </dgm:prSet>
      <dgm:spPr/>
    </dgm:pt>
    <dgm:pt modelId="{1B85FD75-E3CA-4607-9D53-7B149FE89C19}" type="pres">
      <dgm:prSet presAssocID="{B74AF695-C709-40B7-BFEB-1EBFE77D09CA}" presName="level3hierChild" presStyleCnt="0"/>
      <dgm:spPr/>
    </dgm:pt>
    <dgm:pt modelId="{F08AEC3B-0223-4E12-B467-89F489850821}" type="pres">
      <dgm:prSet presAssocID="{82ACB2D8-7C7D-4C83-AAED-ED58D35D40F6}" presName="conn2-1" presStyleLbl="parChTrans1D3" presStyleIdx="2" presStyleCnt="4"/>
      <dgm:spPr/>
    </dgm:pt>
    <dgm:pt modelId="{5DEE7CC2-478D-479F-AF60-92B4EF645176}" type="pres">
      <dgm:prSet presAssocID="{82ACB2D8-7C7D-4C83-AAED-ED58D35D40F6}" presName="connTx" presStyleLbl="parChTrans1D3" presStyleIdx="2" presStyleCnt="4"/>
      <dgm:spPr/>
    </dgm:pt>
    <dgm:pt modelId="{8D3415E8-E639-4E92-84E2-5781F6EC5F2C}" type="pres">
      <dgm:prSet presAssocID="{E258F6FB-B498-4A4C-8DD3-67CD242C6C4C}" presName="root2" presStyleCnt="0"/>
      <dgm:spPr/>
    </dgm:pt>
    <dgm:pt modelId="{04C6AEFA-D45D-4CE4-B81E-20BCE61A89EB}" type="pres">
      <dgm:prSet presAssocID="{E258F6FB-B498-4A4C-8DD3-67CD242C6C4C}" presName="LevelTwoTextNode" presStyleLbl="node3" presStyleIdx="0" presStyleCnt="2">
        <dgm:presLayoutVars>
          <dgm:chPref val="3"/>
        </dgm:presLayoutVars>
      </dgm:prSet>
      <dgm:spPr/>
    </dgm:pt>
    <dgm:pt modelId="{9775F2D9-9A4D-4A3E-9E9A-EF0027F29709}" type="pres">
      <dgm:prSet presAssocID="{E258F6FB-B498-4A4C-8DD3-67CD242C6C4C}" presName="level3hierChild" presStyleCnt="0"/>
      <dgm:spPr/>
    </dgm:pt>
    <dgm:pt modelId="{F07288F5-F277-422F-A322-73A267C51CB8}" type="pres">
      <dgm:prSet presAssocID="{D210DF07-9E7E-4C20-BA15-482953B8CE12}" presName="conn2-1" presStyleLbl="parChTrans1D2" presStyleIdx="5" presStyleCnt="6"/>
      <dgm:spPr/>
    </dgm:pt>
    <dgm:pt modelId="{B8A279CD-DF51-4598-81E8-1862EC9D4BB7}" type="pres">
      <dgm:prSet presAssocID="{D210DF07-9E7E-4C20-BA15-482953B8CE12}" presName="connTx" presStyleLbl="parChTrans1D2" presStyleIdx="5" presStyleCnt="6"/>
      <dgm:spPr/>
    </dgm:pt>
    <dgm:pt modelId="{0164C70E-CEC8-4B8D-BF65-209ED880D6E2}" type="pres">
      <dgm:prSet presAssocID="{5B8AA6DC-E686-4D9E-BE8B-AF91C7F94B84}" presName="root2" presStyleCnt="0"/>
      <dgm:spPr/>
    </dgm:pt>
    <dgm:pt modelId="{B9F1DA84-F7B1-4110-9DB5-9035CE07A26E}" type="pres">
      <dgm:prSet presAssocID="{5B8AA6DC-E686-4D9E-BE8B-AF91C7F94B84}" presName="LevelTwoTextNode" presStyleLbl="node2" presStyleIdx="2" presStyleCnt="3">
        <dgm:presLayoutVars>
          <dgm:chPref val="3"/>
        </dgm:presLayoutVars>
      </dgm:prSet>
      <dgm:spPr/>
    </dgm:pt>
    <dgm:pt modelId="{F1F9AB29-BCC9-4446-AECC-7487B23772A8}" type="pres">
      <dgm:prSet presAssocID="{5B8AA6DC-E686-4D9E-BE8B-AF91C7F94B84}" presName="level3hierChild" presStyleCnt="0"/>
      <dgm:spPr/>
    </dgm:pt>
    <dgm:pt modelId="{843A4169-89C0-494B-A1FB-BF15B3453037}" type="pres">
      <dgm:prSet presAssocID="{4BA5A252-8736-47F9-A6B6-1BDB4CA1765B}" presName="conn2-1" presStyleLbl="parChTrans1D3" presStyleIdx="3" presStyleCnt="4"/>
      <dgm:spPr/>
    </dgm:pt>
    <dgm:pt modelId="{6855D761-1898-437B-9097-90589E2E9200}" type="pres">
      <dgm:prSet presAssocID="{4BA5A252-8736-47F9-A6B6-1BDB4CA1765B}" presName="connTx" presStyleLbl="parChTrans1D3" presStyleIdx="3" presStyleCnt="4"/>
      <dgm:spPr/>
    </dgm:pt>
    <dgm:pt modelId="{35E50DE7-FD4C-41D6-BC78-2AC9718A91B3}" type="pres">
      <dgm:prSet presAssocID="{E51573A8-E5D6-40C3-A7D2-1681017552B9}" presName="root2" presStyleCnt="0"/>
      <dgm:spPr/>
    </dgm:pt>
    <dgm:pt modelId="{62186085-6689-4E8B-8512-ABF1C1EB1BD4}" type="pres">
      <dgm:prSet presAssocID="{E51573A8-E5D6-40C3-A7D2-1681017552B9}" presName="LevelTwoTextNode" presStyleLbl="node3" presStyleIdx="1" presStyleCnt="2">
        <dgm:presLayoutVars>
          <dgm:chPref val="3"/>
        </dgm:presLayoutVars>
      </dgm:prSet>
      <dgm:spPr/>
    </dgm:pt>
    <dgm:pt modelId="{7C767266-2568-41C1-9A5C-3580D6FA7556}" type="pres">
      <dgm:prSet presAssocID="{E51573A8-E5D6-40C3-A7D2-1681017552B9}" presName="level3hierChild" presStyleCnt="0"/>
      <dgm:spPr/>
    </dgm:pt>
  </dgm:ptLst>
  <dgm:cxnLst>
    <dgm:cxn modelId="{DF0B7300-BDD3-4C5F-BC09-7CB4AAF5C97D}" srcId="{301A6966-2A03-4A6E-9DCD-E4EF0DDA90B0}" destId="{36E28D7C-7EA9-49E5-BD7F-B61431741548}" srcOrd="0" destOrd="0" parTransId="{58FD52BF-37C7-4BF3-BDD5-C602C6C14981}" sibTransId="{35E4734D-9BC9-4FDD-BCC7-DCBE2368AD0B}"/>
    <dgm:cxn modelId="{B2C8A90E-5D3E-4285-9265-785AD2174566}" type="presOf" srcId="{1F144DD0-4FE8-48B7-9522-F5021C938EA0}" destId="{EEDBD45E-EAFA-4434-805C-75841F33AA79}" srcOrd="0" destOrd="0" presId="urn:microsoft.com/office/officeart/2005/8/layout/hierarchy2"/>
    <dgm:cxn modelId="{B2EEB10E-4CD2-42C3-A3A8-EB5B2C833F3B}" srcId="{ED683ACB-56C8-4FE2-B934-A1118CAFF65E}" destId="{AF9D2F0E-2C81-44BE-A941-8639881EBCCC}" srcOrd="0" destOrd="0" parTransId="{3E28F6F6-FCB5-4EB2-B435-344CC3B3DDF0}" sibTransId="{1BB2CE0E-091E-4B01-8ACF-2B2EE23B4011}"/>
    <dgm:cxn modelId="{CE1AE51C-E47E-47BB-B0FD-8EA315B2E46C}" type="presOf" srcId="{00261AE7-EA11-4EC9-99A2-3C8933EB0E88}" destId="{003E2E3D-454C-4342-9A86-747654FE00C5}" srcOrd="1" destOrd="0" presId="urn:microsoft.com/office/officeart/2005/8/layout/hierarchy2"/>
    <dgm:cxn modelId="{DB78FD24-B889-4BD3-975E-B581A424CCAE}" type="presOf" srcId="{4482CD8D-3C12-4090-9F87-596A4AFD2301}" destId="{17A085F6-7361-4BDD-B6C4-2E18CEED27D6}" srcOrd="0" destOrd="0" presId="urn:microsoft.com/office/officeart/2005/8/layout/hierarchy2"/>
    <dgm:cxn modelId="{4615F128-67B0-476E-B1AC-03D453AA3F73}" type="presOf" srcId="{33804007-6A1F-48ED-96AC-4F8C103CBF05}" destId="{E4BC0747-5773-4D59-82F4-C196A245E5BE}" srcOrd="0" destOrd="0" presId="urn:microsoft.com/office/officeart/2005/8/layout/hierarchy2"/>
    <dgm:cxn modelId="{31EF332A-6335-4CC0-8150-4D1F216E0E4A}" srcId="{AF9D2F0E-2C81-44BE-A941-8639881EBCCC}" destId="{5B8AA6DC-E686-4D9E-BE8B-AF91C7F94B84}" srcOrd="5" destOrd="0" parTransId="{D210DF07-9E7E-4C20-BA15-482953B8CE12}" sibTransId="{7F313E56-B8A6-488B-BA59-2078F5A459FB}"/>
    <dgm:cxn modelId="{17A1342B-9520-4905-A745-535877D50762}" type="presOf" srcId="{6C592370-DC80-4202-BF64-AE70550A1D46}" destId="{142F2071-F3C5-4678-8315-95F5C7D4371B}" srcOrd="0" destOrd="0" presId="urn:microsoft.com/office/officeart/2005/8/layout/hierarchy2"/>
    <dgm:cxn modelId="{10198B2C-3186-45DB-87A6-34E08C3B5A39}" srcId="{AF9D2F0E-2C81-44BE-A941-8639881EBCCC}" destId="{A3DAF130-0184-4084-9CD6-440D7C874CEF}" srcOrd="1" destOrd="0" parTransId="{450FC5ED-EFA7-4E85-9711-EDF97BC2E8B8}" sibTransId="{F11E5B8E-9807-43BA-B7C2-26F34746D194}"/>
    <dgm:cxn modelId="{E86BE735-4B95-48FE-8C98-EE4387886165}" type="presOf" srcId="{429A2E85-FB43-4986-9963-CA94D4FFBAE7}" destId="{A94C1B33-9418-4614-BD5E-2BCAEF6992A7}" srcOrd="1" destOrd="0" presId="urn:microsoft.com/office/officeart/2005/8/layout/hierarchy2"/>
    <dgm:cxn modelId="{EEE78A39-BD51-438B-AB15-4CF091AE44F0}" type="presOf" srcId="{5719D54A-1A79-4F82-BBC8-AAC017048343}" destId="{4A3766EF-D3E6-4585-8A25-EAD516FB444D}" srcOrd="1" destOrd="0" presId="urn:microsoft.com/office/officeart/2005/8/layout/hierarchy2"/>
    <dgm:cxn modelId="{32DC3C3B-27D4-4C9E-B6AE-1BB3BF0C70C5}" type="presOf" srcId="{4BA5A252-8736-47F9-A6B6-1BDB4CA1765B}" destId="{6855D761-1898-437B-9097-90589E2E9200}" srcOrd="1" destOrd="0" presId="urn:microsoft.com/office/officeart/2005/8/layout/hierarchy2"/>
    <dgm:cxn modelId="{59CA0762-8703-4372-A9C0-716A317AAA03}" type="presOf" srcId="{82ACB2D8-7C7D-4C83-AAED-ED58D35D40F6}" destId="{F08AEC3B-0223-4E12-B467-89F489850821}" srcOrd="0" destOrd="0" presId="urn:microsoft.com/office/officeart/2005/8/layout/hierarchy2"/>
    <dgm:cxn modelId="{73FD4E62-896E-410B-9696-16252151249D}" srcId="{8C611DAB-2081-4D76-BFED-E143048E7EA6}" destId="{33804007-6A1F-48ED-96AC-4F8C103CBF05}" srcOrd="0" destOrd="0" parTransId="{0F576D00-0538-4A2A-8D20-5D48A749945C}" sibTransId="{4C7857A6-516D-4867-AC0F-34EFF1E37021}"/>
    <dgm:cxn modelId="{B0C53266-853C-402A-B609-622CD5EF9361}" type="presOf" srcId="{ED683ACB-56C8-4FE2-B934-A1118CAFF65E}" destId="{266A90FF-6562-4F5E-B517-537A674440F1}" srcOrd="0" destOrd="0" presId="urn:microsoft.com/office/officeart/2005/8/layout/hierarchy2"/>
    <dgm:cxn modelId="{9D014B46-20DE-4ADF-AF39-CC1B858931B6}" type="presOf" srcId="{450FC5ED-EFA7-4E85-9711-EDF97BC2E8B8}" destId="{01371C4A-AA7B-4991-B1AD-48581C9D3768}" srcOrd="0" destOrd="0" presId="urn:microsoft.com/office/officeart/2005/8/layout/hierarchy2"/>
    <dgm:cxn modelId="{357C4D66-7E44-4698-9C08-697673E27478}" type="presOf" srcId="{0F576D00-0538-4A2A-8D20-5D48A749945C}" destId="{FA4832DC-AFA9-49B1-87DC-2C642859CB1C}" srcOrd="0" destOrd="0" presId="urn:microsoft.com/office/officeart/2005/8/layout/hierarchy2"/>
    <dgm:cxn modelId="{B24FE446-A551-4D35-8C88-97902FADB1A9}" type="presOf" srcId="{B74AF695-C709-40B7-BFEB-1EBFE77D09CA}" destId="{0884FCCC-E724-4FF5-9DB6-2B59E85AE172}" srcOrd="0" destOrd="0" presId="urn:microsoft.com/office/officeart/2005/8/layout/hierarchy2"/>
    <dgm:cxn modelId="{257F0A68-3FB8-4E75-9EA1-A18FDA9DBE19}" srcId="{AF9D2F0E-2C81-44BE-A941-8639881EBCCC}" destId="{D92C40FA-5A00-4569-A819-226048D5B704}" srcOrd="3" destOrd="0" parTransId="{5719D54A-1A79-4F82-BBC8-AAC017048343}" sibTransId="{6E8B908F-0A24-4081-9A8E-9D86837A2BC5}"/>
    <dgm:cxn modelId="{CBA2DC4D-80C4-41C1-9FE4-402E5E34772D}" srcId="{AF9D2F0E-2C81-44BE-A941-8639881EBCCC}" destId="{301A6966-2A03-4A6E-9DCD-E4EF0DDA90B0}" srcOrd="2" destOrd="0" parTransId="{429A2E85-FB43-4986-9963-CA94D4FFBAE7}" sibTransId="{0420C15C-B86F-4C47-8FAF-BDA81BCACF8C}"/>
    <dgm:cxn modelId="{83EDBF6E-ED2C-462C-9844-BC5382E979E1}" type="presOf" srcId="{58FD52BF-37C7-4BF3-BDD5-C602C6C14981}" destId="{6DC44685-C414-4F76-A98C-CF442C84BA7E}" srcOrd="1" destOrd="0" presId="urn:microsoft.com/office/officeart/2005/8/layout/hierarchy2"/>
    <dgm:cxn modelId="{D090434F-26A9-474C-A90A-7C4C3864F34F}" srcId="{AF9D2F0E-2C81-44BE-A941-8639881EBCCC}" destId="{F29FFC8F-F296-45C2-830F-755DACE457FA}" srcOrd="0" destOrd="0" parTransId="{4482CD8D-3C12-4090-9F87-596A4AFD2301}" sibTransId="{38309744-FC9B-4143-AD2D-4E49B6CB2CDE}"/>
    <dgm:cxn modelId="{EFAC9354-28D2-466F-B5DE-B1BD43BF09BA}" type="presOf" srcId="{AF9D2F0E-2C81-44BE-A941-8639881EBCCC}" destId="{72541DC3-B8F7-4C58-BA49-C695C491FC64}" srcOrd="0" destOrd="0" presId="urn:microsoft.com/office/officeart/2005/8/layout/hierarchy2"/>
    <dgm:cxn modelId="{634A8658-F75E-4199-A5E6-AC5922C639C6}" type="presOf" srcId="{1F144DD0-4FE8-48B7-9522-F5021C938EA0}" destId="{24486518-25D5-4DD1-A845-6555B356A89B}" srcOrd="1" destOrd="0" presId="urn:microsoft.com/office/officeart/2005/8/layout/hierarchy2"/>
    <dgm:cxn modelId="{CA2F3A7D-5F41-46EF-8348-82C5908B331D}" srcId="{F29FFC8F-F296-45C2-830F-755DACE457FA}" destId="{8C611DAB-2081-4D76-BFED-E143048E7EA6}" srcOrd="0" destOrd="0" parTransId="{6C592370-DC80-4202-BF64-AE70550A1D46}" sibTransId="{351021F4-E402-4B03-A23E-70C44BE89D42}"/>
    <dgm:cxn modelId="{AAD6C77F-53D1-4FDB-8079-6E341070446E}" type="presOf" srcId="{6C592370-DC80-4202-BF64-AE70550A1D46}" destId="{11CC15F8-860F-47BF-B6FB-C639DD3288C2}" srcOrd="1" destOrd="0" presId="urn:microsoft.com/office/officeart/2005/8/layout/hierarchy2"/>
    <dgm:cxn modelId="{F09AE08A-2147-40FC-A59A-A6DCCFD7D882}" type="presOf" srcId="{A3DAF130-0184-4084-9CD6-440D7C874CEF}" destId="{829B541E-B774-4C9E-BAB4-B3FBE92BE3AF}" srcOrd="0" destOrd="0" presId="urn:microsoft.com/office/officeart/2005/8/layout/hierarchy2"/>
    <dgm:cxn modelId="{689B6A8D-726C-4ED6-89BA-F2F93C1E596E}" type="presOf" srcId="{301A6966-2A03-4A6E-9DCD-E4EF0DDA90B0}" destId="{78AD7B00-9EF1-41C7-BD29-2762475201E9}" srcOrd="0" destOrd="0" presId="urn:microsoft.com/office/officeart/2005/8/layout/hierarchy2"/>
    <dgm:cxn modelId="{B0435E90-ED10-498C-9CE6-06877DD8512A}" type="presOf" srcId="{00261AE7-EA11-4EC9-99A2-3C8933EB0E88}" destId="{E3837788-E79F-4E12-B4E2-A37364981037}" srcOrd="0" destOrd="0" presId="urn:microsoft.com/office/officeart/2005/8/layout/hierarchy2"/>
    <dgm:cxn modelId="{D17D8690-DDB6-4117-81D4-9F58620B8FA8}" type="presOf" srcId="{58FD52BF-37C7-4BF3-BDD5-C602C6C14981}" destId="{B4EF7B97-8DBF-4853-AA28-96FE90094699}" srcOrd="0" destOrd="0" presId="urn:microsoft.com/office/officeart/2005/8/layout/hierarchy2"/>
    <dgm:cxn modelId="{AA5D3A91-B1FC-4EC6-87A1-5882FE19A5C8}" type="presOf" srcId="{4482CD8D-3C12-4090-9F87-596A4AFD2301}" destId="{704F378E-1F4D-45DC-8AE9-737DD3A16400}" srcOrd="1" destOrd="0" presId="urn:microsoft.com/office/officeart/2005/8/layout/hierarchy2"/>
    <dgm:cxn modelId="{CEF41993-03DF-4580-A924-3B7E52A2F639}" type="presOf" srcId="{D210DF07-9E7E-4C20-BA15-482953B8CE12}" destId="{F07288F5-F277-422F-A322-73A267C51CB8}" srcOrd="0" destOrd="0" presId="urn:microsoft.com/office/officeart/2005/8/layout/hierarchy2"/>
    <dgm:cxn modelId="{C1FD0B9D-DA15-429A-BCFD-F050CE757DE1}" srcId="{33804007-6A1F-48ED-96AC-4F8C103CBF05}" destId="{925C38FE-ADB9-483A-852C-0180E364A1E0}" srcOrd="0" destOrd="0" parTransId="{1F144DD0-4FE8-48B7-9522-F5021C938EA0}" sibTransId="{39872E67-0AA3-43CD-B2F8-B388608C4907}"/>
    <dgm:cxn modelId="{BBF6139E-E5AA-4187-BB1F-5384B7303A37}" type="presOf" srcId="{925C38FE-ADB9-483A-852C-0180E364A1E0}" destId="{200C76F1-4ADA-44DE-89FA-4E005E1AEAB3}" srcOrd="0" destOrd="0" presId="urn:microsoft.com/office/officeart/2005/8/layout/hierarchy2"/>
    <dgm:cxn modelId="{8DB2F7A2-5713-4FC6-898B-848A7978F015}" type="presOf" srcId="{E51573A8-E5D6-40C3-A7D2-1681017552B9}" destId="{62186085-6689-4E8B-8512-ABF1C1EB1BD4}" srcOrd="0" destOrd="0" presId="urn:microsoft.com/office/officeart/2005/8/layout/hierarchy2"/>
    <dgm:cxn modelId="{C804D5A4-82FF-4BA7-8667-6A3108C8ADF3}" type="presOf" srcId="{429A2E85-FB43-4986-9963-CA94D4FFBAE7}" destId="{05FABA09-8575-4709-A20F-276EE344C6EA}" srcOrd="0" destOrd="0" presId="urn:microsoft.com/office/officeart/2005/8/layout/hierarchy2"/>
    <dgm:cxn modelId="{EFDE5DA5-E6A2-4354-879B-839C782B4F05}" type="presOf" srcId="{5B8AA6DC-E686-4D9E-BE8B-AF91C7F94B84}" destId="{B9F1DA84-F7B1-4110-9DB5-9035CE07A26E}" srcOrd="0" destOrd="0" presId="urn:microsoft.com/office/officeart/2005/8/layout/hierarchy2"/>
    <dgm:cxn modelId="{0C6EA3AC-E43F-41F4-B521-A8E53E3C6044}" type="presOf" srcId="{82ACB2D8-7C7D-4C83-AAED-ED58D35D40F6}" destId="{5DEE7CC2-478D-479F-AF60-92B4EF645176}" srcOrd="1" destOrd="0" presId="urn:microsoft.com/office/officeart/2005/8/layout/hierarchy2"/>
    <dgm:cxn modelId="{0208AAB9-51C6-4EF8-A924-84188B8B25CA}" type="presOf" srcId="{E258F6FB-B498-4A4C-8DD3-67CD242C6C4C}" destId="{04C6AEFA-D45D-4CE4-B81E-20BCE61A89EB}" srcOrd="0" destOrd="0" presId="urn:microsoft.com/office/officeart/2005/8/layout/hierarchy2"/>
    <dgm:cxn modelId="{B02A8CBF-A83F-4092-809C-37A0AABDB645}" type="presOf" srcId="{5719D54A-1A79-4F82-BBC8-AAC017048343}" destId="{1AEF4A6D-5B59-4947-BD41-32544E4BCA6A}" srcOrd="0" destOrd="0" presId="urn:microsoft.com/office/officeart/2005/8/layout/hierarchy2"/>
    <dgm:cxn modelId="{27F511C3-A2EF-478C-AC8D-B0092039DD8A}" type="presOf" srcId="{0F576D00-0538-4A2A-8D20-5D48A749945C}" destId="{9F3A866F-9D70-4AFF-9CDD-0BE828089FD7}" srcOrd="1" destOrd="0" presId="urn:microsoft.com/office/officeart/2005/8/layout/hierarchy2"/>
    <dgm:cxn modelId="{3F3A0EC7-D0F3-4527-9E02-DD7B88C92373}" type="presOf" srcId="{450FC5ED-EFA7-4E85-9711-EDF97BC2E8B8}" destId="{1FFBDE89-4C36-4384-A579-75A2991E75AA}" srcOrd="1" destOrd="0" presId="urn:microsoft.com/office/officeart/2005/8/layout/hierarchy2"/>
    <dgm:cxn modelId="{B286ADC7-A4FB-49EB-B195-29B89CB7245E}" type="presOf" srcId="{36E28D7C-7EA9-49E5-BD7F-B61431741548}" destId="{98638664-DBE4-44D6-8AE2-60CBD5AD503C}" srcOrd="0" destOrd="0" presId="urn:microsoft.com/office/officeart/2005/8/layout/hierarchy2"/>
    <dgm:cxn modelId="{6DED1ED2-1E54-4AB0-8780-A6E5D7BDB3D0}" srcId="{B74AF695-C709-40B7-BFEB-1EBFE77D09CA}" destId="{E258F6FB-B498-4A4C-8DD3-67CD242C6C4C}" srcOrd="0" destOrd="0" parTransId="{82ACB2D8-7C7D-4C83-AAED-ED58D35D40F6}" sibTransId="{FB9CA385-5770-4E7E-A055-DFC1195FC8F5}"/>
    <dgm:cxn modelId="{114769D9-DC65-4403-A191-F68B7BD51C6F}" type="presOf" srcId="{D92C40FA-5A00-4569-A819-226048D5B704}" destId="{3CE385EE-BC98-4823-A5FF-A8F34C605097}" srcOrd="0" destOrd="0" presId="urn:microsoft.com/office/officeart/2005/8/layout/hierarchy2"/>
    <dgm:cxn modelId="{50A184D9-6AB5-4571-AC81-1CB12FE13D2A}" type="presOf" srcId="{4BA5A252-8736-47F9-A6B6-1BDB4CA1765B}" destId="{843A4169-89C0-494B-A1FB-BF15B3453037}" srcOrd="0" destOrd="0" presId="urn:microsoft.com/office/officeart/2005/8/layout/hierarchy2"/>
    <dgm:cxn modelId="{12E7CEE0-AB4E-4C27-8AB7-028B664E0A19}" type="presOf" srcId="{D210DF07-9E7E-4C20-BA15-482953B8CE12}" destId="{B8A279CD-DF51-4598-81E8-1862EC9D4BB7}" srcOrd="1" destOrd="0" presId="urn:microsoft.com/office/officeart/2005/8/layout/hierarchy2"/>
    <dgm:cxn modelId="{DD7DBDE2-A233-446B-8DC3-13776A9B5E71}" srcId="{5B8AA6DC-E686-4D9E-BE8B-AF91C7F94B84}" destId="{E51573A8-E5D6-40C3-A7D2-1681017552B9}" srcOrd="0" destOrd="0" parTransId="{4BA5A252-8736-47F9-A6B6-1BDB4CA1765B}" sibTransId="{8EF231D7-460D-4602-93CB-493EF586521E}"/>
    <dgm:cxn modelId="{C65BEEE4-A416-4732-87DC-0980EF906423}" type="presOf" srcId="{F29FFC8F-F296-45C2-830F-755DACE457FA}" destId="{411E2299-180F-4AF7-B555-92DF4050B1D9}" srcOrd="0" destOrd="0" presId="urn:microsoft.com/office/officeart/2005/8/layout/hierarchy2"/>
    <dgm:cxn modelId="{95EBDDF1-3084-47E9-AC5F-03BDCD9424BB}" srcId="{AF9D2F0E-2C81-44BE-A941-8639881EBCCC}" destId="{B74AF695-C709-40B7-BFEB-1EBFE77D09CA}" srcOrd="4" destOrd="0" parTransId="{00261AE7-EA11-4EC9-99A2-3C8933EB0E88}" sibTransId="{0CDC3B56-53D4-4046-BC37-82C9D1C4081E}"/>
    <dgm:cxn modelId="{3D67FBFC-830C-4686-BD51-E320AFD75ECB}" type="presOf" srcId="{8C611DAB-2081-4D76-BFED-E143048E7EA6}" destId="{286E605E-B7DE-46AF-848C-9C57E91E8B8E}" srcOrd="0" destOrd="0" presId="urn:microsoft.com/office/officeart/2005/8/layout/hierarchy2"/>
    <dgm:cxn modelId="{DA87B16C-5E65-4EC3-AF7B-157D9BE559F5}" type="presParOf" srcId="{266A90FF-6562-4F5E-B517-537A674440F1}" destId="{3A7E8E04-85E6-4625-88F4-C5339F369797}" srcOrd="0" destOrd="0" presId="urn:microsoft.com/office/officeart/2005/8/layout/hierarchy2"/>
    <dgm:cxn modelId="{FEAC1F57-96E0-4FA3-B990-2A9E42A42C8B}" type="presParOf" srcId="{3A7E8E04-85E6-4625-88F4-C5339F369797}" destId="{72541DC3-B8F7-4C58-BA49-C695C491FC64}" srcOrd="0" destOrd="0" presId="urn:microsoft.com/office/officeart/2005/8/layout/hierarchy2"/>
    <dgm:cxn modelId="{920C4489-0AE7-4BB3-8F74-4D705D1A597B}" type="presParOf" srcId="{3A7E8E04-85E6-4625-88F4-C5339F369797}" destId="{60F5D79D-AE9C-4D53-89EE-7D61CF7A419F}" srcOrd="1" destOrd="0" presId="urn:microsoft.com/office/officeart/2005/8/layout/hierarchy2"/>
    <dgm:cxn modelId="{C705FB42-0E8D-4DCF-9DAE-324188EB9234}" type="presParOf" srcId="{60F5D79D-AE9C-4D53-89EE-7D61CF7A419F}" destId="{17A085F6-7361-4BDD-B6C4-2E18CEED27D6}" srcOrd="0" destOrd="0" presId="urn:microsoft.com/office/officeart/2005/8/layout/hierarchy2"/>
    <dgm:cxn modelId="{3919287E-67B3-467B-B6D0-E2AABC00A239}" type="presParOf" srcId="{17A085F6-7361-4BDD-B6C4-2E18CEED27D6}" destId="{704F378E-1F4D-45DC-8AE9-737DD3A16400}" srcOrd="0" destOrd="0" presId="urn:microsoft.com/office/officeart/2005/8/layout/hierarchy2"/>
    <dgm:cxn modelId="{B6BDDFAA-B9D1-4AA2-ACAA-F27F2CFE2087}" type="presParOf" srcId="{60F5D79D-AE9C-4D53-89EE-7D61CF7A419F}" destId="{0CD4231C-C650-4083-87FD-804C54A60F36}" srcOrd="1" destOrd="0" presId="urn:microsoft.com/office/officeart/2005/8/layout/hierarchy2"/>
    <dgm:cxn modelId="{D7048BF9-6438-4065-967B-046A4A5B4C55}" type="presParOf" srcId="{0CD4231C-C650-4083-87FD-804C54A60F36}" destId="{411E2299-180F-4AF7-B555-92DF4050B1D9}" srcOrd="0" destOrd="0" presId="urn:microsoft.com/office/officeart/2005/8/layout/hierarchy2"/>
    <dgm:cxn modelId="{A6045631-AEFD-41FE-8AFB-281A8D8AEF3A}" type="presParOf" srcId="{0CD4231C-C650-4083-87FD-804C54A60F36}" destId="{C391A70C-3B42-4CAC-AC17-355EEC03D46C}" srcOrd="1" destOrd="0" presId="urn:microsoft.com/office/officeart/2005/8/layout/hierarchy2"/>
    <dgm:cxn modelId="{47A2FA02-8AF4-4ED2-8EC8-760B98ED620F}" type="presParOf" srcId="{C391A70C-3B42-4CAC-AC17-355EEC03D46C}" destId="{142F2071-F3C5-4678-8315-95F5C7D4371B}" srcOrd="0" destOrd="0" presId="urn:microsoft.com/office/officeart/2005/8/layout/hierarchy2"/>
    <dgm:cxn modelId="{5856016E-B781-43E2-AA6F-1404D51F80C5}" type="presParOf" srcId="{142F2071-F3C5-4678-8315-95F5C7D4371B}" destId="{11CC15F8-860F-47BF-B6FB-C639DD3288C2}" srcOrd="0" destOrd="0" presId="urn:microsoft.com/office/officeart/2005/8/layout/hierarchy2"/>
    <dgm:cxn modelId="{0319DB84-D5A5-4EE1-8857-DFEAA23C4FD1}" type="presParOf" srcId="{C391A70C-3B42-4CAC-AC17-355EEC03D46C}" destId="{14ADA412-8D85-4E91-9EB0-294A18BC418A}" srcOrd="1" destOrd="0" presId="urn:microsoft.com/office/officeart/2005/8/layout/hierarchy2"/>
    <dgm:cxn modelId="{23C1A70F-50E5-42B6-BA80-7E12D3B7904D}" type="presParOf" srcId="{14ADA412-8D85-4E91-9EB0-294A18BC418A}" destId="{286E605E-B7DE-46AF-848C-9C57E91E8B8E}" srcOrd="0" destOrd="0" presId="urn:microsoft.com/office/officeart/2005/8/layout/hierarchy2"/>
    <dgm:cxn modelId="{A8EE7CCF-8DFF-4A49-9DAF-F71FE3876558}" type="presParOf" srcId="{14ADA412-8D85-4E91-9EB0-294A18BC418A}" destId="{53B8F365-1756-4EB4-AFEC-653960745972}" srcOrd="1" destOrd="0" presId="urn:microsoft.com/office/officeart/2005/8/layout/hierarchy2"/>
    <dgm:cxn modelId="{2722032F-B87B-41AA-A96D-BA91FECF793F}" type="presParOf" srcId="{53B8F365-1756-4EB4-AFEC-653960745972}" destId="{FA4832DC-AFA9-49B1-87DC-2C642859CB1C}" srcOrd="0" destOrd="0" presId="urn:microsoft.com/office/officeart/2005/8/layout/hierarchy2"/>
    <dgm:cxn modelId="{EA553383-010B-4DA6-9862-A3F826FC018F}" type="presParOf" srcId="{FA4832DC-AFA9-49B1-87DC-2C642859CB1C}" destId="{9F3A866F-9D70-4AFF-9CDD-0BE828089FD7}" srcOrd="0" destOrd="0" presId="urn:microsoft.com/office/officeart/2005/8/layout/hierarchy2"/>
    <dgm:cxn modelId="{0DA8D672-AA2A-4DED-B509-2F8CD364507F}" type="presParOf" srcId="{53B8F365-1756-4EB4-AFEC-653960745972}" destId="{3B6F7D98-8884-4924-861A-84099E69C110}" srcOrd="1" destOrd="0" presId="urn:microsoft.com/office/officeart/2005/8/layout/hierarchy2"/>
    <dgm:cxn modelId="{0C8981E0-29D1-437B-AC45-7856508D902D}" type="presParOf" srcId="{3B6F7D98-8884-4924-861A-84099E69C110}" destId="{E4BC0747-5773-4D59-82F4-C196A245E5BE}" srcOrd="0" destOrd="0" presId="urn:microsoft.com/office/officeart/2005/8/layout/hierarchy2"/>
    <dgm:cxn modelId="{555973A1-6525-4704-A12D-8F5040A77F87}" type="presParOf" srcId="{3B6F7D98-8884-4924-861A-84099E69C110}" destId="{516D47B7-8C7A-4282-AC40-7AB84260CE2C}" srcOrd="1" destOrd="0" presId="urn:microsoft.com/office/officeart/2005/8/layout/hierarchy2"/>
    <dgm:cxn modelId="{62951466-0E90-4133-B091-64507A1AB38F}" type="presParOf" srcId="{516D47B7-8C7A-4282-AC40-7AB84260CE2C}" destId="{EEDBD45E-EAFA-4434-805C-75841F33AA79}" srcOrd="0" destOrd="0" presId="urn:microsoft.com/office/officeart/2005/8/layout/hierarchy2"/>
    <dgm:cxn modelId="{99FFD7F3-7EC6-476A-BDA0-BCAB80F34F76}" type="presParOf" srcId="{EEDBD45E-EAFA-4434-805C-75841F33AA79}" destId="{24486518-25D5-4DD1-A845-6555B356A89B}" srcOrd="0" destOrd="0" presId="urn:microsoft.com/office/officeart/2005/8/layout/hierarchy2"/>
    <dgm:cxn modelId="{66E2AD47-F69C-4924-8157-3D7F8DFB74B0}" type="presParOf" srcId="{516D47B7-8C7A-4282-AC40-7AB84260CE2C}" destId="{45FFF639-7B73-4F24-BA2E-BA3F9DDB7A81}" srcOrd="1" destOrd="0" presId="urn:microsoft.com/office/officeart/2005/8/layout/hierarchy2"/>
    <dgm:cxn modelId="{322D9343-6C0C-43EF-A774-0CB5FAE2DD25}" type="presParOf" srcId="{45FFF639-7B73-4F24-BA2E-BA3F9DDB7A81}" destId="{200C76F1-4ADA-44DE-89FA-4E005E1AEAB3}" srcOrd="0" destOrd="0" presId="urn:microsoft.com/office/officeart/2005/8/layout/hierarchy2"/>
    <dgm:cxn modelId="{1B04FBEC-C0D5-45F8-B0F4-34E80951260D}" type="presParOf" srcId="{45FFF639-7B73-4F24-BA2E-BA3F9DDB7A81}" destId="{3991E1B0-54DA-490E-B4C7-AC7DB5906CEF}" srcOrd="1" destOrd="0" presId="urn:microsoft.com/office/officeart/2005/8/layout/hierarchy2"/>
    <dgm:cxn modelId="{522CC61B-0F4A-4C30-BF71-BD8E75A202A5}" type="presParOf" srcId="{60F5D79D-AE9C-4D53-89EE-7D61CF7A419F}" destId="{01371C4A-AA7B-4991-B1AD-48581C9D3768}" srcOrd="2" destOrd="0" presId="urn:microsoft.com/office/officeart/2005/8/layout/hierarchy2"/>
    <dgm:cxn modelId="{4E41CA61-96D7-495F-AA47-AE49CA916BCE}" type="presParOf" srcId="{01371C4A-AA7B-4991-B1AD-48581C9D3768}" destId="{1FFBDE89-4C36-4384-A579-75A2991E75AA}" srcOrd="0" destOrd="0" presId="urn:microsoft.com/office/officeart/2005/8/layout/hierarchy2"/>
    <dgm:cxn modelId="{A93756F6-8023-4FE0-A940-EB2FA888EA9D}" type="presParOf" srcId="{60F5D79D-AE9C-4D53-89EE-7D61CF7A419F}" destId="{03BFF88D-72B0-49E3-BD9A-210906DC586F}" srcOrd="3" destOrd="0" presId="urn:microsoft.com/office/officeart/2005/8/layout/hierarchy2"/>
    <dgm:cxn modelId="{183575F0-016E-4784-AD56-D105C9D2D102}" type="presParOf" srcId="{03BFF88D-72B0-49E3-BD9A-210906DC586F}" destId="{829B541E-B774-4C9E-BAB4-B3FBE92BE3AF}" srcOrd="0" destOrd="0" presId="urn:microsoft.com/office/officeart/2005/8/layout/hierarchy2"/>
    <dgm:cxn modelId="{197264EE-027B-4059-87A2-23C4CA315257}" type="presParOf" srcId="{03BFF88D-72B0-49E3-BD9A-210906DC586F}" destId="{B12C6E48-51AE-4DFA-8E28-6FE0D716D74D}" srcOrd="1" destOrd="0" presId="urn:microsoft.com/office/officeart/2005/8/layout/hierarchy2"/>
    <dgm:cxn modelId="{90478DCE-067F-41AD-9995-1F23123690C1}" type="presParOf" srcId="{60F5D79D-AE9C-4D53-89EE-7D61CF7A419F}" destId="{05FABA09-8575-4709-A20F-276EE344C6EA}" srcOrd="4" destOrd="0" presId="urn:microsoft.com/office/officeart/2005/8/layout/hierarchy2"/>
    <dgm:cxn modelId="{6F064F52-0632-4EDC-AD77-631B5F51C271}" type="presParOf" srcId="{05FABA09-8575-4709-A20F-276EE344C6EA}" destId="{A94C1B33-9418-4614-BD5E-2BCAEF6992A7}" srcOrd="0" destOrd="0" presId="urn:microsoft.com/office/officeart/2005/8/layout/hierarchy2"/>
    <dgm:cxn modelId="{E5FFA124-BDCA-4379-AB9F-2C1B5D69F228}" type="presParOf" srcId="{60F5D79D-AE9C-4D53-89EE-7D61CF7A419F}" destId="{87790EF4-8170-452B-8863-E65EE3127B21}" srcOrd="5" destOrd="0" presId="urn:microsoft.com/office/officeart/2005/8/layout/hierarchy2"/>
    <dgm:cxn modelId="{1557483E-3246-4908-9968-D80F89ECF124}" type="presParOf" srcId="{87790EF4-8170-452B-8863-E65EE3127B21}" destId="{78AD7B00-9EF1-41C7-BD29-2762475201E9}" srcOrd="0" destOrd="0" presId="urn:microsoft.com/office/officeart/2005/8/layout/hierarchy2"/>
    <dgm:cxn modelId="{3F19A9C2-7F64-41D4-9301-A35A0347E765}" type="presParOf" srcId="{87790EF4-8170-452B-8863-E65EE3127B21}" destId="{E7C243B2-05BC-4A8F-8697-12AA94D46A5A}" srcOrd="1" destOrd="0" presId="urn:microsoft.com/office/officeart/2005/8/layout/hierarchy2"/>
    <dgm:cxn modelId="{7DF26386-2C20-4EB7-9677-B4B479E5CDE8}" type="presParOf" srcId="{E7C243B2-05BC-4A8F-8697-12AA94D46A5A}" destId="{B4EF7B97-8DBF-4853-AA28-96FE90094699}" srcOrd="0" destOrd="0" presId="urn:microsoft.com/office/officeart/2005/8/layout/hierarchy2"/>
    <dgm:cxn modelId="{07BC9F7B-48ED-48BC-8837-8287346631A4}" type="presParOf" srcId="{B4EF7B97-8DBF-4853-AA28-96FE90094699}" destId="{6DC44685-C414-4F76-A98C-CF442C84BA7E}" srcOrd="0" destOrd="0" presId="urn:microsoft.com/office/officeart/2005/8/layout/hierarchy2"/>
    <dgm:cxn modelId="{B794F0A7-0699-49F3-9172-30299DE284F7}" type="presParOf" srcId="{E7C243B2-05BC-4A8F-8697-12AA94D46A5A}" destId="{B48F81CC-F74C-4F95-BA43-381FF74DDEB3}" srcOrd="1" destOrd="0" presId="urn:microsoft.com/office/officeart/2005/8/layout/hierarchy2"/>
    <dgm:cxn modelId="{54DB3998-E5D5-434A-B96A-704E7D32EC20}" type="presParOf" srcId="{B48F81CC-F74C-4F95-BA43-381FF74DDEB3}" destId="{98638664-DBE4-44D6-8AE2-60CBD5AD503C}" srcOrd="0" destOrd="0" presId="urn:microsoft.com/office/officeart/2005/8/layout/hierarchy2"/>
    <dgm:cxn modelId="{EDC9312F-8054-4269-B549-F8258745B8E0}" type="presParOf" srcId="{B48F81CC-F74C-4F95-BA43-381FF74DDEB3}" destId="{69B486F8-0025-489C-9F59-B8CDE9D60DBB}" srcOrd="1" destOrd="0" presId="urn:microsoft.com/office/officeart/2005/8/layout/hierarchy2"/>
    <dgm:cxn modelId="{02F04E50-DCC6-4C81-BA4D-A00A06A98ED1}" type="presParOf" srcId="{60F5D79D-AE9C-4D53-89EE-7D61CF7A419F}" destId="{1AEF4A6D-5B59-4947-BD41-32544E4BCA6A}" srcOrd="6" destOrd="0" presId="urn:microsoft.com/office/officeart/2005/8/layout/hierarchy2"/>
    <dgm:cxn modelId="{D057485F-09F3-4E62-9A8A-205035AEED14}" type="presParOf" srcId="{1AEF4A6D-5B59-4947-BD41-32544E4BCA6A}" destId="{4A3766EF-D3E6-4585-8A25-EAD516FB444D}" srcOrd="0" destOrd="0" presId="urn:microsoft.com/office/officeart/2005/8/layout/hierarchy2"/>
    <dgm:cxn modelId="{A339B3D1-F705-4CA8-9A7A-9683472BCBFD}" type="presParOf" srcId="{60F5D79D-AE9C-4D53-89EE-7D61CF7A419F}" destId="{8887B917-527C-4CF8-ABB0-3CB3927883B0}" srcOrd="7" destOrd="0" presId="urn:microsoft.com/office/officeart/2005/8/layout/hierarchy2"/>
    <dgm:cxn modelId="{E40C9C09-9ABB-45B1-BB94-D7D711C07A85}" type="presParOf" srcId="{8887B917-527C-4CF8-ABB0-3CB3927883B0}" destId="{3CE385EE-BC98-4823-A5FF-A8F34C605097}" srcOrd="0" destOrd="0" presId="urn:microsoft.com/office/officeart/2005/8/layout/hierarchy2"/>
    <dgm:cxn modelId="{06F05527-CD23-41BA-9413-9615EBC3E381}" type="presParOf" srcId="{8887B917-527C-4CF8-ABB0-3CB3927883B0}" destId="{D80E7C2C-D805-4004-B6A2-31F95B78EC47}" srcOrd="1" destOrd="0" presId="urn:microsoft.com/office/officeart/2005/8/layout/hierarchy2"/>
    <dgm:cxn modelId="{204D94C8-83B3-46CD-803F-135A8387E120}" type="presParOf" srcId="{60F5D79D-AE9C-4D53-89EE-7D61CF7A419F}" destId="{E3837788-E79F-4E12-B4E2-A37364981037}" srcOrd="8" destOrd="0" presId="urn:microsoft.com/office/officeart/2005/8/layout/hierarchy2"/>
    <dgm:cxn modelId="{A7D07920-05BC-474F-8FBA-6524B9914A83}" type="presParOf" srcId="{E3837788-E79F-4E12-B4E2-A37364981037}" destId="{003E2E3D-454C-4342-9A86-747654FE00C5}" srcOrd="0" destOrd="0" presId="urn:microsoft.com/office/officeart/2005/8/layout/hierarchy2"/>
    <dgm:cxn modelId="{11388C75-0C20-485B-93AA-412A63DCAF82}" type="presParOf" srcId="{60F5D79D-AE9C-4D53-89EE-7D61CF7A419F}" destId="{40DCD1DC-FB8D-4138-A7A3-132545E86AE7}" srcOrd="9" destOrd="0" presId="urn:microsoft.com/office/officeart/2005/8/layout/hierarchy2"/>
    <dgm:cxn modelId="{40799466-3E48-43B6-8C4C-63F760FFE127}" type="presParOf" srcId="{40DCD1DC-FB8D-4138-A7A3-132545E86AE7}" destId="{0884FCCC-E724-4FF5-9DB6-2B59E85AE172}" srcOrd="0" destOrd="0" presId="urn:microsoft.com/office/officeart/2005/8/layout/hierarchy2"/>
    <dgm:cxn modelId="{5FE4E6E5-4E3B-4A95-B880-5012E70ADE22}" type="presParOf" srcId="{40DCD1DC-FB8D-4138-A7A3-132545E86AE7}" destId="{1B85FD75-E3CA-4607-9D53-7B149FE89C19}" srcOrd="1" destOrd="0" presId="urn:microsoft.com/office/officeart/2005/8/layout/hierarchy2"/>
    <dgm:cxn modelId="{FE58014E-ACBE-4E2C-9A68-E65873367DF6}" type="presParOf" srcId="{1B85FD75-E3CA-4607-9D53-7B149FE89C19}" destId="{F08AEC3B-0223-4E12-B467-89F489850821}" srcOrd="0" destOrd="0" presId="urn:microsoft.com/office/officeart/2005/8/layout/hierarchy2"/>
    <dgm:cxn modelId="{C1426862-D0E0-4E85-9393-D9A3BE61C060}" type="presParOf" srcId="{F08AEC3B-0223-4E12-B467-89F489850821}" destId="{5DEE7CC2-478D-479F-AF60-92B4EF645176}" srcOrd="0" destOrd="0" presId="urn:microsoft.com/office/officeart/2005/8/layout/hierarchy2"/>
    <dgm:cxn modelId="{A4B1A518-AACE-4B5A-9D42-7BECB9A0909D}" type="presParOf" srcId="{1B85FD75-E3CA-4607-9D53-7B149FE89C19}" destId="{8D3415E8-E639-4E92-84E2-5781F6EC5F2C}" srcOrd="1" destOrd="0" presId="urn:microsoft.com/office/officeart/2005/8/layout/hierarchy2"/>
    <dgm:cxn modelId="{50CAB665-6B6E-4771-835D-F8475934FB93}" type="presParOf" srcId="{8D3415E8-E639-4E92-84E2-5781F6EC5F2C}" destId="{04C6AEFA-D45D-4CE4-B81E-20BCE61A89EB}" srcOrd="0" destOrd="0" presId="urn:microsoft.com/office/officeart/2005/8/layout/hierarchy2"/>
    <dgm:cxn modelId="{9A43EA29-F775-4A8D-B480-2331EC2D5123}" type="presParOf" srcId="{8D3415E8-E639-4E92-84E2-5781F6EC5F2C}" destId="{9775F2D9-9A4D-4A3E-9E9A-EF0027F29709}" srcOrd="1" destOrd="0" presId="urn:microsoft.com/office/officeart/2005/8/layout/hierarchy2"/>
    <dgm:cxn modelId="{C4996A2F-7C6C-4AED-A3E0-A85AAD21F267}" type="presParOf" srcId="{60F5D79D-AE9C-4D53-89EE-7D61CF7A419F}" destId="{F07288F5-F277-422F-A322-73A267C51CB8}" srcOrd="10" destOrd="0" presId="urn:microsoft.com/office/officeart/2005/8/layout/hierarchy2"/>
    <dgm:cxn modelId="{5575DAEF-AA2E-4A81-8382-9EB231D63088}" type="presParOf" srcId="{F07288F5-F277-422F-A322-73A267C51CB8}" destId="{B8A279CD-DF51-4598-81E8-1862EC9D4BB7}" srcOrd="0" destOrd="0" presId="urn:microsoft.com/office/officeart/2005/8/layout/hierarchy2"/>
    <dgm:cxn modelId="{2F91F442-C4C3-4E0A-A257-5D7DE92B75A3}" type="presParOf" srcId="{60F5D79D-AE9C-4D53-89EE-7D61CF7A419F}" destId="{0164C70E-CEC8-4B8D-BF65-209ED880D6E2}" srcOrd="11" destOrd="0" presId="urn:microsoft.com/office/officeart/2005/8/layout/hierarchy2"/>
    <dgm:cxn modelId="{59378003-7BB0-4057-87A7-8EC657B1269C}" type="presParOf" srcId="{0164C70E-CEC8-4B8D-BF65-209ED880D6E2}" destId="{B9F1DA84-F7B1-4110-9DB5-9035CE07A26E}" srcOrd="0" destOrd="0" presId="urn:microsoft.com/office/officeart/2005/8/layout/hierarchy2"/>
    <dgm:cxn modelId="{278C50A9-CB6E-4819-BA1E-C7457ACF5030}" type="presParOf" srcId="{0164C70E-CEC8-4B8D-BF65-209ED880D6E2}" destId="{F1F9AB29-BCC9-4446-AECC-7487B23772A8}" srcOrd="1" destOrd="0" presId="urn:microsoft.com/office/officeart/2005/8/layout/hierarchy2"/>
    <dgm:cxn modelId="{08A55FBF-7FE9-4B00-98E8-0F90A1BB16B7}" type="presParOf" srcId="{F1F9AB29-BCC9-4446-AECC-7487B23772A8}" destId="{843A4169-89C0-494B-A1FB-BF15B3453037}" srcOrd="0" destOrd="0" presId="urn:microsoft.com/office/officeart/2005/8/layout/hierarchy2"/>
    <dgm:cxn modelId="{FA7133E5-73E7-4956-BEDE-AFDA23D01B74}" type="presParOf" srcId="{843A4169-89C0-494B-A1FB-BF15B3453037}" destId="{6855D761-1898-437B-9097-90589E2E9200}" srcOrd="0" destOrd="0" presId="urn:microsoft.com/office/officeart/2005/8/layout/hierarchy2"/>
    <dgm:cxn modelId="{FE84F559-0588-4704-8989-6976012B46AF}" type="presParOf" srcId="{F1F9AB29-BCC9-4446-AECC-7487B23772A8}" destId="{35E50DE7-FD4C-41D6-BC78-2AC9718A91B3}" srcOrd="1" destOrd="0" presId="urn:microsoft.com/office/officeart/2005/8/layout/hierarchy2"/>
    <dgm:cxn modelId="{8DD99B51-572E-4667-987A-0B292B5FFAB8}" type="presParOf" srcId="{35E50DE7-FD4C-41D6-BC78-2AC9718A91B3}" destId="{62186085-6689-4E8B-8512-ABF1C1EB1BD4}" srcOrd="0" destOrd="0" presId="urn:microsoft.com/office/officeart/2005/8/layout/hierarchy2"/>
    <dgm:cxn modelId="{975D8681-2711-4A25-AFAF-9497211056DA}" type="presParOf" srcId="{35E50DE7-FD4C-41D6-BC78-2AC9718A91B3}" destId="{7C767266-2568-41C1-9A5C-3580D6FA755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41DC3-B8F7-4C58-BA49-C695C491FC64}">
      <dsp:nvSpPr>
        <dsp:cNvPr id="0" name=""/>
        <dsp:cNvSpPr/>
      </dsp:nvSpPr>
      <dsp:spPr>
        <a:xfrm>
          <a:off x="169351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500" kern="1200" dirty="0">
              <a:latin typeface="Montserrat" panose="020B0604020202020204" charset="0"/>
              <a:cs typeface="Montserrat" panose="020B0604020202020204" charset="0"/>
            </a:rPr>
            <a:t>Нүүр хуудас</a:t>
          </a:r>
          <a:endParaRPr lang="en-US" sz="1500" kern="1200" dirty="0">
            <a:latin typeface="Montserrat" panose="020B0604020202020204" charset="0"/>
            <a:cs typeface="Montserrat" panose="020B0604020202020204" charset="0"/>
          </a:endParaRPr>
        </a:p>
      </dsp:txBody>
      <dsp:txXfrm>
        <a:off x="186961" y="1748977"/>
        <a:ext cx="1167311" cy="566045"/>
      </dsp:txXfrm>
    </dsp:sp>
    <dsp:sp modelId="{17A085F6-7361-4BDD-B6C4-2E18CEED27D6}">
      <dsp:nvSpPr>
        <dsp:cNvPr id="0" name=""/>
        <dsp:cNvSpPr/>
      </dsp:nvSpPr>
      <dsp:spPr>
        <a:xfrm rot="17132988">
          <a:off x="715232" y="1154365"/>
          <a:ext cx="17943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94314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latin typeface="Montserrat" panose="020B0604020202020204" charset="0"/>
            <a:cs typeface="Montserrat" panose="020B0604020202020204" charset="0"/>
          </a:endParaRPr>
        </a:p>
      </dsp:txBody>
      <dsp:txXfrm>
        <a:off x="1567531" y="1122822"/>
        <a:ext cx="89715" cy="89715"/>
      </dsp:txXfrm>
    </dsp:sp>
    <dsp:sp modelId="{411E2299-180F-4AF7-B555-92DF4050B1D9}">
      <dsp:nvSpPr>
        <dsp:cNvPr id="0" name=""/>
        <dsp:cNvSpPr/>
      </dsp:nvSpPr>
      <dsp:spPr>
        <a:xfrm>
          <a:off x="1852895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500" kern="1200" dirty="0">
              <a:latin typeface="Montserrat" panose="020B0604020202020204" charset="0"/>
              <a:cs typeface="Montserrat" panose="020B0604020202020204" charset="0"/>
            </a:rPr>
            <a:t>Модны төрлүүд</a:t>
          </a:r>
          <a:endParaRPr lang="en-US" sz="1500" kern="1200" dirty="0">
            <a:latin typeface="Montserrat" panose="020B0604020202020204" charset="0"/>
            <a:cs typeface="Montserrat" panose="020B0604020202020204" charset="0"/>
          </a:endParaRPr>
        </a:p>
      </dsp:txBody>
      <dsp:txXfrm>
        <a:off x="1870505" y="20338"/>
        <a:ext cx="1167311" cy="566045"/>
      </dsp:txXfrm>
    </dsp:sp>
    <dsp:sp modelId="{142F2071-F3C5-4678-8315-95F5C7D4371B}">
      <dsp:nvSpPr>
        <dsp:cNvPr id="0" name=""/>
        <dsp:cNvSpPr/>
      </dsp:nvSpPr>
      <dsp:spPr>
        <a:xfrm>
          <a:off x="3055426" y="290045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ontserrat" panose="020B0604020202020204" charset="0"/>
            <a:cs typeface="Montserrat" panose="020B0604020202020204" charset="0"/>
          </a:endParaRPr>
        </a:p>
      </dsp:txBody>
      <dsp:txXfrm>
        <a:off x="3283907" y="291336"/>
        <a:ext cx="24050" cy="24050"/>
      </dsp:txXfrm>
    </dsp:sp>
    <dsp:sp modelId="{286E605E-B7DE-46AF-848C-9C57E91E8B8E}">
      <dsp:nvSpPr>
        <dsp:cNvPr id="0" name=""/>
        <dsp:cNvSpPr/>
      </dsp:nvSpPr>
      <dsp:spPr>
        <a:xfrm>
          <a:off x="3536439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500" kern="1200" dirty="0">
              <a:latin typeface="Montserrat" panose="020B0604020202020204" charset="0"/>
              <a:cs typeface="Montserrat" panose="020B0604020202020204" charset="0"/>
            </a:rPr>
            <a:t>Моднууд, үнэ</a:t>
          </a:r>
          <a:endParaRPr lang="en-US" sz="1500" kern="1200" dirty="0">
            <a:latin typeface="Montserrat" panose="020B0604020202020204" charset="0"/>
            <a:cs typeface="Montserrat" panose="020B0604020202020204" charset="0"/>
          </a:endParaRPr>
        </a:p>
      </dsp:txBody>
      <dsp:txXfrm>
        <a:off x="3554049" y="20338"/>
        <a:ext cx="1167311" cy="566045"/>
      </dsp:txXfrm>
    </dsp:sp>
    <dsp:sp modelId="{FA4832DC-AFA9-49B1-87DC-2C642859CB1C}">
      <dsp:nvSpPr>
        <dsp:cNvPr id="0" name=""/>
        <dsp:cNvSpPr/>
      </dsp:nvSpPr>
      <dsp:spPr>
        <a:xfrm>
          <a:off x="4738970" y="290045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ontserrat" panose="020B0604020202020204" charset="0"/>
            <a:cs typeface="Montserrat" panose="020B0604020202020204" charset="0"/>
          </a:endParaRPr>
        </a:p>
      </dsp:txBody>
      <dsp:txXfrm>
        <a:off x="4967451" y="291336"/>
        <a:ext cx="24050" cy="24050"/>
      </dsp:txXfrm>
    </dsp:sp>
    <dsp:sp modelId="{E4BC0747-5773-4D59-82F4-C196A245E5BE}">
      <dsp:nvSpPr>
        <dsp:cNvPr id="0" name=""/>
        <dsp:cNvSpPr/>
      </dsp:nvSpPr>
      <dsp:spPr>
        <a:xfrm>
          <a:off x="5219983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500" kern="1200" dirty="0">
              <a:latin typeface="Montserrat" panose="020B0604020202020204" charset="0"/>
              <a:cs typeface="Montserrat" panose="020B0604020202020204" charset="0"/>
            </a:rPr>
            <a:t>1 мод</a:t>
          </a:r>
          <a:endParaRPr lang="en-US" sz="1500" kern="1200" dirty="0">
            <a:latin typeface="Montserrat" panose="020B0604020202020204" charset="0"/>
            <a:cs typeface="Montserrat" panose="020B0604020202020204" charset="0"/>
          </a:endParaRPr>
        </a:p>
      </dsp:txBody>
      <dsp:txXfrm>
        <a:off x="5237593" y="20338"/>
        <a:ext cx="1167311" cy="566045"/>
      </dsp:txXfrm>
    </dsp:sp>
    <dsp:sp modelId="{EEDBD45E-EAFA-4434-805C-75841F33AA79}">
      <dsp:nvSpPr>
        <dsp:cNvPr id="0" name=""/>
        <dsp:cNvSpPr/>
      </dsp:nvSpPr>
      <dsp:spPr>
        <a:xfrm>
          <a:off x="6422514" y="290045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ontserrat" panose="020B0604020202020204" charset="0"/>
            <a:cs typeface="Montserrat" panose="020B0604020202020204" charset="0"/>
          </a:endParaRPr>
        </a:p>
      </dsp:txBody>
      <dsp:txXfrm>
        <a:off x="6650995" y="291336"/>
        <a:ext cx="24050" cy="24050"/>
      </dsp:txXfrm>
    </dsp:sp>
    <dsp:sp modelId="{200C76F1-4ADA-44DE-89FA-4E005E1AEAB3}">
      <dsp:nvSpPr>
        <dsp:cNvPr id="0" name=""/>
        <dsp:cNvSpPr/>
      </dsp:nvSpPr>
      <dsp:spPr>
        <a:xfrm>
          <a:off x="6903526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500" kern="1200" dirty="0">
              <a:latin typeface="Montserrat" panose="020B0604020202020204" charset="0"/>
              <a:cs typeface="Montserrat" panose="020B0604020202020204" charset="0"/>
            </a:rPr>
            <a:t>Сагс</a:t>
          </a:r>
          <a:endParaRPr lang="en-US" sz="1500" kern="1200" dirty="0">
            <a:latin typeface="Montserrat" panose="020B0604020202020204" charset="0"/>
            <a:cs typeface="Montserrat" panose="020B0604020202020204" charset="0"/>
          </a:endParaRPr>
        </a:p>
      </dsp:txBody>
      <dsp:txXfrm>
        <a:off x="6921136" y="20338"/>
        <a:ext cx="1167311" cy="566045"/>
      </dsp:txXfrm>
    </dsp:sp>
    <dsp:sp modelId="{01371C4A-AA7B-4991-B1AD-48581C9D3768}">
      <dsp:nvSpPr>
        <dsp:cNvPr id="0" name=""/>
        <dsp:cNvSpPr/>
      </dsp:nvSpPr>
      <dsp:spPr>
        <a:xfrm rot="17692822">
          <a:off x="1040742" y="1500092"/>
          <a:ext cx="11432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43294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ontserrat" panose="020B0604020202020204" charset="0"/>
            <a:cs typeface="Montserrat" panose="020B0604020202020204" charset="0"/>
          </a:endParaRPr>
        </a:p>
      </dsp:txBody>
      <dsp:txXfrm>
        <a:off x="1583807" y="1484826"/>
        <a:ext cx="57164" cy="57164"/>
      </dsp:txXfrm>
    </dsp:sp>
    <dsp:sp modelId="{829B541E-B774-4C9E-BAB4-B3FBE92BE3AF}">
      <dsp:nvSpPr>
        <dsp:cNvPr id="0" name=""/>
        <dsp:cNvSpPr/>
      </dsp:nvSpPr>
      <dsp:spPr>
        <a:xfrm>
          <a:off x="1852895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500" kern="1200" dirty="0">
              <a:latin typeface="Montserrat" panose="020B0604020202020204" charset="0"/>
              <a:cs typeface="Montserrat" panose="020B0604020202020204" charset="0"/>
            </a:rPr>
            <a:t>Бидний тухай</a:t>
          </a:r>
          <a:endParaRPr lang="en-US" sz="1500" kern="1200" dirty="0">
            <a:latin typeface="Montserrat" panose="020B0604020202020204" charset="0"/>
            <a:cs typeface="Montserrat" panose="020B0604020202020204" charset="0"/>
          </a:endParaRPr>
        </a:p>
      </dsp:txBody>
      <dsp:txXfrm>
        <a:off x="1870505" y="711793"/>
        <a:ext cx="1167311" cy="566045"/>
      </dsp:txXfrm>
    </dsp:sp>
    <dsp:sp modelId="{05FABA09-8575-4709-A20F-276EE344C6EA}">
      <dsp:nvSpPr>
        <dsp:cNvPr id="0" name=""/>
        <dsp:cNvSpPr/>
      </dsp:nvSpPr>
      <dsp:spPr>
        <a:xfrm rot="19457599">
          <a:off x="1316205" y="1845820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ontserrat" panose="020B0604020202020204" charset="0"/>
            <a:cs typeface="Montserrat" panose="020B0604020202020204" charset="0"/>
          </a:endParaRPr>
        </a:p>
      </dsp:txBody>
      <dsp:txXfrm>
        <a:off x="1597580" y="1844326"/>
        <a:ext cx="29618" cy="29618"/>
      </dsp:txXfrm>
    </dsp:sp>
    <dsp:sp modelId="{78AD7B00-9EF1-41C7-BD29-2762475201E9}">
      <dsp:nvSpPr>
        <dsp:cNvPr id="0" name=""/>
        <dsp:cNvSpPr/>
      </dsp:nvSpPr>
      <dsp:spPr>
        <a:xfrm>
          <a:off x="1852895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500" kern="1200" dirty="0">
              <a:latin typeface="Montserrat" panose="020B0604020202020204" charset="0"/>
              <a:cs typeface="Montserrat" panose="020B0604020202020204" charset="0"/>
            </a:rPr>
            <a:t>Захиалга</a:t>
          </a:r>
          <a:endParaRPr lang="en-US" sz="1500" kern="1200" dirty="0">
            <a:latin typeface="Montserrat" panose="020B0604020202020204" charset="0"/>
            <a:cs typeface="Montserrat" panose="020B0604020202020204" charset="0"/>
          </a:endParaRPr>
        </a:p>
      </dsp:txBody>
      <dsp:txXfrm>
        <a:off x="1870505" y="1403249"/>
        <a:ext cx="1167311" cy="566045"/>
      </dsp:txXfrm>
    </dsp:sp>
    <dsp:sp modelId="{B4EF7B97-8DBF-4853-AA28-96FE90094699}">
      <dsp:nvSpPr>
        <dsp:cNvPr id="0" name=""/>
        <dsp:cNvSpPr/>
      </dsp:nvSpPr>
      <dsp:spPr>
        <a:xfrm>
          <a:off x="3055426" y="1672956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3907" y="1674246"/>
        <a:ext cx="24050" cy="24050"/>
      </dsp:txXfrm>
    </dsp:sp>
    <dsp:sp modelId="{98638664-DBE4-44D6-8AE2-60CBD5AD503C}">
      <dsp:nvSpPr>
        <dsp:cNvPr id="0" name=""/>
        <dsp:cNvSpPr/>
      </dsp:nvSpPr>
      <dsp:spPr>
        <a:xfrm>
          <a:off x="3536439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500" kern="1200" dirty="0">
              <a:latin typeface="Montserrat" panose="020B0604020202020204" charset="0"/>
              <a:cs typeface="Montserrat" panose="020B0604020202020204" charset="0"/>
            </a:rPr>
            <a:t>Өмнөх захиалгууд</a:t>
          </a:r>
          <a:endParaRPr lang="en-US" sz="1500" kern="1200" dirty="0">
            <a:latin typeface="Montserrat" panose="020B0604020202020204" charset="0"/>
            <a:cs typeface="Montserrat" panose="020B0604020202020204" charset="0"/>
          </a:endParaRPr>
        </a:p>
      </dsp:txBody>
      <dsp:txXfrm>
        <a:off x="3554049" y="1403249"/>
        <a:ext cx="1167311" cy="566045"/>
      </dsp:txXfrm>
    </dsp:sp>
    <dsp:sp modelId="{1AEF4A6D-5B59-4947-BD41-32544E4BCA6A}">
      <dsp:nvSpPr>
        <dsp:cNvPr id="0" name=""/>
        <dsp:cNvSpPr/>
      </dsp:nvSpPr>
      <dsp:spPr>
        <a:xfrm rot="2142401">
          <a:off x="1316205" y="2191548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ontserrat" panose="020B0604020202020204" charset="0"/>
            <a:cs typeface="Montserrat" panose="020B0604020202020204" charset="0"/>
          </a:endParaRPr>
        </a:p>
      </dsp:txBody>
      <dsp:txXfrm>
        <a:off x="1597580" y="2190054"/>
        <a:ext cx="29618" cy="29618"/>
      </dsp:txXfrm>
    </dsp:sp>
    <dsp:sp modelId="{3CE385EE-BC98-4823-A5FF-A8F34C605097}">
      <dsp:nvSpPr>
        <dsp:cNvPr id="0" name=""/>
        <dsp:cNvSpPr/>
      </dsp:nvSpPr>
      <dsp:spPr>
        <a:xfrm>
          <a:off x="1852895" y="2077094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500" kern="1200" dirty="0">
              <a:latin typeface="Montserrat" panose="020B0604020202020204" charset="0"/>
              <a:cs typeface="Montserrat" panose="020B0604020202020204" charset="0"/>
            </a:rPr>
            <a:t>Түгээмэл асуултууд</a:t>
          </a:r>
          <a:endParaRPr lang="en-US" sz="1500" kern="1200" dirty="0">
            <a:latin typeface="Montserrat" panose="020B0604020202020204" charset="0"/>
            <a:cs typeface="Montserrat" panose="020B0604020202020204" charset="0"/>
          </a:endParaRPr>
        </a:p>
      </dsp:txBody>
      <dsp:txXfrm>
        <a:off x="1870505" y="2094704"/>
        <a:ext cx="1167311" cy="566045"/>
      </dsp:txXfrm>
    </dsp:sp>
    <dsp:sp modelId="{E3837788-E79F-4E12-B4E2-A37364981037}">
      <dsp:nvSpPr>
        <dsp:cNvPr id="0" name=""/>
        <dsp:cNvSpPr/>
      </dsp:nvSpPr>
      <dsp:spPr>
        <a:xfrm rot="3907178">
          <a:off x="1040742" y="2537276"/>
          <a:ext cx="11432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43294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ontserrat" panose="020B0604020202020204" charset="0"/>
            <a:cs typeface="Montserrat" panose="020B0604020202020204" charset="0"/>
          </a:endParaRPr>
        </a:p>
      </dsp:txBody>
      <dsp:txXfrm>
        <a:off x="1583807" y="2522009"/>
        <a:ext cx="57164" cy="57164"/>
      </dsp:txXfrm>
    </dsp:sp>
    <dsp:sp modelId="{0884FCCC-E724-4FF5-9DB6-2B59E85AE172}">
      <dsp:nvSpPr>
        <dsp:cNvPr id="0" name=""/>
        <dsp:cNvSpPr/>
      </dsp:nvSpPr>
      <dsp:spPr>
        <a:xfrm>
          <a:off x="1852895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500" kern="1200" dirty="0">
              <a:latin typeface="Montserrat" panose="020B0604020202020204" charset="0"/>
              <a:cs typeface="Montserrat" panose="020B0604020202020204" charset="0"/>
            </a:rPr>
            <a:t>Бүртгүүлэх </a:t>
          </a:r>
          <a:endParaRPr lang="en-US" sz="1500" kern="1200" dirty="0">
            <a:latin typeface="Montserrat" panose="020B0604020202020204" charset="0"/>
            <a:cs typeface="Montserrat" panose="020B0604020202020204" charset="0"/>
          </a:endParaRPr>
        </a:p>
      </dsp:txBody>
      <dsp:txXfrm>
        <a:off x="1870505" y="2786160"/>
        <a:ext cx="1167311" cy="566045"/>
      </dsp:txXfrm>
    </dsp:sp>
    <dsp:sp modelId="{F08AEC3B-0223-4E12-B467-89F489850821}">
      <dsp:nvSpPr>
        <dsp:cNvPr id="0" name=""/>
        <dsp:cNvSpPr/>
      </dsp:nvSpPr>
      <dsp:spPr>
        <a:xfrm>
          <a:off x="3055426" y="3055867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3907" y="3057157"/>
        <a:ext cx="24050" cy="24050"/>
      </dsp:txXfrm>
    </dsp:sp>
    <dsp:sp modelId="{04C6AEFA-D45D-4CE4-B81E-20BCE61A89EB}">
      <dsp:nvSpPr>
        <dsp:cNvPr id="0" name=""/>
        <dsp:cNvSpPr/>
      </dsp:nvSpPr>
      <dsp:spPr>
        <a:xfrm>
          <a:off x="3536439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500" kern="1200" dirty="0">
              <a:latin typeface="Montserrat" panose="020B0604020202020204" charset="0"/>
              <a:cs typeface="Montserrat" panose="020B0604020202020204" charset="0"/>
            </a:rPr>
            <a:t>Нэвтрэх</a:t>
          </a:r>
          <a:endParaRPr lang="en-US" sz="1500" kern="1200" dirty="0">
            <a:latin typeface="Montserrat" panose="020B0604020202020204" charset="0"/>
            <a:cs typeface="Montserrat" panose="020B0604020202020204" charset="0"/>
          </a:endParaRPr>
        </a:p>
      </dsp:txBody>
      <dsp:txXfrm>
        <a:off x="3554049" y="2786160"/>
        <a:ext cx="1167311" cy="566045"/>
      </dsp:txXfrm>
    </dsp:sp>
    <dsp:sp modelId="{F07288F5-F277-422F-A322-73A267C51CB8}">
      <dsp:nvSpPr>
        <dsp:cNvPr id="0" name=""/>
        <dsp:cNvSpPr/>
      </dsp:nvSpPr>
      <dsp:spPr>
        <a:xfrm rot="4467012">
          <a:off x="715232" y="2883003"/>
          <a:ext cx="17943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94314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567531" y="2851461"/>
        <a:ext cx="89715" cy="89715"/>
      </dsp:txXfrm>
    </dsp:sp>
    <dsp:sp modelId="{B9F1DA84-F7B1-4110-9DB5-9035CE07A26E}">
      <dsp:nvSpPr>
        <dsp:cNvPr id="0" name=""/>
        <dsp:cNvSpPr/>
      </dsp:nvSpPr>
      <dsp:spPr>
        <a:xfrm>
          <a:off x="1852895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500" kern="1200" dirty="0">
              <a:latin typeface="Montserrat" panose="020B0604020202020204" charset="0"/>
              <a:cs typeface="Montserrat" panose="020B0604020202020204" charset="0"/>
            </a:rPr>
            <a:t>Нэвтрэх</a:t>
          </a:r>
          <a:endParaRPr lang="en-US" sz="1500" kern="1200" dirty="0">
            <a:latin typeface="Montserrat" panose="020B0604020202020204" charset="0"/>
            <a:cs typeface="Montserrat" panose="020B0604020202020204" charset="0"/>
          </a:endParaRPr>
        </a:p>
      </dsp:txBody>
      <dsp:txXfrm>
        <a:off x="1870505" y="3477615"/>
        <a:ext cx="1167311" cy="566045"/>
      </dsp:txXfrm>
    </dsp:sp>
    <dsp:sp modelId="{843A4169-89C0-494B-A1FB-BF15B3453037}">
      <dsp:nvSpPr>
        <dsp:cNvPr id="0" name=""/>
        <dsp:cNvSpPr/>
      </dsp:nvSpPr>
      <dsp:spPr>
        <a:xfrm>
          <a:off x="3055426" y="3747323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3907" y="3748613"/>
        <a:ext cx="24050" cy="24050"/>
      </dsp:txXfrm>
    </dsp:sp>
    <dsp:sp modelId="{62186085-6689-4E8B-8512-ABF1C1EB1BD4}">
      <dsp:nvSpPr>
        <dsp:cNvPr id="0" name=""/>
        <dsp:cNvSpPr/>
      </dsp:nvSpPr>
      <dsp:spPr>
        <a:xfrm>
          <a:off x="3536439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500" kern="1200" dirty="0">
              <a:latin typeface="Montserrat" panose="020B0604020202020204" charset="0"/>
              <a:cs typeface="Montserrat" panose="020B0604020202020204" charset="0"/>
            </a:rPr>
            <a:t>Миний бүртгэл</a:t>
          </a:r>
          <a:endParaRPr lang="en-US" sz="1500" kern="1200" dirty="0">
            <a:latin typeface="Montserrat" panose="020B0604020202020204" charset="0"/>
            <a:cs typeface="Montserrat" panose="020B0604020202020204" charset="0"/>
          </a:endParaRPr>
        </a:p>
      </dsp:txBody>
      <dsp:txXfrm>
        <a:off x="3554049" y="3477615"/>
        <a:ext cx="1167311" cy="566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8365b374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8365b3748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92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88365b3748_1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88365b3748_1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334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mn-MN" sz="1100" dirty="0"/>
              <a:t>Монгол улсад, тэр дундаа Улаанбаатар хот, түүний ойр орчмыг моджуулах хэрэгцээ шаардлага</a:t>
            </a:r>
          </a:p>
          <a:p>
            <a:pPr>
              <a:buFont typeface="Arial" panose="020B0604020202020204" pitchFamily="34" charset="0"/>
              <a:buChar char="•"/>
            </a:pPr>
            <a:endParaRPr lang="mn-MN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mn-MN" sz="1100" dirty="0"/>
              <a:t>Хэрэглэгч, нийлүүлэгчийн уулзах цэг нь хязгаарлагдмал </a:t>
            </a:r>
            <a:r>
              <a:rPr lang="en-US" sz="1100" dirty="0"/>
              <a:t>(</a:t>
            </a:r>
            <a:r>
              <a:rPr lang="mn-MN" sz="1100" dirty="0"/>
              <a:t>фэйсбүүк, онлайн зар, утсаар, биечлэн очих</a:t>
            </a:r>
            <a:r>
              <a:rPr lang="en-US" sz="1100" dirty="0"/>
              <a:t>)</a:t>
            </a:r>
            <a:endParaRPr lang="mn-MN" sz="1100" dirty="0"/>
          </a:p>
          <a:p>
            <a:pPr>
              <a:buFont typeface="Arial" panose="020B0604020202020204" pitchFamily="34" charset="0"/>
              <a:buChar char="•"/>
            </a:pPr>
            <a:endParaRPr lang="mn-MN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mn-MN" sz="1100" dirty="0"/>
              <a:t>Вебсайтаас гараагаа эхлүүлэх боломжтой, энгийн онлайн дэлгүүрийн загварыг ашиглан хийсэн</a:t>
            </a:r>
          </a:p>
          <a:p>
            <a:pPr>
              <a:buFont typeface="Arial" panose="020B0604020202020204" pitchFamily="34" charset="0"/>
              <a:buChar char="•"/>
            </a:pPr>
            <a:endParaRPr lang="mn-MN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mn-MN" sz="1100" dirty="0"/>
              <a:t>Цаашид өргөжүүлэх, нэмэлт хөгжүүлэлт хийх боломжтой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7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Trello</a:t>
            </a:r>
            <a:r>
              <a:rPr lang="mn-MN" sz="1100" dirty="0"/>
              <a:t>-г ашиглаж төлөвлөлт хийсэн.</a:t>
            </a:r>
          </a:p>
          <a:p>
            <a:pPr>
              <a:buFont typeface="Arial" panose="020B0604020202020204" pitchFamily="34" charset="0"/>
              <a:buChar char="•"/>
            </a:pPr>
            <a:endParaRPr lang="mn-MN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mn-MN" sz="1100" dirty="0"/>
              <a:t>Дизайнаа тохироод хүн тус бүрт гүйцэтгэх ажлыг хуваарилсан.</a:t>
            </a:r>
          </a:p>
          <a:p>
            <a:pPr>
              <a:buFont typeface="Arial" panose="020B0604020202020204" pitchFamily="34" charset="0"/>
              <a:buChar char="•"/>
            </a:pPr>
            <a:endParaRPr lang="mn-MN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mn-MN" sz="1100" dirty="0"/>
              <a:t>Өдөр бүр тогтмол цагт уулзалт хийж явцаа тайлагнасан, мөн дараагийн хийх ажлуудаа ярилцаж тулгамдаж байгаа асуудлуудаа шийдвэрлэсэн.</a:t>
            </a:r>
          </a:p>
          <a:p>
            <a:pPr>
              <a:buFont typeface="Arial" panose="020B0604020202020204" pitchFamily="34" charset="0"/>
              <a:buChar char="•"/>
            </a:pPr>
            <a:endParaRPr lang="mn-MN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mn-MN" sz="1100" dirty="0"/>
              <a:t>Сүүлийн 7 хоногт ажлуудаа нэгтгэж, эхний хувилбарыг бэлэн болгосон. Бусад сайжруулалт болон танилцуулгаа бэлтгэсэн.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03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1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8af0d3db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8af0d3db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EEEEEE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/>
        </p:nvSpPr>
        <p:spPr>
          <a:xfrm>
            <a:off x="713225" y="539500"/>
            <a:ext cx="6144900" cy="14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A1A1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291475" y="553375"/>
            <a:ext cx="21393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291475" y="1152600"/>
            <a:ext cx="1987200" cy="9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068150" y="352850"/>
            <a:ext cx="7007700" cy="44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0"/>
              <a:buNone/>
              <a:defRPr sz="400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0"/>
              <a:buNone/>
              <a:defRPr sz="400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0"/>
              <a:buNone/>
              <a:defRPr sz="400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0"/>
              <a:buNone/>
              <a:defRPr sz="400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0"/>
              <a:buNone/>
              <a:defRPr sz="400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0"/>
              <a:buNone/>
              <a:defRPr sz="400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0"/>
              <a:buNone/>
              <a:defRPr sz="400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0"/>
              <a:buNone/>
              <a:defRPr sz="400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0"/>
              <a:buNone/>
              <a:defRPr sz="40000" b="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715800" y="2914700"/>
            <a:ext cx="1840500" cy="13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1A1A1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715800" y="1929975"/>
            <a:ext cx="1840500" cy="13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1A1A1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1"/>
          </p:nvPr>
        </p:nvSpPr>
        <p:spPr>
          <a:xfrm>
            <a:off x="847458" y="3118065"/>
            <a:ext cx="23004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2"/>
          </p:nvPr>
        </p:nvSpPr>
        <p:spPr>
          <a:xfrm>
            <a:off x="845558" y="3635697"/>
            <a:ext cx="23004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720000" y="553375"/>
            <a:ext cx="34107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3486700" y="2914700"/>
            <a:ext cx="1840500" cy="13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1A1A1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486700" y="1929975"/>
            <a:ext cx="1840500" cy="13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1A1A1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3"/>
          </p:nvPr>
        </p:nvSpPr>
        <p:spPr>
          <a:xfrm>
            <a:off x="3424838" y="3122019"/>
            <a:ext cx="22968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4"/>
          </p:nvPr>
        </p:nvSpPr>
        <p:spPr>
          <a:xfrm>
            <a:off x="3424850" y="3635677"/>
            <a:ext cx="22968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6260198" y="2914700"/>
            <a:ext cx="1840500" cy="13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1A1A1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6260198" y="1929975"/>
            <a:ext cx="1840500" cy="13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1A1A1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5"/>
          </p:nvPr>
        </p:nvSpPr>
        <p:spPr>
          <a:xfrm>
            <a:off x="5997943" y="3119101"/>
            <a:ext cx="23004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6"/>
          </p:nvPr>
        </p:nvSpPr>
        <p:spPr>
          <a:xfrm>
            <a:off x="5995492" y="3635673"/>
            <a:ext cx="23004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164" name="Google Shape;164;p19"/>
          <p:cNvCxnSpPr/>
          <p:nvPr/>
        </p:nvCxnSpPr>
        <p:spPr>
          <a:xfrm>
            <a:off x="278200" y="681675"/>
            <a:ext cx="0" cy="444960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-14200" y="540000"/>
            <a:ext cx="4847400" cy="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8875975" y="0"/>
            <a:ext cx="0" cy="115260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138200" y="-600"/>
            <a:ext cx="0" cy="505560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13360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95675"/>
            <a:ext cx="77040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0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53375"/>
            <a:ext cx="56280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278200" y="681675"/>
            <a:ext cx="0" cy="444960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-14200" y="540000"/>
            <a:ext cx="4847400" cy="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8875975" y="0"/>
            <a:ext cx="0" cy="115260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" name="Google Shape;26;p4"/>
          <p:cNvCxnSpPr/>
          <p:nvPr/>
        </p:nvCxnSpPr>
        <p:spPr>
          <a:xfrm>
            <a:off x="138200" y="-600"/>
            <a:ext cx="0" cy="505560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20000" y="553375"/>
            <a:ext cx="4512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1" name="Google Shape;51;p7"/>
          <p:cNvCxnSpPr/>
          <p:nvPr/>
        </p:nvCxnSpPr>
        <p:spPr>
          <a:xfrm>
            <a:off x="278200" y="681675"/>
            <a:ext cx="0" cy="444960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7"/>
          <p:cNvCxnSpPr/>
          <p:nvPr/>
        </p:nvCxnSpPr>
        <p:spPr>
          <a:xfrm>
            <a:off x="-14200" y="540000"/>
            <a:ext cx="4847400" cy="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" name="Google Shape;53;p7"/>
          <p:cNvCxnSpPr/>
          <p:nvPr/>
        </p:nvCxnSpPr>
        <p:spPr>
          <a:xfrm>
            <a:off x="8875975" y="0"/>
            <a:ext cx="0" cy="1152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54;p7"/>
          <p:cNvCxnSpPr/>
          <p:nvPr/>
        </p:nvCxnSpPr>
        <p:spPr>
          <a:xfrm>
            <a:off x="8875975" y="0"/>
            <a:ext cx="0" cy="115260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5" name="Google Shape;55;p7"/>
          <p:cNvCxnSpPr/>
          <p:nvPr/>
        </p:nvCxnSpPr>
        <p:spPr>
          <a:xfrm>
            <a:off x="138200" y="-600"/>
            <a:ext cx="0" cy="505560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Font typeface="Montserrat"/>
              <a:buNone/>
              <a:defRPr sz="7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Font typeface="Montserrat"/>
              <a:buNone/>
              <a:defRPr sz="72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Font typeface="Montserrat"/>
              <a:buNone/>
              <a:defRPr sz="72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Font typeface="Montserrat"/>
              <a:buNone/>
              <a:defRPr sz="72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Font typeface="Montserrat"/>
              <a:buNone/>
              <a:defRPr sz="72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Font typeface="Montserrat"/>
              <a:buNone/>
              <a:defRPr sz="72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Font typeface="Montserrat"/>
              <a:buNone/>
              <a:defRPr sz="72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Font typeface="Montserrat"/>
              <a:buNone/>
              <a:defRPr sz="72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Font typeface="Montserrat"/>
              <a:buNone/>
              <a:defRPr sz="7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67" name="Google Shape;67;p9"/>
          <p:cNvCxnSpPr/>
          <p:nvPr/>
        </p:nvCxnSpPr>
        <p:spPr>
          <a:xfrm>
            <a:off x="278200" y="681675"/>
            <a:ext cx="0" cy="444960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9"/>
          <p:cNvCxnSpPr/>
          <p:nvPr/>
        </p:nvCxnSpPr>
        <p:spPr>
          <a:xfrm>
            <a:off x="8875975" y="0"/>
            <a:ext cx="0" cy="115260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9" name="Google Shape;69;p9"/>
          <p:cNvCxnSpPr/>
          <p:nvPr/>
        </p:nvCxnSpPr>
        <p:spPr>
          <a:xfrm>
            <a:off x="-14100" y="1334700"/>
            <a:ext cx="5304600" cy="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" name="Google Shape;70;p9"/>
          <p:cNvCxnSpPr/>
          <p:nvPr/>
        </p:nvCxnSpPr>
        <p:spPr>
          <a:xfrm>
            <a:off x="138200" y="-600"/>
            <a:ext cx="0" cy="505560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4BB257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3797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0"/>
              <a:buFont typeface="Montserrat"/>
              <a:buNone/>
              <a:defRPr sz="12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0"/>
              <a:buFont typeface="Montserrat"/>
              <a:buNone/>
              <a:defRPr sz="12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0"/>
              <a:buFont typeface="Montserrat"/>
              <a:buNone/>
              <a:defRPr sz="12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0"/>
              <a:buFont typeface="Montserrat"/>
              <a:buNone/>
              <a:defRPr sz="12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0"/>
              <a:buFont typeface="Montserrat"/>
              <a:buNone/>
              <a:defRPr sz="12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0"/>
              <a:buFont typeface="Montserrat"/>
              <a:buNone/>
              <a:defRPr sz="12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0"/>
              <a:buFont typeface="Montserrat"/>
              <a:buNone/>
              <a:defRPr sz="12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0"/>
              <a:buFont typeface="Montserrat"/>
              <a:buNone/>
              <a:defRPr sz="12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0"/>
              <a:buFont typeface="Montserrat"/>
              <a:buNone/>
              <a:defRPr sz="12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311700" y="3480550"/>
            <a:ext cx="85206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Char char="●"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Char char="○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Char char="■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Char char="●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Char char="○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Char char="■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Char char="●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Char char="○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Char char="■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80" name="Google Shape;80;p12"/>
          <p:cNvCxnSpPr/>
          <p:nvPr/>
        </p:nvCxnSpPr>
        <p:spPr>
          <a:xfrm>
            <a:off x="278200" y="681675"/>
            <a:ext cx="0" cy="44496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2"/>
          <p:cNvCxnSpPr/>
          <p:nvPr/>
        </p:nvCxnSpPr>
        <p:spPr>
          <a:xfrm>
            <a:off x="8875975" y="0"/>
            <a:ext cx="0" cy="11526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2" name="Google Shape;82;p12"/>
          <p:cNvCxnSpPr/>
          <p:nvPr/>
        </p:nvCxnSpPr>
        <p:spPr>
          <a:xfrm>
            <a:off x="-14100" y="1334700"/>
            <a:ext cx="5304600" cy="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3" name="Google Shape;83;p12"/>
          <p:cNvCxnSpPr/>
          <p:nvPr/>
        </p:nvCxnSpPr>
        <p:spPr>
          <a:xfrm>
            <a:off x="138200" y="-600"/>
            <a:ext cx="0" cy="5055600"/>
          </a:xfrm>
          <a:prstGeom prst="straightConnector1">
            <a:avLst/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rgbClr val="EEEEEE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 hasCustomPrompt="1"/>
          </p:nvPr>
        </p:nvSpPr>
        <p:spPr>
          <a:xfrm>
            <a:off x="4680256" y="663800"/>
            <a:ext cx="2129400" cy="8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2" hasCustomPrompt="1"/>
          </p:nvPr>
        </p:nvSpPr>
        <p:spPr>
          <a:xfrm>
            <a:off x="4680300" y="1736675"/>
            <a:ext cx="2129400" cy="8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3" hasCustomPrompt="1"/>
          </p:nvPr>
        </p:nvSpPr>
        <p:spPr>
          <a:xfrm>
            <a:off x="4680281" y="2809550"/>
            <a:ext cx="2129400" cy="8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4" hasCustomPrompt="1"/>
          </p:nvPr>
        </p:nvSpPr>
        <p:spPr>
          <a:xfrm>
            <a:off x="4680281" y="3882425"/>
            <a:ext cx="2129400" cy="8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5554052" y="426500"/>
            <a:ext cx="17469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5"/>
          </p:nvPr>
        </p:nvSpPr>
        <p:spPr>
          <a:xfrm>
            <a:off x="5531503" y="710850"/>
            <a:ext cx="2381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2pPr>
            <a:lvl3pPr lvl="2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3pPr>
            <a:lvl4pPr lvl="3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4pPr>
            <a:lvl5pPr lvl="4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5pPr>
            <a:lvl6pPr lvl="5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6pPr>
            <a:lvl7pPr lvl="6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7pPr>
            <a:lvl8pPr lvl="7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8pPr>
            <a:lvl9pPr lvl="8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6"/>
          </p:nvPr>
        </p:nvSpPr>
        <p:spPr>
          <a:xfrm>
            <a:off x="5543336" y="1502029"/>
            <a:ext cx="17469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7"/>
          </p:nvPr>
        </p:nvSpPr>
        <p:spPr>
          <a:xfrm>
            <a:off x="5531503" y="1786379"/>
            <a:ext cx="2381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2pPr>
            <a:lvl3pPr lvl="2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3pPr>
            <a:lvl4pPr lvl="3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4pPr>
            <a:lvl5pPr lvl="4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5pPr>
            <a:lvl6pPr lvl="5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6pPr>
            <a:lvl7pPr lvl="6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7pPr>
            <a:lvl8pPr lvl="7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8pPr>
            <a:lvl9pPr lvl="8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8"/>
          </p:nvPr>
        </p:nvSpPr>
        <p:spPr>
          <a:xfrm>
            <a:off x="5543336" y="2577559"/>
            <a:ext cx="17469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9"/>
          </p:nvPr>
        </p:nvSpPr>
        <p:spPr>
          <a:xfrm>
            <a:off x="5531503" y="2861909"/>
            <a:ext cx="2381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2pPr>
            <a:lvl3pPr lvl="2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3pPr>
            <a:lvl4pPr lvl="3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4pPr>
            <a:lvl5pPr lvl="4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5pPr>
            <a:lvl6pPr lvl="5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6pPr>
            <a:lvl7pPr lvl="6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7pPr>
            <a:lvl8pPr lvl="7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8pPr>
            <a:lvl9pPr lvl="8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3"/>
          </p:nvPr>
        </p:nvSpPr>
        <p:spPr>
          <a:xfrm>
            <a:off x="5543336" y="3653088"/>
            <a:ext cx="17469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4"/>
          </p:nvPr>
        </p:nvSpPr>
        <p:spPr>
          <a:xfrm>
            <a:off x="5532098" y="3937438"/>
            <a:ext cx="2381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2pPr>
            <a:lvl3pPr lvl="2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3pPr>
            <a:lvl4pPr lvl="3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4pPr>
            <a:lvl5pPr lvl="4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5pPr>
            <a:lvl6pPr lvl="5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6pPr>
            <a:lvl7pPr lvl="6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7pPr>
            <a:lvl8pPr lvl="7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A1A1A"/>
                </a:solidFill>
              </a:defRPr>
            </a:lvl8pPr>
            <a:lvl9pPr lvl="8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15"/>
          </p:nvPr>
        </p:nvSpPr>
        <p:spPr>
          <a:xfrm>
            <a:off x="720000" y="553375"/>
            <a:ext cx="3410700" cy="13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99" name="Google Shape;99;p14"/>
          <p:cNvCxnSpPr/>
          <p:nvPr/>
        </p:nvCxnSpPr>
        <p:spPr>
          <a:xfrm>
            <a:off x="278200" y="681675"/>
            <a:ext cx="0" cy="444960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-14200" y="540000"/>
            <a:ext cx="4847400" cy="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8875975" y="0"/>
            <a:ext cx="0" cy="115260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38200" y="-600"/>
            <a:ext cx="0" cy="5055600"/>
          </a:xfrm>
          <a:prstGeom prst="straightConnector1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Montserrat"/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Montserrat"/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Montserrat"/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Montserrat"/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Montserrat"/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Montserrat"/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Montserrat"/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Montserrat"/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Montserrat"/>
              <a:buNone/>
              <a:defRPr sz="3000" b="1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Char char="●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Char char="○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Char char="■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Char char="●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Char char="○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Char char="■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Char char="●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Char char="○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Char char="■"/>
              <a:defRPr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he-tree-project-59356.web.app/index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969D31-2E8D-4532-8920-8FAFF637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DEE9A-8D1B-4183-8EA8-593AC0CD5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651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84A44B-756E-4886-B72E-F89C352E9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mn-MN" sz="1600" dirty="0"/>
              <a:t>Цагийн менежмент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A8E93C-214E-4553-8A15-A3A181EB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Тулгарсан бэрхшээл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A4422-EEE6-4B0A-802F-45BAEC404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318" y="1950924"/>
            <a:ext cx="5725682" cy="3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2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3409A1-3D25-42C0-9338-A350DEB25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mn-MN" sz="1400" dirty="0"/>
              <a:t>Гар утасны апп хийх боломжтой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mn-MN" sz="1400" dirty="0"/>
              <a:t>Өөрийн өнгө төрхтэй брэнд үүсгэж чадна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mn-MN" sz="1400" dirty="0"/>
              <a:t>Байгаль орчинд ээлтэй учраас нийгмийн хариуцлагын хүрээнд компаниуд, төр, төрийн бус байгууллагуудтай хамтарч болно</a:t>
            </a:r>
            <a:endParaRPr lang="en-US" sz="1400" dirty="0"/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mn-MN" sz="1400" dirty="0"/>
              <a:t>Бизнесийн загварыг өөрчилж болно</a:t>
            </a:r>
          </a:p>
          <a:p>
            <a:pPr marL="8953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mn-MN" dirty="0"/>
              <a:t>Өөрийн талбайд захиалгаар тарих</a:t>
            </a:r>
          </a:p>
          <a:p>
            <a:pPr marL="8953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B2B </a:t>
            </a:r>
            <a:r>
              <a:rPr lang="mn-MN" dirty="0"/>
              <a:t>загвараар ажиллах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D28943-DB26-4A4A-BB27-721F45AD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Боломж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4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2"/>
          <p:cNvSpPr txBox="1">
            <a:spLocks noGrp="1"/>
          </p:cNvSpPr>
          <p:nvPr>
            <p:ph type="title"/>
          </p:nvPr>
        </p:nvSpPr>
        <p:spPr>
          <a:xfrm>
            <a:off x="891450" y="1488690"/>
            <a:ext cx="7704000" cy="2751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4BB257"/>
                </a:solidFill>
              </a:rPr>
              <a:t>WE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4BB257"/>
                </a:solidFill>
              </a:rPr>
              <a:t>GROOT.</a:t>
            </a:r>
            <a:br>
              <a:rPr lang="en-US" sz="6000" dirty="0">
                <a:solidFill>
                  <a:srgbClr val="4BB257"/>
                </a:solidFill>
              </a:rPr>
            </a:br>
            <a:br>
              <a:rPr lang="en-US" sz="6000" dirty="0">
                <a:solidFill>
                  <a:srgbClr val="4BB257"/>
                </a:solidFill>
              </a:rPr>
            </a:br>
            <a:r>
              <a:rPr lang="en-US" sz="3600" dirty="0">
                <a:solidFill>
                  <a:srgbClr val="4BB257"/>
                </a:solidFill>
              </a:rPr>
              <a:t>Thank you!</a:t>
            </a:r>
            <a:endParaRPr lang="en-US" sz="6000" dirty="0">
              <a:solidFill>
                <a:srgbClr val="4BB25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15"/>
          </p:nvPr>
        </p:nvSpPr>
        <p:spPr>
          <a:xfrm>
            <a:off x="438617" y="682675"/>
            <a:ext cx="2280090" cy="656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sz="2800" dirty="0"/>
              <a:t>Агуулга</a:t>
            </a:r>
            <a:endParaRPr sz="2800" dirty="0"/>
          </a:p>
        </p:txBody>
      </p:sp>
      <p:sp>
        <p:nvSpPr>
          <p:cNvPr id="3" name="Google Shape;304;p31">
            <a:extLst>
              <a:ext uri="{FF2B5EF4-FFF2-40B4-BE49-F238E27FC236}">
                <a16:creationId xmlns:a16="http://schemas.microsoft.com/office/drawing/2014/main" id="{7719177A-E6D2-4C91-ABB3-1A14D391AC42}"/>
              </a:ext>
            </a:extLst>
          </p:cNvPr>
          <p:cNvSpPr txBox="1">
            <a:spLocks/>
          </p:cNvSpPr>
          <p:nvPr/>
        </p:nvSpPr>
        <p:spPr>
          <a:xfrm>
            <a:off x="2516765" y="2108550"/>
            <a:ext cx="21294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5400" dirty="0"/>
              <a:t>02</a:t>
            </a:r>
          </a:p>
        </p:txBody>
      </p:sp>
      <p:sp>
        <p:nvSpPr>
          <p:cNvPr id="4" name="Google Shape;305;p31">
            <a:extLst>
              <a:ext uri="{FF2B5EF4-FFF2-40B4-BE49-F238E27FC236}">
                <a16:creationId xmlns:a16="http://schemas.microsoft.com/office/drawing/2014/main" id="{5E82FC21-7DB6-4A0D-B529-F225753D3610}"/>
              </a:ext>
            </a:extLst>
          </p:cNvPr>
          <p:cNvSpPr txBox="1">
            <a:spLocks/>
          </p:cNvSpPr>
          <p:nvPr/>
        </p:nvSpPr>
        <p:spPr>
          <a:xfrm>
            <a:off x="2516746" y="3181425"/>
            <a:ext cx="21294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5400"/>
              <a:t>03</a:t>
            </a:r>
          </a:p>
        </p:txBody>
      </p:sp>
      <p:sp>
        <p:nvSpPr>
          <p:cNvPr id="5" name="Google Shape;306;p31">
            <a:extLst>
              <a:ext uri="{FF2B5EF4-FFF2-40B4-BE49-F238E27FC236}">
                <a16:creationId xmlns:a16="http://schemas.microsoft.com/office/drawing/2014/main" id="{B4F962E7-0B6B-4BD8-A82C-752F63DBC52C}"/>
              </a:ext>
            </a:extLst>
          </p:cNvPr>
          <p:cNvSpPr txBox="1">
            <a:spLocks/>
          </p:cNvSpPr>
          <p:nvPr/>
        </p:nvSpPr>
        <p:spPr>
          <a:xfrm>
            <a:off x="2516746" y="4254300"/>
            <a:ext cx="21294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5400"/>
              <a:t>04</a:t>
            </a:r>
            <a:endParaRPr lang="en" sz="5400" dirty="0"/>
          </a:p>
        </p:txBody>
      </p:sp>
      <p:sp>
        <p:nvSpPr>
          <p:cNvPr id="6" name="Google Shape;307;p31">
            <a:extLst>
              <a:ext uri="{FF2B5EF4-FFF2-40B4-BE49-F238E27FC236}">
                <a16:creationId xmlns:a16="http://schemas.microsoft.com/office/drawing/2014/main" id="{27541157-1B00-45E5-8DD4-8519E6EE1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6721" y="1035675"/>
            <a:ext cx="2129400" cy="8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01</a:t>
            </a:r>
            <a:endParaRPr sz="5400" dirty="0"/>
          </a:p>
        </p:txBody>
      </p:sp>
      <p:sp>
        <p:nvSpPr>
          <p:cNvPr id="7" name="Google Shape;308;p31">
            <a:extLst>
              <a:ext uri="{FF2B5EF4-FFF2-40B4-BE49-F238E27FC236}">
                <a16:creationId xmlns:a16="http://schemas.microsoft.com/office/drawing/2014/main" id="{917266B2-D86A-4BF2-98F9-78D228E615CA}"/>
              </a:ext>
            </a:extLst>
          </p:cNvPr>
          <p:cNvSpPr txBox="1">
            <a:spLocks/>
          </p:cNvSpPr>
          <p:nvPr/>
        </p:nvSpPr>
        <p:spPr>
          <a:xfrm>
            <a:off x="3367968" y="1082725"/>
            <a:ext cx="2381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/>
              <a:t>‘GUARDIANS’ </a:t>
            </a:r>
            <a:r>
              <a:rPr lang="mn-MN" sz="1050" dirty="0"/>
              <a:t>баг</a:t>
            </a:r>
          </a:p>
        </p:txBody>
      </p:sp>
      <p:sp>
        <p:nvSpPr>
          <p:cNvPr id="8" name="Google Shape;309;p31">
            <a:extLst>
              <a:ext uri="{FF2B5EF4-FFF2-40B4-BE49-F238E27FC236}">
                <a16:creationId xmlns:a16="http://schemas.microsoft.com/office/drawing/2014/main" id="{F3E93910-B4EB-4051-BF1F-79A877B3FF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90516" y="798375"/>
            <a:ext cx="3051105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mn-MN" sz="1200" dirty="0"/>
              <a:t>Багийн танилцуулга</a:t>
            </a:r>
            <a:endParaRPr sz="1200" dirty="0"/>
          </a:p>
        </p:txBody>
      </p:sp>
      <p:sp>
        <p:nvSpPr>
          <p:cNvPr id="9" name="Google Shape;310;p31">
            <a:extLst>
              <a:ext uri="{FF2B5EF4-FFF2-40B4-BE49-F238E27FC236}">
                <a16:creationId xmlns:a16="http://schemas.microsoft.com/office/drawing/2014/main" id="{EA5D0C0C-4D61-44BC-8B83-92311DB8F230}"/>
              </a:ext>
            </a:extLst>
          </p:cNvPr>
          <p:cNvSpPr txBox="1">
            <a:spLocks/>
          </p:cNvSpPr>
          <p:nvPr/>
        </p:nvSpPr>
        <p:spPr>
          <a:xfrm>
            <a:off x="3379801" y="1873904"/>
            <a:ext cx="2880664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mn-MN" sz="1200" dirty="0"/>
              <a:t>Бидний санаа</a:t>
            </a:r>
          </a:p>
        </p:txBody>
      </p:sp>
      <p:sp>
        <p:nvSpPr>
          <p:cNvPr id="10" name="Google Shape;311;p31">
            <a:extLst>
              <a:ext uri="{FF2B5EF4-FFF2-40B4-BE49-F238E27FC236}">
                <a16:creationId xmlns:a16="http://schemas.microsoft.com/office/drawing/2014/main" id="{1A5CDFBD-14B1-459C-99CD-B99623800515}"/>
              </a:ext>
            </a:extLst>
          </p:cNvPr>
          <p:cNvSpPr txBox="1">
            <a:spLocks/>
          </p:cNvSpPr>
          <p:nvPr/>
        </p:nvSpPr>
        <p:spPr>
          <a:xfrm>
            <a:off x="3367968" y="2158254"/>
            <a:ext cx="2381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mn-MN" sz="1050" dirty="0">
                <a:solidFill>
                  <a:schemeClr val="accent3"/>
                </a:solidFill>
              </a:rPr>
              <a:t>Яагаад энэ санааг сонгосон бэ?</a:t>
            </a:r>
            <a:endParaRPr lang="mn-MN" sz="1050" dirty="0"/>
          </a:p>
        </p:txBody>
      </p:sp>
      <p:sp>
        <p:nvSpPr>
          <p:cNvPr id="11" name="Google Shape;312;p31">
            <a:extLst>
              <a:ext uri="{FF2B5EF4-FFF2-40B4-BE49-F238E27FC236}">
                <a16:creationId xmlns:a16="http://schemas.microsoft.com/office/drawing/2014/main" id="{D301F343-4F91-474F-B0DD-32CA9068E4A7}"/>
              </a:ext>
            </a:extLst>
          </p:cNvPr>
          <p:cNvSpPr txBox="1">
            <a:spLocks/>
          </p:cNvSpPr>
          <p:nvPr/>
        </p:nvSpPr>
        <p:spPr>
          <a:xfrm>
            <a:off x="3379800" y="2949434"/>
            <a:ext cx="3220489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mn-MN" sz="1200" dirty="0"/>
              <a:t>Багийн ажиллагаа</a:t>
            </a:r>
          </a:p>
          <a:p>
            <a:pPr marL="0" indent="0">
              <a:spcAft>
                <a:spcPts val="1600"/>
              </a:spcAft>
            </a:pPr>
            <a:endParaRPr lang="mn-MN" sz="1200" dirty="0"/>
          </a:p>
          <a:p>
            <a:pPr marL="0" indent="0">
              <a:spcAft>
                <a:spcPts val="1600"/>
              </a:spcAft>
            </a:pPr>
            <a:endParaRPr lang="mn-MN" sz="1200" dirty="0"/>
          </a:p>
        </p:txBody>
      </p:sp>
      <p:sp>
        <p:nvSpPr>
          <p:cNvPr id="12" name="Google Shape;313;p31">
            <a:extLst>
              <a:ext uri="{FF2B5EF4-FFF2-40B4-BE49-F238E27FC236}">
                <a16:creationId xmlns:a16="http://schemas.microsoft.com/office/drawing/2014/main" id="{D7C0D3DF-45CD-4093-9BF6-3BEDAA25DF97}"/>
              </a:ext>
            </a:extLst>
          </p:cNvPr>
          <p:cNvSpPr txBox="1">
            <a:spLocks/>
          </p:cNvSpPr>
          <p:nvPr/>
        </p:nvSpPr>
        <p:spPr>
          <a:xfrm>
            <a:off x="3367968" y="3233784"/>
            <a:ext cx="2381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ru-RU" sz="1050" dirty="0">
                <a:solidFill>
                  <a:schemeClr val="accent3"/>
                </a:solidFill>
              </a:rPr>
              <a:t>Төслийн </a:t>
            </a:r>
            <a:r>
              <a:rPr lang="mn-MN" sz="1050" dirty="0">
                <a:solidFill>
                  <a:schemeClr val="accent3"/>
                </a:solidFill>
              </a:rPr>
              <a:t>гүйцэтгэл, хуваарилалт</a:t>
            </a:r>
            <a:endParaRPr lang="ru-RU" sz="1050" dirty="0"/>
          </a:p>
        </p:txBody>
      </p:sp>
      <p:sp>
        <p:nvSpPr>
          <p:cNvPr id="13" name="Google Shape;314;p31">
            <a:extLst>
              <a:ext uri="{FF2B5EF4-FFF2-40B4-BE49-F238E27FC236}">
                <a16:creationId xmlns:a16="http://schemas.microsoft.com/office/drawing/2014/main" id="{1CCEF152-88F3-41CD-98C9-4D1B8EB80551}"/>
              </a:ext>
            </a:extLst>
          </p:cNvPr>
          <p:cNvSpPr txBox="1">
            <a:spLocks/>
          </p:cNvSpPr>
          <p:nvPr/>
        </p:nvSpPr>
        <p:spPr>
          <a:xfrm>
            <a:off x="3379800" y="4024963"/>
            <a:ext cx="2604621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mn-MN" sz="1200" dirty="0"/>
              <a:t>Бүтэц</a:t>
            </a:r>
          </a:p>
        </p:txBody>
      </p:sp>
      <p:sp>
        <p:nvSpPr>
          <p:cNvPr id="14" name="Google Shape;315;p31">
            <a:extLst>
              <a:ext uri="{FF2B5EF4-FFF2-40B4-BE49-F238E27FC236}">
                <a16:creationId xmlns:a16="http://schemas.microsoft.com/office/drawing/2014/main" id="{3AEA7939-83CD-43A3-BC28-F4C7AD989542}"/>
              </a:ext>
            </a:extLst>
          </p:cNvPr>
          <p:cNvSpPr txBox="1">
            <a:spLocks/>
          </p:cNvSpPr>
          <p:nvPr/>
        </p:nvSpPr>
        <p:spPr>
          <a:xfrm>
            <a:off x="3368563" y="4309313"/>
            <a:ext cx="2381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mn-MN" sz="1050" dirty="0"/>
              <a:t>Вебсайтын бүтэц зохион байгуулалт, загвар</a:t>
            </a:r>
          </a:p>
        </p:txBody>
      </p:sp>
      <p:sp>
        <p:nvSpPr>
          <p:cNvPr id="15" name="Google Shape;304;p31">
            <a:extLst>
              <a:ext uri="{FF2B5EF4-FFF2-40B4-BE49-F238E27FC236}">
                <a16:creationId xmlns:a16="http://schemas.microsoft.com/office/drawing/2014/main" id="{28C20E40-5EE7-4B95-BD1C-8D0DA51075A6}"/>
              </a:ext>
            </a:extLst>
          </p:cNvPr>
          <p:cNvSpPr txBox="1">
            <a:spLocks/>
          </p:cNvSpPr>
          <p:nvPr/>
        </p:nvSpPr>
        <p:spPr>
          <a:xfrm>
            <a:off x="5927681" y="2108550"/>
            <a:ext cx="21294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5400" dirty="0"/>
              <a:t>0</a:t>
            </a:r>
            <a:r>
              <a:rPr lang="mn-MN" sz="5400" dirty="0"/>
              <a:t>6</a:t>
            </a:r>
            <a:endParaRPr lang="en" sz="5400" dirty="0"/>
          </a:p>
        </p:txBody>
      </p:sp>
      <p:sp>
        <p:nvSpPr>
          <p:cNvPr id="16" name="Google Shape;305;p31">
            <a:extLst>
              <a:ext uri="{FF2B5EF4-FFF2-40B4-BE49-F238E27FC236}">
                <a16:creationId xmlns:a16="http://schemas.microsoft.com/office/drawing/2014/main" id="{F36A8161-C5B4-46D2-A567-EC1F5558E1BB}"/>
              </a:ext>
            </a:extLst>
          </p:cNvPr>
          <p:cNvSpPr txBox="1">
            <a:spLocks/>
          </p:cNvSpPr>
          <p:nvPr/>
        </p:nvSpPr>
        <p:spPr>
          <a:xfrm>
            <a:off x="5927662" y="3181425"/>
            <a:ext cx="21294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5400" dirty="0"/>
              <a:t>0</a:t>
            </a:r>
            <a:r>
              <a:rPr lang="mn-MN" sz="5400" dirty="0"/>
              <a:t>7</a:t>
            </a:r>
            <a:endParaRPr lang="en" sz="5400" dirty="0"/>
          </a:p>
        </p:txBody>
      </p:sp>
      <p:sp>
        <p:nvSpPr>
          <p:cNvPr id="17" name="Google Shape;307;p31">
            <a:extLst>
              <a:ext uri="{FF2B5EF4-FFF2-40B4-BE49-F238E27FC236}">
                <a16:creationId xmlns:a16="http://schemas.microsoft.com/office/drawing/2014/main" id="{0D11FBC3-179F-4B24-BF00-07986BAB6CFE}"/>
              </a:ext>
            </a:extLst>
          </p:cNvPr>
          <p:cNvSpPr txBox="1">
            <a:spLocks/>
          </p:cNvSpPr>
          <p:nvPr/>
        </p:nvSpPr>
        <p:spPr>
          <a:xfrm>
            <a:off x="5927637" y="1035675"/>
            <a:ext cx="21294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5400" dirty="0"/>
              <a:t>0</a:t>
            </a:r>
            <a:r>
              <a:rPr lang="mn-MN" sz="5400" dirty="0"/>
              <a:t>5</a:t>
            </a:r>
            <a:endParaRPr lang="en" sz="5400" dirty="0"/>
          </a:p>
        </p:txBody>
      </p:sp>
      <p:sp>
        <p:nvSpPr>
          <p:cNvPr id="18" name="Google Shape;308;p31">
            <a:extLst>
              <a:ext uri="{FF2B5EF4-FFF2-40B4-BE49-F238E27FC236}">
                <a16:creationId xmlns:a16="http://schemas.microsoft.com/office/drawing/2014/main" id="{FEF5AB39-C83D-49E9-93D6-9F8AEA13F8C3}"/>
              </a:ext>
            </a:extLst>
          </p:cNvPr>
          <p:cNvSpPr txBox="1">
            <a:spLocks/>
          </p:cNvSpPr>
          <p:nvPr/>
        </p:nvSpPr>
        <p:spPr>
          <a:xfrm>
            <a:off x="6778884" y="1082725"/>
            <a:ext cx="2381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050" dirty="0" err="1"/>
              <a:t>Treely</a:t>
            </a:r>
            <a:r>
              <a:rPr lang="en-US" sz="1050" dirty="0"/>
              <a:t> </a:t>
            </a:r>
            <a:r>
              <a:rPr lang="mn-MN" sz="1050" dirty="0"/>
              <a:t>– онлайнаар мод захиалаарай</a:t>
            </a:r>
            <a:r>
              <a:rPr lang="en-US" sz="1050" dirty="0"/>
              <a:t>!</a:t>
            </a:r>
            <a:endParaRPr lang="ru-RU" sz="1050" dirty="0"/>
          </a:p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</a:pPr>
            <a:endParaRPr lang="mn-MN" sz="1050" dirty="0"/>
          </a:p>
        </p:txBody>
      </p:sp>
      <p:sp>
        <p:nvSpPr>
          <p:cNvPr id="19" name="Google Shape;309;p31">
            <a:extLst>
              <a:ext uri="{FF2B5EF4-FFF2-40B4-BE49-F238E27FC236}">
                <a16:creationId xmlns:a16="http://schemas.microsoft.com/office/drawing/2014/main" id="{DFC25326-10DE-4A1D-8123-7028341C9AF3}"/>
              </a:ext>
            </a:extLst>
          </p:cNvPr>
          <p:cNvSpPr txBox="1">
            <a:spLocks/>
          </p:cNvSpPr>
          <p:nvPr/>
        </p:nvSpPr>
        <p:spPr>
          <a:xfrm>
            <a:off x="6801432" y="798375"/>
            <a:ext cx="3051105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Aft>
                <a:spcPts val="1600"/>
              </a:spcAft>
            </a:pPr>
            <a:r>
              <a:rPr lang="mn-MN" sz="1200" dirty="0"/>
              <a:t>Бүтээгдэхүүн</a:t>
            </a:r>
          </a:p>
        </p:txBody>
      </p:sp>
      <p:sp>
        <p:nvSpPr>
          <p:cNvPr id="20" name="Google Shape;310;p31">
            <a:extLst>
              <a:ext uri="{FF2B5EF4-FFF2-40B4-BE49-F238E27FC236}">
                <a16:creationId xmlns:a16="http://schemas.microsoft.com/office/drawing/2014/main" id="{5B9B53C5-4724-44A0-98FF-BABC64C7D79E}"/>
              </a:ext>
            </a:extLst>
          </p:cNvPr>
          <p:cNvSpPr txBox="1">
            <a:spLocks/>
          </p:cNvSpPr>
          <p:nvPr/>
        </p:nvSpPr>
        <p:spPr>
          <a:xfrm>
            <a:off x="6790717" y="1873904"/>
            <a:ext cx="2880664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endParaRPr lang="mn-MN" sz="1200" dirty="0"/>
          </a:p>
        </p:txBody>
      </p:sp>
      <p:sp>
        <p:nvSpPr>
          <p:cNvPr id="21" name="Google Shape;311;p31">
            <a:extLst>
              <a:ext uri="{FF2B5EF4-FFF2-40B4-BE49-F238E27FC236}">
                <a16:creationId xmlns:a16="http://schemas.microsoft.com/office/drawing/2014/main" id="{0127F3FD-3187-4E59-8A38-3B7ACCA3FFDA}"/>
              </a:ext>
            </a:extLst>
          </p:cNvPr>
          <p:cNvSpPr txBox="1">
            <a:spLocks/>
          </p:cNvSpPr>
          <p:nvPr/>
        </p:nvSpPr>
        <p:spPr>
          <a:xfrm>
            <a:off x="6778884" y="2158254"/>
            <a:ext cx="2381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mn-MN" sz="1050" dirty="0">
                <a:solidFill>
                  <a:schemeClr val="accent3"/>
                </a:solidFill>
              </a:rPr>
              <a:t>Тулгарсан сорилтууд, шийдвэрлэсэн арга замууд</a:t>
            </a:r>
            <a:endParaRPr lang="ru-RU" sz="1050" dirty="0"/>
          </a:p>
        </p:txBody>
      </p:sp>
      <p:sp>
        <p:nvSpPr>
          <p:cNvPr id="22" name="Google Shape;312;p31">
            <a:extLst>
              <a:ext uri="{FF2B5EF4-FFF2-40B4-BE49-F238E27FC236}">
                <a16:creationId xmlns:a16="http://schemas.microsoft.com/office/drawing/2014/main" id="{3A08F006-8AEA-4026-9087-A0306FF95B4F}"/>
              </a:ext>
            </a:extLst>
          </p:cNvPr>
          <p:cNvSpPr txBox="1">
            <a:spLocks/>
          </p:cNvSpPr>
          <p:nvPr/>
        </p:nvSpPr>
        <p:spPr>
          <a:xfrm>
            <a:off x="6790716" y="2949434"/>
            <a:ext cx="3220489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mn-MN" sz="1200" dirty="0"/>
              <a:t>Боломж</a:t>
            </a:r>
          </a:p>
        </p:txBody>
      </p:sp>
      <p:sp>
        <p:nvSpPr>
          <p:cNvPr id="23" name="Google Shape;313;p31">
            <a:extLst>
              <a:ext uri="{FF2B5EF4-FFF2-40B4-BE49-F238E27FC236}">
                <a16:creationId xmlns:a16="http://schemas.microsoft.com/office/drawing/2014/main" id="{3E596841-D42F-4B41-A87B-E72265350299}"/>
              </a:ext>
            </a:extLst>
          </p:cNvPr>
          <p:cNvSpPr txBox="1">
            <a:spLocks/>
          </p:cNvSpPr>
          <p:nvPr/>
        </p:nvSpPr>
        <p:spPr>
          <a:xfrm>
            <a:off x="6778884" y="3233784"/>
            <a:ext cx="2381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mn-MN" sz="1050" dirty="0"/>
              <a:t>Цаашдын төлөвлөгөө, ирээдүй</a:t>
            </a:r>
            <a:endParaRPr lang="ru-RU" sz="1050" dirty="0"/>
          </a:p>
        </p:txBody>
      </p:sp>
      <p:sp>
        <p:nvSpPr>
          <p:cNvPr id="24" name="Google Shape;314;p31">
            <a:extLst>
              <a:ext uri="{FF2B5EF4-FFF2-40B4-BE49-F238E27FC236}">
                <a16:creationId xmlns:a16="http://schemas.microsoft.com/office/drawing/2014/main" id="{F4EE7FB0-671D-4695-B7A2-68170244869E}"/>
              </a:ext>
            </a:extLst>
          </p:cNvPr>
          <p:cNvSpPr txBox="1">
            <a:spLocks/>
          </p:cNvSpPr>
          <p:nvPr/>
        </p:nvSpPr>
        <p:spPr>
          <a:xfrm>
            <a:off x="6790716" y="4024963"/>
            <a:ext cx="2604621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endParaRPr lang="mn-MN" sz="1200" dirty="0"/>
          </a:p>
        </p:txBody>
      </p:sp>
      <p:sp>
        <p:nvSpPr>
          <p:cNvPr id="25" name="Google Shape;315;p31">
            <a:extLst>
              <a:ext uri="{FF2B5EF4-FFF2-40B4-BE49-F238E27FC236}">
                <a16:creationId xmlns:a16="http://schemas.microsoft.com/office/drawing/2014/main" id="{96960C0A-B608-4DDB-9906-06D4AC8BE21F}"/>
              </a:ext>
            </a:extLst>
          </p:cNvPr>
          <p:cNvSpPr txBox="1">
            <a:spLocks/>
          </p:cNvSpPr>
          <p:nvPr/>
        </p:nvSpPr>
        <p:spPr>
          <a:xfrm>
            <a:off x="6779479" y="4309313"/>
            <a:ext cx="2381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</a:pPr>
            <a:endParaRPr lang="mn-MN" sz="1050" dirty="0"/>
          </a:p>
        </p:txBody>
      </p:sp>
      <p:sp>
        <p:nvSpPr>
          <p:cNvPr id="27" name="Google Shape;309;p31">
            <a:extLst>
              <a:ext uri="{FF2B5EF4-FFF2-40B4-BE49-F238E27FC236}">
                <a16:creationId xmlns:a16="http://schemas.microsoft.com/office/drawing/2014/main" id="{2767ACB8-79DF-4D4F-B926-CA638DDA8932}"/>
              </a:ext>
            </a:extLst>
          </p:cNvPr>
          <p:cNvSpPr txBox="1">
            <a:spLocks/>
          </p:cNvSpPr>
          <p:nvPr/>
        </p:nvSpPr>
        <p:spPr>
          <a:xfrm>
            <a:off x="6801432" y="1899390"/>
            <a:ext cx="3051105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rgbClr val="1A1A1A"/>
              </a:buClr>
              <a:buSzPts val="1400"/>
              <a:buFont typeface="Montserrat"/>
              <a:buNone/>
              <a:defRPr sz="18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mn-MN" sz="1200" dirty="0"/>
              <a:t>Бэрхшээл</a:t>
            </a:r>
          </a:p>
        </p:txBody>
      </p:sp>
    </p:spTree>
    <p:extLst>
      <p:ext uri="{BB962C8B-B14F-4D97-AF65-F5344CB8AC3E}">
        <p14:creationId xmlns:p14="http://schemas.microsoft.com/office/powerpoint/2010/main" val="239153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build="p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DEE9A-8D1B-4183-8EA8-593AC0CD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60" y="1485901"/>
            <a:ext cx="7704000" cy="3117474"/>
          </a:xfrm>
        </p:spPr>
        <p:txBody>
          <a:bodyPr/>
          <a:lstStyle/>
          <a:p>
            <a:pPr marL="139700" indent="0">
              <a:buNone/>
            </a:pPr>
            <a:r>
              <a:rPr lang="mn-MN" sz="1600" dirty="0"/>
              <a:t>Бид </a:t>
            </a:r>
            <a:r>
              <a:rPr lang="en-US" sz="1600" dirty="0"/>
              <a:t>‘Guardians’ </a:t>
            </a:r>
            <a:r>
              <a:rPr lang="mn-MN" sz="1600" dirty="0"/>
              <a:t>багийнхан байна.</a:t>
            </a:r>
            <a:endParaRPr lang="en-US" sz="1600" dirty="0"/>
          </a:p>
          <a:p>
            <a:pPr marL="139700" indent="0">
              <a:buNone/>
            </a:pP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969D31-2E8D-4532-8920-8FAFF637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sz="4400" dirty="0"/>
              <a:t>Сайн уу</a:t>
            </a:r>
            <a:r>
              <a:rPr lang="en-US" sz="4400" dirty="0"/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C02A8-1448-4B8F-8895-77873962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76" y="2253343"/>
            <a:ext cx="7021848" cy="815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79912-CA84-45E5-BC0A-8B62B8C5A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00" y="3241451"/>
            <a:ext cx="4956924" cy="815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1CCC56-E58E-429A-922D-F7F21A95C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055" y="3241451"/>
            <a:ext cx="1061945" cy="8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86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91;p51">
            <a:extLst>
              <a:ext uri="{FF2B5EF4-FFF2-40B4-BE49-F238E27FC236}">
                <a16:creationId xmlns:a16="http://schemas.microsoft.com/office/drawing/2014/main" id="{D06195CF-FDEA-409C-BFF1-86D2C8CEA810}"/>
              </a:ext>
            </a:extLst>
          </p:cNvPr>
          <p:cNvSpPr/>
          <p:nvPr/>
        </p:nvSpPr>
        <p:spPr>
          <a:xfrm>
            <a:off x="3761250" y="1314750"/>
            <a:ext cx="1617300" cy="1617300"/>
          </a:xfrm>
          <a:prstGeom prst="ellipse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20B0604020202020204" charset="0"/>
              <a:cs typeface="Montserrat" panose="020B0604020202020204" charset="0"/>
            </a:endParaRPr>
          </a:p>
        </p:txBody>
      </p:sp>
      <p:pic>
        <p:nvPicPr>
          <p:cNvPr id="13" name="Google Shape;692;p51">
            <a:extLst>
              <a:ext uri="{FF2B5EF4-FFF2-40B4-BE49-F238E27FC236}">
                <a16:creationId xmlns:a16="http://schemas.microsoft.com/office/drawing/2014/main" id="{CE82BEF2-3EB2-44A0-BF4B-5AEFBB30811B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89957" y="1392790"/>
            <a:ext cx="1414199" cy="14412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14" name="Google Shape;693;p51">
            <a:extLst>
              <a:ext uri="{FF2B5EF4-FFF2-40B4-BE49-F238E27FC236}">
                <a16:creationId xmlns:a16="http://schemas.microsoft.com/office/drawing/2014/main" id="{2674BA3F-C43E-47B2-8D0D-2309F3F67EA9}"/>
              </a:ext>
            </a:extLst>
          </p:cNvPr>
          <p:cNvSpPr/>
          <p:nvPr/>
        </p:nvSpPr>
        <p:spPr>
          <a:xfrm>
            <a:off x="1188858" y="1314750"/>
            <a:ext cx="1617300" cy="1617300"/>
          </a:xfrm>
          <a:prstGeom prst="ellipse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20B0604020202020204" charset="0"/>
              <a:cs typeface="Montserrat" panose="020B0604020202020204" charset="0"/>
            </a:endParaRPr>
          </a:p>
        </p:txBody>
      </p:sp>
      <p:pic>
        <p:nvPicPr>
          <p:cNvPr id="17" name="Google Shape;696;p51">
            <a:extLst>
              <a:ext uri="{FF2B5EF4-FFF2-40B4-BE49-F238E27FC236}">
                <a16:creationId xmlns:a16="http://schemas.microsoft.com/office/drawing/2014/main" id="{AD0A4C96-87FD-400E-B003-36E599E7AAF8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59051" y="1392789"/>
            <a:ext cx="1421697" cy="1451185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18" name="Google Shape;697;p51">
            <a:extLst>
              <a:ext uri="{FF2B5EF4-FFF2-40B4-BE49-F238E27FC236}">
                <a16:creationId xmlns:a16="http://schemas.microsoft.com/office/drawing/2014/main" id="{26B2A0F9-FC84-499C-89E2-8E6A0B6B39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53375"/>
            <a:ext cx="48807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dirty="0">
                <a:latin typeface="Montserrat" panose="020B0604020202020204" charset="0"/>
                <a:cs typeface="Montserrat" panose="020B0604020202020204" charset="0"/>
              </a:rPr>
              <a:t>Багийн гишүүд</a:t>
            </a:r>
            <a:endParaRPr dirty="0">
              <a:latin typeface="Montserrat" panose="020B0604020202020204" charset="0"/>
              <a:cs typeface="Montserrat" panose="020B0604020202020204" charset="0"/>
            </a:endParaRPr>
          </a:p>
        </p:txBody>
      </p:sp>
      <p:sp>
        <p:nvSpPr>
          <p:cNvPr id="19" name="Google Shape;698;p51">
            <a:extLst>
              <a:ext uri="{FF2B5EF4-FFF2-40B4-BE49-F238E27FC236}">
                <a16:creationId xmlns:a16="http://schemas.microsoft.com/office/drawing/2014/main" id="{C44462E8-5287-4BB6-8E00-9A5B0D08C338}"/>
              </a:ext>
            </a:extLst>
          </p:cNvPr>
          <p:cNvSpPr txBox="1">
            <a:spLocks/>
          </p:cNvSpPr>
          <p:nvPr/>
        </p:nvSpPr>
        <p:spPr>
          <a:xfrm>
            <a:off x="847458" y="3118065"/>
            <a:ext cx="2300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0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Livvic"/>
              <a:buNone/>
            </a:pPr>
            <a:r>
              <a:rPr lang="mn-MN" sz="1800" b="1" dirty="0">
                <a:latin typeface="Montserrat" panose="020B0604020202020204" charset="0"/>
                <a:cs typeface="Montserrat" panose="020B0604020202020204" charset="0"/>
              </a:rPr>
              <a:t>Дөлгөөн</a:t>
            </a:r>
            <a:endParaRPr lang="en-US" sz="1800" b="1" dirty="0">
              <a:latin typeface="Montserrat" panose="020B0604020202020204" charset="0"/>
              <a:cs typeface="Montserrat" panose="020B0604020202020204" charset="0"/>
            </a:endParaRPr>
          </a:p>
        </p:txBody>
      </p:sp>
      <p:sp>
        <p:nvSpPr>
          <p:cNvPr id="20" name="Google Shape;699;p51">
            <a:extLst>
              <a:ext uri="{FF2B5EF4-FFF2-40B4-BE49-F238E27FC236}">
                <a16:creationId xmlns:a16="http://schemas.microsoft.com/office/drawing/2014/main" id="{0EC232C2-537C-46A7-974E-9B083E3E32EC}"/>
              </a:ext>
            </a:extLst>
          </p:cNvPr>
          <p:cNvSpPr txBox="1">
            <a:spLocks/>
          </p:cNvSpPr>
          <p:nvPr/>
        </p:nvSpPr>
        <p:spPr>
          <a:xfrm>
            <a:off x="845558" y="3635697"/>
            <a:ext cx="23004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mn-MN" dirty="0">
                <a:latin typeface="Montserrat" panose="020B0604020202020204" charset="0"/>
                <a:cs typeface="Montserrat" panose="020B0604020202020204" charset="0"/>
              </a:rPr>
              <a:t>Хөгжүүлэгч</a:t>
            </a:r>
          </a:p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mn-MN" dirty="0">
                <a:latin typeface="Montserrat" panose="020B0604020202020204" charset="0"/>
                <a:cs typeface="Montserrat" panose="020B0604020202020204" charset="0"/>
              </a:rPr>
              <a:t>Багийн ахлагч</a:t>
            </a:r>
            <a:endParaRPr lang="en-US" dirty="0">
              <a:latin typeface="Montserrat" panose="020B0604020202020204" charset="0"/>
              <a:cs typeface="Montserrat" panose="020B0604020202020204" charset="0"/>
            </a:endParaRPr>
          </a:p>
        </p:txBody>
      </p:sp>
      <p:sp>
        <p:nvSpPr>
          <p:cNvPr id="21" name="Google Shape;700;p51">
            <a:extLst>
              <a:ext uri="{FF2B5EF4-FFF2-40B4-BE49-F238E27FC236}">
                <a16:creationId xmlns:a16="http://schemas.microsoft.com/office/drawing/2014/main" id="{931AE1A1-80F8-4AE4-9077-71B424B44D5C}"/>
              </a:ext>
            </a:extLst>
          </p:cNvPr>
          <p:cNvSpPr txBox="1">
            <a:spLocks/>
          </p:cNvSpPr>
          <p:nvPr/>
        </p:nvSpPr>
        <p:spPr>
          <a:xfrm>
            <a:off x="3424838" y="3122019"/>
            <a:ext cx="22968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mn-MN" sz="1800" b="1" dirty="0">
                <a:latin typeface="Montserrat" panose="020B0604020202020204" charset="0"/>
                <a:cs typeface="Montserrat" panose="020B0604020202020204" charset="0"/>
              </a:rPr>
              <a:t>Цэрэндулам</a:t>
            </a:r>
            <a:endParaRPr lang="en-US" sz="1800" b="1" dirty="0">
              <a:latin typeface="Montserrat" panose="020B0604020202020204" charset="0"/>
              <a:cs typeface="Montserrat" panose="020B0604020202020204" charset="0"/>
            </a:endParaRPr>
          </a:p>
        </p:txBody>
      </p:sp>
      <p:sp>
        <p:nvSpPr>
          <p:cNvPr id="22" name="Google Shape;701;p51">
            <a:extLst>
              <a:ext uri="{FF2B5EF4-FFF2-40B4-BE49-F238E27FC236}">
                <a16:creationId xmlns:a16="http://schemas.microsoft.com/office/drawing/2014/main" id="{FF71B454-CF2B-4E72-9140-557F581A6716}"/>
              </a:ext>
            </a:extLst>
          </p:cNvPr>
          <p:cNvSpPr txBox="1">
            <a:spLocks/>
          </p:cNvSpPr>
          <p:nvPr/>
        </p:nvSpPr>
        <p:spPr>
          <a:xfrm>
            <a:off x="3424850" y="3635677"/>
            <a:ext cx="22968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mn-MN" dirty="0">
                <a:latin typeface="Montserrat" panose="020B0604020202020204" charset="0"/>
                <a:cs typeface="Montserrat" panose="020B0604020202020204" charset="0"/>
              </a:rPr>
              <a:t>Хөгжүүлэгч</a:t>
            </a:r>
            <a:endParaRPr lang="en-US" dirty="0">
              <a:latin typeface="Montserrat" panose="020B0604020202020204" charset="0"/>
              <a:cs typeface="Montserrat" panose="020B0604020202020204" charset="0"/>
            </a:endParaRPr>
          </a:p>
        </p:txBody>
      </p:sp>
      <p:sp>
        <p:nvSpPr>
          <p:cNvPr id="15" name="Google Shape;691;p51">
            <a:extLst>
              <a:ext uri="{FF2B5EF4-FFF2-40B4-BE49-F238E27FC236}">
                <a16:creationId xmlns:a16="http://schemas.microsoft.com/office/drawing/2014/main" id="{C46501CC-6112-45F6-BC93-DF9C1FBFD2FC}"/>
              </a:ext>
            </a:extLst>
          </p:cNvPr>
          <p:cNvSpPr/>
          <p:nvPr/>
        </p:nvSpPr>
        <p:spPr>
          <a:xfrm>
            <a:off x="6337842" y="1314750"/>
            <a:ext cx="1617300" cy="1617300"/>
          </a:xfrm>
          <a:prstGeom prst="ellipse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692;p51">
            <a:extLst>
              <a:ext uri="{FF2B5EF4-FFF2-40B4-BE49-F238E27FC236}">
                <a16:creationId xmlns:a16="http://schemas.microsoft.com/office/drawing/2014/main" id="{4BE5CF21-0053-403F-A97C-0979C2FDF980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425892" y="1396744"/>
            <a:ext cx="1457486" cy="1447231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3" name="Google Shape;700;p51">
            <a:extLst>
              <a:ext uri="{FF2B5EF4-FFF2-40B4-BE49-F238E27FC236}">
                <a16:creationId xmlns:a16="http://schemas.microsoft.com/office/drawing/2014/main" id="{40A0DAFB-3A12-4DD7-AA59-33FC815D0BBC}"/>
              </a:ext>
            </a:extLst>
          </p:cNvPr>
          <p:cNvSpPr txBox="1">
            <a:spLocks/>
          </p:cNvSpPr>
          <p:nvPr/>
        </p:nvSpPr>
        <p:spPr>
          <a:xfrm>
            <a:off x="6001430" y="3122019"/>
            <a:ext cx="22968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mn-MN" sz="1800" b="1" dirty="0">
                <a:latin typeface="Montserrat" panose="020B0604020202020204" charset="0"/>
                <a:cs typeface="Montserrat" panose="020B0604020202020204" charset="0"/>
              </a:rPr>
              <a:t>Содонбуд</a:t>
            </a:r>
          </a:p>
        </p:txBody>
      </p:sp>
      <p:sp>
        <p:nvSpPr>
          <p:cNvPr id="24" name="Google Shape;701;p51">
            <a:extLst>
              <a:ext uri="{FF2B5EF4-FFF2-40B4-BE49-F238E27FC236}">
                <a16:creationId xmlns:a16="http://schemas.microsoft.com/office/drawing/2014/main" id="{4DEFC23F-197F-4D8D-8795-9C59E09E1FAE}"/>
              </a:ext>
            </a:extLst>
          </p:cNvPr>
          <p:cNvSpPr txBox="1">
            <a:spLocks/>
          </p:cNvSpPr>
          <p:nvPr/>
        </p:nvSpPr>
        <p:spPr>
          <a:xfrm>
            <a:off x="6001442" y="3635677"/>
            <a:ext cx="22968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mn-MN" dirty="0">
                <a:latin typeface="Montserrat" panose="020B0604020202020204" charset="0"/>
                <a:cs typeface="Montserrat" panose="020B0604020202020204" charset="0"/>
              </a:rPr>
              <a:t>Хөгжүүлэгч</a:t>
            </a:r>
          </a:p>
        </p:txBody>
      </p:sp>
    </p:spTree>
    <p:extLst>
      <p:ext uri="{BB962C8B-B14F-4D97-AF65-F5344CB8AC3E}">
        <p14:creationId xmlns:p14="http://schemas.microsoft.com/office/powerpoint/2010/main" val="263534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8" grpId="0"/>
      <p:bldP spid="19" grpId="0"/>
      <p:bldP spid="20" grpId="0"/>
      <p:bldP spid="21" grpId="0"/>
      <p:bldP spid="22" grpId="0"/>
      <p:bldP spid="15" grpId="0" animBg="1"/>
      <p:bldP spid="23" grpId="0" build="p"/>
      <p:bldP spid="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1"/>
          <p:cNvSpPr/>
          <p:nvPr/>
        </p:nvSpPr>
        <p:spPr>
          <a:xfrm>
            <a:off x="1188858" y="1314750"/>
            <a:ext cx="1617300" cy="1617300"/>
          </a:xfrm>
          <a:prstGeom prst="ellipse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4" name="Google Shape;694;p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04915" y="1402775"/>
            <a:ext cx="1385135" cy="14412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695" name="Google Shape;695;p51"/>
          <p:cNvSpPr/>
          <p:nvPr/>
        </p:nvSpPr>
        <p:spPr>
          <a:xfrm>
            <a:off x="6333642" y="1314750"/>
            <a:ext cx="1617300" cy="1617300"/>
          </a:xfrm>
          <a:prstGeom prst="ellipse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6" name="Google Shape;696;p5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449786" y="1402775"/>
            <a:ext cx="1389299" cy="14412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697" name="Google Shape;697;p51"/>
          <p:cNvSpPr txBox="1">
            <a:spLocks noGrp="1"/>
          </p:cNvSpPr>
          <p:nvPr>
            <p:ph type="title"/>
          </p:nvPr>
        </p:nvSpPr>
        <p:spPr>
          <a:xfrm>
            <a:off x="720000" y="553375"/>
            <a:ext cx="48807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dirty="0"/>
              <a:t>Багийн гишүүд</a:t>
            </a:r>
            <a:endParaRPr dirty="0"/>
          </a:p>
        </p:txBody>
      </p:sp>
      <p:sp>
        <p:nvSpPr>
          <p:cNvPr id="698" name="Google Shape;698;p51"/>
          <p:cNvSpPr txBox="1">
            <a:spLocks noGrp="1"/>
          </p:cNvSpPr>
          <p:nvPr>
            <p:ph type="subTitle" idx="1"/>
          </p:nvPr>
        </p:nvSpPr>
        <p:spPr>
          <a:xfrm>
            <a:off x="847458" y="3118065"/>
            <a:ext cx="23004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mn-MN" dirty="0"/>
              <a:t>Баярсайхан</a:t>
            </a:r>
            <a:endParaRPr dirty="0"/>
          </a:p>
        </p:txBody>
      </p:sp>
      <p:sp>
        <p:nvSpPr>
          <p:cNvPr id="699" name="Google Shape;699;p51"/>
          <p:cNvSpPr txBox="1">
            <a:spLocks noGrp="1"/>
          </p:cNvSpPr>
          <p:nvPr>
            <p:ph type="subTitle" idx="2"/>
          </p:nvPr>
        </p:nvSpPr>
        <p:spPr>
          <a:xfrm>
            <a:off x="845558" y="3635697"/>
            <a:ext cx="23004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mn-MN" dirty="0"/>
              <a:t>Хөгжүүлэгч</a:t>
            </a:r>
            <a:endParaRPr dirty="0"/>
          </a:p>
        </p:txBody>
      </p:sp>
      <p:sp>
        <p:nvSpPr>
          <p:cNvPr id="702" name="Google Shape;702;p51"/>
          <p:cNvSpPr txBox="1">
            <a:spLocks noGrp="1"/>
          </p:cNvSpPr>
          <p:nvPr>
            <p:ph type="subTitle" idx="5"/>
          </p:nvPr>
        </p:nvSpPr>
        <p:spPr>
          <a:xfrm>
            <a:off x="5997943" y="3119101"/>
            <a:ext cx="23004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mn-MN" dirty="0"/>
              <a:t>Мөнхтулга</a:t>
            </a:r>
            <a:endParaRPr dirty="0"/>
          </a:p>
        </p:txBody>
      </p:sp>
      <p:sp>
        <p:nvSpPr>
          <p:cNvPr id="703" name="Google Shape;703;p51"/>
          <p:cNvSpPr txBox="1">
            <a:spLocks noGrp="1"/>
          </p:cNvSpPr>
          <p:nvPr>
            <p:ph type="subTitle" idx="6"/>
          </p:nvPr>
        </p:nvSpPr>
        <p:spPr>
          <a:xfrm>
            <a:off x="5995492" y="3635673"/>
            <a:ext cx="23004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mn-MN" dirty="0"/>
              <a:t>Хөгжүүлэгч</a:t>
            </a:r>
          </a:p>
        </p:txBody>
      </p:sp>
      <p:sp>
        <p:nvSpPr>
          <p:cNvPr id="19" name="Google Shape;691;p51">
            <a:extLst>
              <a:ext uri="{FF2B5EF4-FFF2-40B4-BE49-F238E27FC236}">
                <a16:creationId xmlns:a16="http://schemas.microsoft.com/office/drawing/2014/main" id="{7731C4C6-FE86-4395-BFBB-33CA9A5FF452}"/>
              </a:ext>
            </a:extLst>
          </p:cNvPr>
          <p:cNvSpPr/>
          <p:nvPr/>
        </p:nvSpPr>
        <p:spPr>
          <a:xfrm>
            <a:off x="3695292" y="1314750"/>
            <a:ext cx="1617300" cy="1617300"/>
          </a:xfrm>
          <a:prstGeom prst="ellipse">
            <a:avLst/>
          </a:prstGeom>
          <a:noFill/>
          <a:ln w="9525" cap="flat" cmpd="sng">
            <a:solidFill>
              <a:srgbClr val="4BB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20B0604020202020204" charset="0"/>
              <a:cs typeface="Montserrat" panose="020B0604020202020204" charset="0"/>
            </a:endParaRPr>
          </a:p>
        </p:txBody>
      </p:sp>
      <p:pic>
        <p:nvPicPr>
          <p:cNvPr id="20" name="Google Shape;696;p51">
            <a:extLst>
              <a:ext uri="{FF2B5EF4-FFF2-40B4-BE49-F238E27FC236}">
                <a16:creationId xmlns:a16="http://schemas.microsoft.com/office/drawing/2014/main" id="{33F6A71B-5A9F-4CDB-A15A-0AD1E063A06C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793093" y="1439732"/>
            <a:ext cx="1421697" cy="1347315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1" name="Google Shape;700;p51">
            <a:extLst>
              <a:ext uri="{FF2B5EF4-FFF2-40B4-BE49-F238E27FC236}">
                <a16:creationId xmlns:a16="http://schemas.microsoft.com/office/drawing/2014/main" id="{59158D6F-B182-45C2-9030-8DF200264340}"/>
              </a:ext>
            </a:extLst>
          </p:cNvPr>
          <p:cNvSpPr txBox="1">
            <a:spLocks/>
          </p:cNvSpPr>
          <p:nvPr/>
        </p:nvSpPr>
        <p:spPr>
          <a:xfrm>
            <a:off x="3358880" y="3122019"/>
            <a:ext cx="22968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1800" b="1" dirty="0">
                <a:latin typeface="Montserrat" panose="020B0604020202020204" charset="0"/>
                <a:cs typeface="Montserrat" panose="020B0604020202020204" charset="0"/>
              </a:rPr>
              <a:t>Google</a:t>
            </a:r>
          </a:p>
        </p:txBody>
      </p:sp>
      <p:sp>
        <p:nvSpPr>
          <p:cNvPr id="22" name="Google Shape;701;p51">
            <a:extLst>
              <a:ext uri="{FF2B5EF4-FFF2-40B4-BE49-F238E27FC236}">
                <a16:creationId xmlns:a16="http://schemas.microsoft.com/office/drawing/2014/main" id="{977349A9-13FB-44CF-8D6D-275F90B0CE40}"/>
              </a:ext>
            </a:extLst>
          </p:cNvPr>
          <p:cNvSpPr txBox="1">
            <a:spLocks/>
          </p:cNvSpPr>
          <p:nvPr/>
        </p:nvSpPr>
        <p:spPr>
          <a:xfrm>
            <a:off x="3358892" y="3635677"/>
            <a:ext cx="22968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>
                <a:latin typeface="Montserrat" panose="020B0604020202020204" charset="0"/>
                <a:cs typeface="Montserrat" panose="020B0604020202020204" charset="0"/>
              </a:rPr>
              <a:t>(</a:t>
            </a:r>
            <a:r>
              <a:rPr lang="mn-MN" dirty="0">
                <a:latin typeface="Montserrat" panose="020B0604020202020204" charset="0"/>
                <a:cs typeface="Montserrat" panose="020B0604020202020204" charset="0"/>
              </a:rPr>
              <a:t>бас </a:t>
            </a:r>
            <a:r>
              <a:rPr lang="en-US" dirty="0">
                <a:latin typeface="Montserrat" panose="020B0604020202020204" charset="0"/>
                <a:cs typeface="Montserrat" panose="020B0604020202020204" charset="0"/>
              </a:rPr>
              <a:t>DuckDuckGo)</a:t>
            </a:r>
          </a:p>
        </p:txBody>
      </p:sp>
    </p:spTree>
    <p:extLst>
      <p:ext uri="{BB962C8B-B14F-4D97-AF65-F5344CB8AC3E}">
        <p14:creationId xmlns:p14="http://schemas.microsoft.com/office/powerpoint/2010/main" val="362875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" grpId="0" animBg="1"/>
      <p:bldP spid="695" grpId="0" animBg="1"/>
      <p:bldP spid="697" grpId="0"/>
      <p:bldP spid="698" grpId="0" build="p"/>
      <p:bldP spid="699" grpId="0" build="p"/>
      <p:bldP spid="702" grpId="0" build="p"/>
      <p:bldP spid="703" grpId="0" build="p"/>
      <p:bldP spid="19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03CAFBA-B2D0-4C81-9987-DD1204D5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sz="2400" dirty="0">
                <a:latin typeface="Montserrat" panose="020B0604020202020204" charset="0"/>
              </a:rPr>
              <a:t>Яагаад энэ санааг сонгосон бэ?</a:t>
            </a:r>
            <a:endParaRPr lang="en-US" sz="2400" dirty="0">
              <a:latin typeface="Montserrat" panose="020B060402020202020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018167-743C-4A7D-8586-2F27074499E7}"/>
              </a:ext>
            </a:extLst>
          </p:cNvPr>
          <p:cNvGrpSpPr/>
          <p:nvPr/>
        </p:nvGrpSpPr>
        <p:grpSpPr>
          <a:xfrm>
            <a:off x="1031786" y="1195676"/>
            <a:ext cx="2701352" cy="1823732"/>
            <a:chOff x="1031785" y="1195675"/>
            <a:chExt cx="2805277" cy="198939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DB22E7D-AD4A-4E3E-B992-81C959AAF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785" y="1195675"/>
              <a:ext cx="2805277" cy="1658071"/>
            </a:xfrm>
            <a:prstGeom prst="rect">
              <a:avLst/>
            </a:prstGeom>
          </p:spPr>
        </p:pic>
        <p:sp>
          <p:nvSpPr>
            <p:cNvPr id="7" name="Google Shape;699;p51">
              <a:extLst>
                <a:ext uri="{FF2B5EF4-FFF2-40B4-BE49-F238E27FC236}">
                  <a16:creationId xmlns:a16="http://schemas.microsoft.com/office/drawing/2014/main" id="{FB819972-F977-4B89-8CA9-E14B7E062D63}"/>
                </a:ext>
              </a:extLst>
            </p:cNvPr>
            <p:cNvSpPr txBox="1">
              <a:spLocks/>
            </p:cNvSpPr>
            <p:nvPr/>
          </p:nvSpPr>
          <p:spPr>
            <a:xfrm>
              <a:off x="1284223" y="2853746"/>
              <a:ext cx="2300400" cy="331322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1600"/>
                </a:spcAft>
                <a:buClr>
                  <a:schemeClr val="dk1"/>
                </a:buClr>
                <a:buSzPts val="1100"/>
              </a:pPr>
              <a:r>
                <a:rPr lang="mn-MN" dirty="0">
                  <a:latin typeface="Montserrat" panose="020B0604020202020204" charset="0"/>
                </a:rPr>
                <a:t>Эрэлт шаардлага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5520241-11CB-4088-B47A-F48194B1D36A}"/>
              </a:ext>
            </a:extLst>
          </p:cNvPr>
          <p:cNvGrpSpPr/>
          <p:nvPr/>
        </p:nvGrpSpPr>
        <p:grpSpPr>
          <a:xfrm>
            <a:off x="1031786" y="3199122"/>
            <a:ext cx="2814701" cy="1639820"/>
            <a:chOff x="1022074" y="3299649"/>
            <a:chExt cx="2922987" cy="179531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266B3B-4559-4A37-A457-6CD967FCA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1695" y="3299649"/>
              <a:ext cx="1974180" cy="1515068"/>
            </a:xfrm>
            <a:prstGeom prst="rect">
              <a:avLst/>
            </a:prstGeom>
          </p:spPr>
        </p:pic>
        <p:sp>
          <p:nvSpPr>
            <p:cNvPr id="10" name="Google Shape;699;p51">
              <a:extLst>
                <a:ext uri="{FF2B5EF4-FFF2-40B4-BE49-F238E27FC236}">
                  <a16:creationId xmlns:a16="http://schemas.microsoft.com/office/drawing/2014/main" id="{28CE3E68-0339-4163-82AC-C2461669CE37}"/>
                </a:ext>
              </a:extLst>
            </p:cNvPr>
            <p:cNvSpPr txBox="1">
              <a:spLocks/>
            </p:cNvSpPr>
            <p:nvPr/>
          </p:nvSpPr>
          <p:spPr>
            <a:xfrm>
              <a:off x="1022074" y="4763636"/>
              <a:ext cx="2922987" cy="331323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1600"/>
                </a:spcAft>
                <a:buClr>
                  <a:schemeClr val="dk1"/>
                </a:buClr>
                <a:buSzPts val="1100"/>
              </a:pPr>
              <a:r>
                <a:rPr lang="mn-MN" sz="1200" dirty="0">
                  <a:latin typeface="Montserrat" panose="020B0604020202020204" charset="0"/>
                </a:rPr>
                <a:t>Одоогоор шийдэж чадаагүй байгаа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EA17158-F346-43BB-B376-34B124DA628E}"/>
              </a:ext>
            </a:extLst>
          </p:cNvPr>
          <p:cNvGrpSpPr/>
          <p:nvPr/>
        </p:nvGrpSpPr>
        <p:grpSpPr>
          <a:xfrm>
            <a:off x="5410864" y="1190822"/>
            <a:ext cx="2701349" cy="1757123"/>
            <a:chOff x="5410864" y="1190822"/>
            <a:chExt cx="2701349" cy="175712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95F77B-0741-42EB-93C4-D2E9FD648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0864" y="1190822"/>
              <a:ext cx="2701349" cy="1520001"/>
            </a:xfrm>
            <a:prstGeom prst="rect">
              <a:avLst/>
            </a:prstGeom>
          </p:spPr>
        </p:pic>
        <p:sp>
          <p:nvSpPr>
            <p:cNvPr id="11" name="Google Shape;699;p51">
              <a:extLst>
                <a:ext uri="{FF2B5EF4-FFF2-40B4-BE49-F238E27FC236}">
                  <a16:creationId xmlns:a16="http://schemas.microsoft.com/office/drawing/2014/main" id="{8A50C6EB-77E7-47CC-8F64-6C6C70ED7D7F}"/>
                </a:ext>
              </a:extLst>
            </p:cNvPr>
            <p:cNvSpPr txBox="1">
              <a:spLocks/>
            </p:cNvSpPr>
            <p:nvPr/>
          </p:nvSpPr>
          <p:spPr>
            <a:xfrm>
              <a:off x="5410864" y="2644213"/>
              <a:ext cx="2671411" cy="303732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1600"/>
                </a:spcAft>
                <a:buClr>
                  <a:schemeClr val="dk1"/>
                </a:buClr>
                <a:buSzPts val="1100"/>
              </a:pPr>
              <a:r>
                <a:rPr lang="mn-MN" dirty="0">
                  <a:latin typeface="Montserrat" panose="020B0604020202020204" charset="0"/>
                </a:rPr>
                <a:t>Энгийн, хялбар шийдэл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BD17040-77B7-47DF-8508-5758A2825EF4}"/>
              </a:ext>
            </a:extLst>
          </p:cNvPr>
          <p:cNvGrpSpPr/>
          <p:nvPr/>
        </p:nvGrpSpPr>
        <p:grpSpPr>
          <a:xfrm>
            <a:off x="5136022" y="3185068"/>
            <a:ext cx="3204673" cy="1639369"/>
            <a:chOff x="5136022" y="3185068"/>
            <a:chExt cx="3204673" cy="163936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35D4B6E-917E-4D61-BD4D-C48610E39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10864" y="3185068"/>
              <a:ext cx="2671411" cy="1334033"/>
            </a:xfrm>
            <a:prstGeom prst="rect">
              <a:avLst/>
            </a:prstGeom>
          </p:spPr>
        </p:pic>
        <p:sp>
          <p:nvSpPr>
            <p:cNvPr id="12" name="Google Shape;699;p51">
              <a:extLst>
                <a:ext uri="{FF2B5EF4-FFF2-40B4-BE49-F238E27FC236}">
                  <a16:creationId xmlns:a16="http://schemas.microsoft.com/office/drawing/2014/main" id="{270052D8-6A3F-4B9D-8973-30FD362D4FA7}"/>
                </a:ext>
              </a:extLst>
            </p:cNvPr>
            <p:cNvSpPr txBox="1">
              <a:spLocks/>
            </p:cNvSpPr>
            <p:nvPr/>
          </p:nvSpPr>
          <p:spPr>
            <a:xfrm>
              <a:off x="5136022" y="4520705"/>
              <a:ext cx="3204673" cy="303732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1600"/>
                </a:spcAft>
                <a:buClr>
                  <a:schemeClr val="dk1"/>
                </a:buClr>
                <a:buSzPts val="1100"/>
              </a:pPr>
              <a:r>
                <a:rPr lang="mn-MN" sz="1200" dirty="0">
                  <a:latin typeface="Montserrat" panose="020B0604020202020204" charset="0"/>
                </a:rPr>
                <a:t>Нэмэлт хөгжүүлэлт хийх боломжууд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48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C5FF822-5336-4E9F-B97D-245CEFEE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sz="2400" dirty="0"/>
              <a:t>Төслийн удирдлага</a:t>
            </a:r>
            <a:endParaRPr lang="en-US" sz="24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01AF6B7-1299-465B-B4D8-68CF37AEA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819" y="1115393"/>
            <a:ext cx="2194650" cy="12290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31B0A34-556C-4E8D-98B7-C4CA2333D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2498702"/>
            <a:ext cx="3185345" cy="24574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68AE5FE-43AB-410C-8253-45DF3B89F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1532" y="835637"/>
            <a:ext cx="1590115" cy="15087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934FF3E-3604-4FF7-A5F6-27FBC879E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657" y="2626659"/>
            <a:ext cx="2521770" cy="205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2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C271A7-2AE2-473E-9C22-80F800A5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Бүтэц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EC9B883-CB44-42E8-AE58-7C03CDFFF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65114"/>
              </p:ext>
            </p:extLst>
          </p:nvPr>
        </p:nvGraphicFramePr>
        <p:xfrm>
          <a:off x="720000" y="848360"/>
          <a:ext cx="827541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743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9BF7-478C-4BB9-B11E-78F1C5ED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FD49C-00CB-4A66-BA5A-E489E32AF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71B703FA-7202-473A-AAAD-F3865CEA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0222" y="0"/>
            <a:ext cx="124444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82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een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BB257"/>
      </a:accent1>
      <a:accent2>
        <a:srgbClr val="EEEEEE"/>
      </a:accent2>
      <a:accent3>
        <a:srgbClr val="1A1A1A"/>
      </a:accent3>
      <a:accent4>
        <a:srgbClr val="B7B7B7"/>
      </a:accent4>
      <a:accent5>
        <a:srgbClr val="90CF97"/>
      </a:accent5>
      <a:accent6>
        <a:srgbClr val="3D6C43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284</Words>
  <Application>Microsoft Office PowerPoint</Application>
  <PresentationFormat>On-screen Show (16:9)</PresentationFormat>
  <Paragraphs>85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 Condensed Light</vt:lpstr>
      <vt:lpstr>Arial</vt:lpstr>
      <vt:lpstr>Montserrat Light</vt:lpstr>
      <vt:lpstr>Livvic</vt:lpstr>
      <vt:lpstr>Montserrat</vt:lpstr>
      <vt:lpstr>Green Agency by Slidesgo</vt:lpstr>
      <vt:lpstr>Hi!</vt:lpstr>
      <vt:lpstr>Агуулга</vt:lpstr>
      <vt:lpstr>Сайн уу!</vt:lpstr>
      <vt:lpstr>Багийн гишүүд</vt:lpstr>
      <vt:lpstr>Багийн гишүүд</vt:lpstr>
      <vt:lpstr>Яагаад энэ санааг сонгосон бэ?</vt:lpstr>
      <vt:lpstr>Төслийн удирдлага</vt:lpstr>
      <vt:lpstr>Бүтэц</vt:lpstr>
      <vt:lpstr>PowerPoint Presentation</vt:lpstr>
      <vt:lpstr>Тулгарсан бэрхшээл</vt:lpstr>
      <vt:lpstr>Боломж</vt:lpstr>
      <vt:lpstr>WE ARE GROOT.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Bayarsaikhan Nermunkh (OT)</cp:lastModifiedBy>
  <cp:revision>39</cp:revision>
  <dcterms:modified xsi:type="dcterms:W3CDTF">2021-03-13T06:54:58Z</dcterms:modified>
</cp:coreProperties>
</file>