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2"/>
    <p:restoredTop sz="96208"/>
  </p:normalViewPr>
  <p:slideViewPr>
    <p:cSldViewPr snapToGrid="0" snapToObjects="1">
      <p:cViewPr>
        <p:scale>
          <a:sx n="67" d="100"/>
          <a:sy n="67" d="100"/>
        </p:scale>
        <p:origin x="48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D18-D1C2-864E-9A0D-4CE01D22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Neighborhoods in Los Angeles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438ED-AC57-DA45-B8E8-3D0AC3F98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Coursera/Capstone</a:t>
            </a:r>
          </a:p>
        </p:txBody>
      </p:sp>
    </p:spTree>
    <p:extLst>
      <p:ext uri="{BB962C8B-B14F-4D97-AF65-F5344CB8AC3E}">
        <p14:creationId xmlns:p14="http://schemas.microsoft.com/office/powerpoint/2010/main" val="256718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D4A8-3528-2C40-9B99-702A88A7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B980-65ED-984F-8FD0-832940EE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Exploring the neighborhood in Los Angeles to find the best location for establishing a business </a:t>
            </a:r>
          </a:p>
          <a:p>
            <a:r>
              <a:rPr lang="en-US" dirty="0"/>
              <a:t>Los Angeles has a huge population,  poverty and in living condition vary significantly </a:t>
            </a:r>
          </a:p>
          <a:p>
            <a:r>
              <a:rPr lang="en-US" dirty="0"/>
              <a:t>Choosing a location for independent restaurants and café shops are the most crucial decision that have to be made </a:t>
            </a:r>
          </a:p>
          <a:p>
            <a:pPr lvl="1"/>
            <a:r>
              <a:rPr lang="en-US" dirty="0"/>
              <a:t>‘Is it better to have the café shop close to public transportation or within a grocery store that have lots of foot traffic ?</a:t>
            </a:r>
          </a:p>
          <a:p>
            <a:pPr lvl="1"/>
            <a:r>
              <a:rPr lang="en-US" dirty="0"/>
              <a:t>Should the café shop have to be near another café shop in order to attract more new customers? </a:t>
            </a:r>
          </a:p>
        </p:txBody>
      </p:sp>
    </p:spTree>
    <p:extLst>
      <p:ext uri="{BB962C8B-B14F-4D97-AF65-F5344CB8AC3E}">
        <p14:creationId xmlns:p14="http://schemas.microsoft.com/office/powerpoint/2010/main" val="18837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DD31-C72B-C741-836A-7126B547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ACAA-EF48-6D42-A8F1-21A3A9A0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from Census office on 2018 population/demographic data approximated from block groups to LA Neighborhood Councils will be used </a:t>
            </a:r>
          </a:p>
          <a:p>
            <a:r>
              <a:rPr lang="en-US" dirty="0"/>
              <a:t>Foursquare location data will be used in this project to identify local business and venues </a:t>
            </a:r>
          </a:p>
        </p:txBody>
      </p:sp>
    </p:spTree>
    <p:extLst>
      <p:ext uri="{BB962C8B-B14F-4D97-AF65-F5344CB8AC3E}">
        <p14:creationId xmlns:p14="http://schemas.microsoft.com/office/powerpoint/2010/main" val="111695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7FA77-BAF2-F94A-80C7-06EFAD42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Relationship between neighborhood and population: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FEDB5-089C-4F93-AAB1-1BCB029F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r>
              <a:rPr lang="en-US" dirty="0"/>
              <a:t>proportion of owner and renters have a very large gap</a:t>
            </a:r>
            <a:r>
              <a:rPr lang="en-US" sz="1600" dirty="0"/>
              <a:t> </a:t>
            </a:r>
          </a:p>
          <a:p>
            <a:r>
              <a:rPr lang="en-US" dirty="0"/>
              <a:t>number one most common venue was Korean restaurant followed by coffee shop</a:t>
            </a:r>
            <a:r>
              <a:rPr lang="en-US" sz="1600" dirty="0"/>
              <a:t>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86A42-789C-4647-B4DA-534EB306F637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r="12160" b="-1"/>
          <a:stretch/>
        </p:blipFill>
        <p:spPr>
          <a:xfrm>
            <a:off x="5758866" y="2105202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11B0BF-AB73-B146-9CD7-09F3384C13E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0" y="2313127"/>
            <a:ext cx="849630" cy="11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CAD0B-CA43-464F-9AB7-DE424B056F5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39" y="2105202"/>
            <a:ext cx="5668204" cy="366694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23712C58-CF2C-4D92-AF71-C89A1F99C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 dirty="0"/>
              <a:t>P</a:t>
            </a:r>
            <a:r>
              <a:rPr lang="en-US" dirty="0"/>
              <a:t>roportion between renter and owners doesn’t have large difference like the previous one</a:t>
            </a:r>
            <a:r>
              <a:rPr lang="en-US" sz="1800" dirty="0"/>
              <a:t> </a:t>
            </a:r>
          </a:p>
          <a:p>
            <a:r>
              <a:rPr lang="en-US" dirty="0"/>
              <a:t>The most common venue was Sushi Restaurants followed by fitness center. </a:t>
            </a:r>
          </a:p>
          <a:p>
            <a:endParaRPr lang="en-US" sz="1800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0A9256-A44C-4406-9010-B9D7D87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731F266-5507-4462-8427-0BD0B42C8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26A06D6-90F0-42BA-94C0-AC6E6657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0349629-70E2-4E72-9E59-209F1F323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403E22-A267-491E-9711-05F332BE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88C64B-FA72-4C34-B7D8-ABA7E214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214E-ACB7-5642-920A-47322FA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Result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8F5671-E172-46A3-8DC0-54EC6D0E4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C5E70-16CB-104C-BC36-E24CD78FA9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9" y="972646"/>
            <a:ext cx="4027959" cy="2648383"/>
          </a:xfrm>
          <a:prstGeom prst="rect">
            <a:avLst/>
          </a:prstGeom>
          <a:ln>
            <a:noFill/>
          </a:ln>
        </p:spPr>
      </p:pic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7D12B38-0AA3-A74D-A6F7-D428557A858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87" y="1126938"/>
            <a:ext cx="4069217" cy="2339799"/>
          </a:xfrm>
          <a:prstGeom prst="rect">
            <a:avLst/>
          </a:prstGeom>
          <a:ln>
            <a:noFill/>
          </a:ln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9744F83-FEC9-4E5B-8530-224C258F1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9148" y="319016"/>
            <a:ext cx="9734654" cy="394881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918A1-30EC-48DB-A535-4898EA92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01236F-2DE7-4B56-B413-C201491D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683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04D462-CF3A-48B2-966A-0DA7B7E6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F003-B202-ED40-A1B0-0A3C941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8C0-484B-9E4D-933D-38D6E46F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business in a crowded area can be not ideal for freshly starting business </a:t>
            </a:r>
          </a:p>
          <a:p>
            <a:r>
              <a:rPr lang="en-US" dirty="0"/>
              <a:t>Considering the amount of venues, the neighborhood, and the population rate choosing a medium range of neighborhood would be the best to start a new business in service.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9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EEBA-87D1-2044-A83E-49DDA387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541F-AB52-E345-B9E9-5BF0FDFE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study, I analyzed the relationship between neighborhood’s poverty rate and venue categories using data from Census 2018. </a:t>
            </a:r>
          </a:p>
          <a:p>
            <a:r>
              <a:rPr lang="en-US" dirty="0"/>
              <a:t>Few things were observed, such as the property ownership were higher in white ethnicity populated area, and the most renters were in Asian populated area. </a:t>
            </a:r>
          </a:p>
          <a:p>
            <a:r>
              <a:rPr lang="en-US"/>
              <a:t>High number in renters mean that the businesses are moving in or out from this neighborhood much more often than the area where businesses have their ownership </a:t>
            </a:r>
          </a:p>
        </p:txBody>
      </p:sp>
    </p:spTree>
    <p:extLst>
      <p:ext uri="{BB962C8B-B14F-4D97-AF65-F5344CB8AC3E}">
        <p14:creationId xmlns:p14="http://schemas.microsoft.com/office/powerpoint/2010/main" val="8845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Shell Dlg 2</vt:lpstr>
      <vt:lpstr>Arial</vt:lpstr>
      <vt:lpstr>Wingdings</vt:lpstr>
      <vt:lpstr>Wingdings 3</vt:lpstr>
      <vt:lpstr>Madison</vt:lpstr>
      <vt:lpstr>Neighborhoods in Los Angeles </vt:lpstr>
      <vt:lpstr>Introduction</vt:lpstr>
      <vt:lpstr>Data acquisition and cleaning</vt:lpstr>
      <vt:lpstr>Relationship between neighborhood and population: </vt:lpstr>
      <vt:lpstr>PowerPoint Presentation</vt:lpstr>
      <vt:lpstr>Result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Neighborhoods in Los Angeles </dc:title>
  <dc:creator>Batjargal, Bayarjargal</dc:creator>
  <cp:lastModifiedBy>Batjargal, Bayarjargal</cp:lastModifiedBy>
  <cp:revision>2</cp:revision>
  <dcterms:created xsi:type="dcterms:W3CDTF">2020-08-07T22:23:07Z</dcterms:created>
  <dcterms:modified xsi:type="dcterms:W3CDTF">2020-08-07T22:25:29Z</dcterms:modified>
</cp:coreProperties>
</file>