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ru-K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40193-6DCE-4608-958F-B191059BA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97C5CD-0395-413F-A081-87DB869FF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28764E-ECAC-44F7-8330-5A103A3B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3A2D-12D8-4186-86EA-425CA6A349AA}" type="datetimeFigureOut">
              <a:rPr lang="ru-KG" smtClean="0"/>
              <a:t>29.10.2024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14FFF2-0BAC-4FA1-9202-FD932B85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40842C-AA01-4C98-9DAA-22131992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E67F-D3AE-48EA-B329-4263A5FCBABA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43160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A763A2-766C-4AB6-82BF-8CB96E682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5F5C94-7B14-4381-844E-94F6AC144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C762CA-B55B-4FC9-A01F-CBB9589B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3A2D-12D8-4186-86EA-425CA6A349AA}" type="datetimeFigureOut">
              <a:rPr lang="ru-KG" smtClean="0"/>
              <a:t>29.10.2024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32B98D-6F79-4325-ABB2-21B0A531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CECC0E-0A50-4E60-BC19-F1F06EF4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E67F-D3AE-48EA-B329-4263A5FCBABA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61083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A8EBA72-182A-457C-A4A3-441F084E5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4FB798-098A-4C38-BCD5-702B5F531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9D67BE-CD26-436E-8F12-9098257F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3A2D-12D8-4186-86EA-425CA6A349AA}" type="datetimeFigureOut">
              <a:rPr lang="ru-KG" smtClean="0"/>
              <a:t>29.10.2024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096D6A-9E26-4674-8953-BF509A0FF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4C1F58-6A1A-4C51-B99A-D44D2A8B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E67F-D3AE-48EA-B329-4263A5FCBABA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405652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B5518-21BB-4D79-B349-99D1A5A8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82AFA4-77FC-4B47-A47B-437D90083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08ACB9-409F-4F8A-99B1-28AB8E1D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3A2D-12D8-4186-86EA-425CA6A349AA}" type="datetimeFigureOut">
              <a:rPr lang="ru-KG" smtClean="0"/>
              <a:t>29.10.2024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0B5C38-C26F-4666-83D6-55A0801A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EC535F-010C-4FA4-BF86-100BE712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E67F-D3AE-48EA-B329-4263A5FCBABA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40799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39156B-A0BD-4FBA-88C0-8A691187A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2D666B-C8FA-41B7-90AC-CE29655FC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EB00B8-89FE-49C5-ABB7-B08C120F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3A2D-12D8-4186-86EA-425CA6A349AA}" type="datetimeFigureOut">
              <a:rPr lang="ru-KG" smtClean="0"/>
              <a:t>29.10.2024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D7C6DB-876D-4AA4-99FB-A800372B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128B00-59EA-40B5-B691-12F21AE7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E67F-D3AE-48EA-B329-4263A5FCBABA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39400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9406D5-212B-42E6-87CA-2573F90B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357D40-32B2-4E87-8934-98FBEEF11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01CA59-F379-4449-B11E-2FC7C5AC3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FC3D33-1D20-4FB3-B8E6-868927F8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3A2D-12D8-4186-86EA-425CA6A349AA}" type="datetimeFigureOut">
              <a:rPr lang="ru-KG" smtClean="0"/>
              <a:t>29.10.2024</a:t>
            </a:fld>
            <a:endParaRPr lang="ru-KG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362F5C-F2D0-4A20-84E1-08BAAC8D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A94E1B-2DDB-4EBA-B4D2-7FFE0E55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E67F-D3AE-48EA-B329-4263A5FCBABA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60283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25483-CD21-4E2C-B0DF-F474653F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99F953-4BAA-4B51-AB58-60C7368D5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B6AC33-711B-4A2E-91BC-966BB2114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A7C81D4-FA3B-412D-82A7-C276EEAD4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1663D78-BF78-478A-8E35-DD36EE042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AFC4D1F-4DF1-49BB-8CC9-2DACF4F59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3A2D-12D8-4186-86EA-425CA6A349AA}" type="datetimeFigureOut">
              <a:rPr lang="ru-KG" smtClean="0"/>
              <a:t>29.10.2024</a:t>
            </a:fld>
            <a:endParaRPr lang="ru-KG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51C19EC-AB68-4A29-BB77-BA1DE0BD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717C6F8-B4CD-4459-BC4D-2FD23545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E67F-D3AE-48EA-B329-4263A5FCBABA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38509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0D633C-3F16-4BA7-BE2F-9E94EDFD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7A55387-772B-4532-A17C-232BDAE0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3A2D-12D8-4186-86EA-425CA6A349AA}" type="datetimeFigureOut">
              <a:rPr lang="ru-KG" smtClean="0"/>
              <a:t>29.10.2024</a:t>
            </a:fld>
            <a:endParaRPr lang="ru-KG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5F17383-EB13-4E21-9623-0CAF861A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7885E81-5EA5-4B0D-A4D7-F451E95E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E67F-D3AE-48EA-B329-4263A5FCBABA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46642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9C713B7-32A3-4FDF-9EF7-D12BD94D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3A2D-12D8-4186-86EA-425CA6A349AA}" type="datetimeFigureOut">
              <a:rPr lang="ru-KG" smtClean="0"/>
              <a:t>29.10.2024</a:t>
            </a:fld>
            <a:endParaRPr lang="ru-KG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059427-B459-4978-9BAF-B6335C9F6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226ADD-D707-4921-A6F0-C826C0FF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E67F-D3AE-48EA-B329-4263A5FCBABA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31115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7AF8DA-DD93-4CF6-80DE-CC1B5F5A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8819CB-8412-418E-A3F5-A5EB81E79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F2364E-008B-4962-B7F7-8E98319CF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DCD71E-9160-4190-9DC7-825B5E2C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3A2D-12D8-4186-86EA-425CA6A349AA}" type="datetimeFigureOut">
              <a:rPr lang="ru-KG" smtClean="0"/>
              <a:t>29.10.2024</a:t>
            </a:fld>
            <a:endParaRPr lang="ru-KG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5C481F-508D-461F-A8A6-EDDFA422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2BDEA7-8B34-4916-8EFD-A3DE1971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E67F-D3AE-48EA-B329-4263A5FCBABA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14620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61769-C72B-4264-8753-965A9A06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596173-30C3-4C27-945B-4DB8D4E98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G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4835CA1-9568-481E-8ECA-23DE19ACF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204BBB-B291-4E24-A21B-68CD10D5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3A2D-12D8-4186-86EA-425CA6A349AA}" type="datetimeFigureOut">
              <a:rPr lang="ru-KG" smtClean="0"/>
              <a:t>29.10.2024</a:t>
            </a:fld>
            <a:endParaRPr lang="ru-KG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C94270-07A4-4C27-8A35-FF2D258A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60476E-80CA-4791-B289-5D7CE9C7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E67F-D3AE-48EA-B329-4263A5FCBABA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39997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9221D-667F-4B6A-98F8-58054F38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747B30-EFEF-48F7-AE37-EB6527533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E87C46-15A5-4952-BEEC-C1FCE15D4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23A2D-12D8-4186-86EA-425CA6A349AA}" type="datetimeFigureOut">
              <a:rPr lang="ru-KG" smtClean="0"/>
              <a:t>29.10.2024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AA51BF-E5E3-48F6-9475-D68E261B7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BE6885-0634-44E7-83C6-279F5ED32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0E67F-D3AE-48EA-B329-4263A5FCBABA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72923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E8F489-DA8E-4B40-B71D-A34874EE1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Жумакадыров</a:t>
            </a:r>
            <a:r>
              <a:rPr lang="ru-RU" dirty="0"/>
              <a:t> </a:t>
            </a:r>
            <a:r>
              <a:rPr lang="ru-RU" dirty="0" err="1"/>
              <a:t>Байэл</a:t>
            </a:r>
            <a:endParaRPr lang="ru-KG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69EECB-6E3A-44AD-9D2E-C17C058D5C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634725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09A576-6988-49E9-A46C-AECE19DBF744}"/>
              </a:ext>
            </a:extLst>
          </p:cNvPr>
          <p:cNvSpPr txBox="1"/>
          <p:nvPr/>
        </p:nvSpPr>
        <p:spPr>
          <a:xfrm>
            <a:off x="3048000" y="324433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Что нравится в вашем </a:t>
            </a:r>
            <a:r>
              <a:rPr lang="ru-RU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одногрупнике</a:t>
            </a:r>
            <a:r>
              <a:rPr lang="ru-RU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? и кто это ?</a:t>
            </a:r>
            <a:endParaRPr lang="ru-KG" dirty="0"/>
          </a:p>
          <a:p>
            <a:pPr algn="l"/>
            <a:endParaRPr lang="ru-RU" b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ru-RU" b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Малявка Милашка </a:t>
            </a:r>
            <a:r>
              <a:rPr lang="ru-RU" b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Перизат</a:t>
            </a:r>
            <a:endParaRPr lang="ru-RU" b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ru-RU" b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Я</a:t>
            </a:r>
          </a:p>
          <a:p>
            <a:pPr algn="l"/>
            <a:r>
              <a:rPr lang="ru-RU" b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Все</a:t>
            </a:r>
          </a:p>
          <a:p>
            <a:pPr algn="l"/>
            <a:r>
              <a:rPr lang="ru-RU" b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:)</a:t>
            </a:r>
          </a:p>
          <a:p>
            <a:pPr algn="l"/>
            <a:r>
              <a:rPr lang="ru-RU" b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Доброта , кто то</a:t>
            </a:r>
          </a:p>
          <a:p>
            <a:pPr algn="l"/>
            <a:r>
              <a:rPr lang="ru-RU" b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Харизма, ты</a:t>
            </a:r>
          </a:p>
          <a:p>
            <a:pPr algn="l"/>
            <a:r>
              <a:rPr lang="ru-RU" b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Nothing</a:t>
            </a:r>
            <a:r>
              <a:rPr lang="ru-RU" b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and</a:t>
            </a:r>
            <a:r>
              <a:rPr lang="ru-RU" b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no-one</a:t>
            </a:r>
            <a:endParaRPr lang="ru-RU" b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84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Диаграмма ответов в Формах. Вопрос: Лучшая девочка в группе ?. Количество ответов: 10 ответов.">
            <a:extLst>
              <a:ext uri="{FF2B5EF4-FFF2-40B4-BE49-F238E27FC236}">
                <a16:creationId xmlns:a16="http://schemas.microsoft.com/office/drawing/2014/main" id="{508882A2-89FF-4B2A-B70C-D777DC57C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04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Диаграмма ответов в Формах. Вопрос: Лучший мальчик ?. Количество ответов: 10 ответов.">
            <a:extLst>
              <a:ext uri="{FF2B5EF4-FFF2-40B4-BE49-F238E27FC236}">
                <a16:creationId xmlns:a16="http://schemas.microsoft.com/office/drawing/2014/main" id="{6FB741DD-F225-4A82-9C8C-0A5E7CC32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6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Диаграмма ответов в Формах. Вопрос: Куда сходим в ближайщее время ?. Количество ответов: 10 ответов.">
            <a:extLst>
              <a:ext uri="{FF2B5EF4-FFF2-40B4-BE49-F238E27FC236}">
                <a16:creationId xmlns:a16="http://schemas.microsoft.com/office/drawing/2014/main" id="{3F3ABAA6-459E-460C-8F26-593911831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8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Диаграмма ответов в Формах. Вопрос: кто раздрожает вас в группе ?. Количество ответов: 10 ответов.">
            <a:extLst>
              <a:ext uri="{FF2B5EF4-FFF2-40B4-BE49-F238E27FC236}">
                <a16:creationId xmlns:a16="http://schemas.microsoft.com/office/drawing/2014/main" id="{7B64F66F-FCC4-4933-A503-DD2A06BB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57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294B8A-E463-41ED-B507-500473DB3EB8}"/>
              </a:ext>
            </a:extLst>
          </p:cNvPr>
          <p:cNvSpPr txBox="1"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ваш любимый </a:t>
            </a:r>
            <a:r>
              <a:rPr lang="ru-RU" b="0" i="0" dirty="0" err="1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одногрупник</a:t>
            </a:r>
            <a:r>
              <a:rPr lang="ru-RU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?</a:t>
            </a:r>
            <a:endParaRPr lang="ru-RU" b="0" i="0" dirty="0">
              <a:solidFill>
                <a:srgbClr val="000000"/>
              </a:solidFill>
              <a:effectLst/>
              <a:latin typeface="Roboto" panose="020B0604020202020204" pitchFamily="2" charset="0"/>
            </a:endParaRPr>
          </a:p>
          <a:p>
            <a:pPr algn="l"/>
            <a:r>
              <a:rPr lang="ru-RU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я</a:t>
            </a:r>
          </a:p>
          <a:p>
            <a:pPr algn="l"/>
            <a:r>
              <a:rPr lang="ru-RU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Люди такие пешки</a:t>
            </a:r>
          </a:p>
          <a:p>
            <a:pPr algn="l"/>
            <a:r>
              <a:rPr lang="ru-RU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Ислам</a:t>
            </a:r>
          </a:p>
          <a:p>
            <a:pPr algn="l"/>
            <a:r>
              <a:rPr lang="ru-RU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Ты потом это сольешь</a:t>
            </a:r>
          </a:p>
          <a:p>
            <a:pPr algn="l"/>
            <a:r>
              <a:rPr lang="ru-RU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:)</a:t>
            </a:r>
          </a:p>
          <a:p>
            <a:pPr algn="l"/>
            <a:r>
              <a:rPr lang="ru-RU" b="0" i="0" dirty="0" err="1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Байэл</a:t>
            </a:r>
            <a:endParaRPr lang="ru-RU" b="0" i="0" dirty="0">
              <a:solidFill>
                <a:srgbClr val="202124"/>
              </a:solidFill>
              <a:effectLst/>
              <a:latin typeface="Roboto" panose="020B0604020202020204" pitchFamily="2" charset="0"/>
            </a:endParaRPr>
          </a:p>
          <a:p>
            <a:pPr algn="l"/>
            <a:r>
              <a:rPr lang="ru-RU" b="0" i="0" dirty="0" err="1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Нурти</a:t>
            </a:r>
            <a:endParaRPr lang="ru-RU" b="0" i="0" dirty="0">
              <a:solidFill>
                <a:srgbClr val="202124"/>
              </a:solidFill>
              <a:effectLst/>
              <a:latin typeface="Roboto" panose="020B0604020202020204" pitchFamily="2" charset="0"/>
            </a:endParaRPr>
          </a:p>
          <a:p>
            <a:pPr algn="l"/>
            <a:r>
              <a:rPr lang="ru-RU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No-</a:t>
            </a:r>
            <a:r>
              <a:rPr lang="ru-RU" b="0" i="0" dirty="0" err="1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one</a:t>
            </a:r>
            <a:endParaRPr lang="ru-RU" b="0" i="0" dirty="0">
              <a:solidFill>
                <a:srgbClr val="202124"/>
              </a:solidFill>
              <a:effectLst/>
              <a:latin typeface="Roboto" panose="020B0604020202020204" pitchFamily="2" charset="0"/>
            </a:endParaRPr>
          </a:p>
          <a:p>
            <a:pPr algn="l"/>
            <a:r>
              <a:rPr lang="ru-RU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Исхак</a:t>
            </a:r>
          </a:p>
        </p:txBody>
      </p:sp>
    </p:spTree>
    <p:extLst>
      <p:ext uri="{BB962C8B-B14F-4D97-AF65-F5344CB8AC3E}">
        <p14:creationId xmlns:p14="http://schemas.microsoft.com/office/powerpoint/2010/main" val="266510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Диаграмма ответов в Формах. Вопрос: с кем вы хорошо дружите из пацанов ?. Количество ответов: 10 ответов.">
            <a:extLst>
              <a:ext uri="{FF2B5EF4-FFF2-40B4-BE49-F238E27FC236}">
                <a16:creationId xmlns:a16="http://schemas.microsoft.com/office/drawing/2014/main" id="{600F7B51-861E-402E-8591-EEB003FDE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02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Диаграмма ответов в Формах. Вопрос: С кем вы хорошо дружите из девочек ?. Количество ответов: 10 ответов.">
            <a:extLst>
              <a:ext uri="{FF2B5EF4-FFF2-40B4-BE49-F238E27FC236}">
                <a16:creationId xmlns:a16="http://schemas.microsoft.com/office/drawing/2014/main" id="{F4733946-75DB-4342-86D8-8CC2259E2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225"/>
            <a:ext cx="12192000" cy="579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268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Диаграмма ответов в Формах. Вопрос: С кем вы часто ссоритесь ? 2 варианта. Количество ответов: 10 ответов.">
            <a:extLst>
              <a:ext uri="{FF2B5EF4-FFF2-40B4-BE49-F238E27FC236}">
                <a16:creationId xmlns:a16="http://schemas.microsoft.com/office/drawing/2014/main" id="{A49A54CB-6A6C-42D4-8FD5-21FF11361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225"/>
            <a:ext cx="12192000" cy="579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4161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46</Words>
  <Application>Microsoft Office PowerPoint</Application>
  <PresentationFormat>Широкоэкранный</PresentationFormat>
  <Paragraphs>20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Тема Office</vt:lpstr>
      <vt:lpstr>Жумакадыров Байэл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Жумакадыров Байэл</dc:title>
  <dc:creator>baieljumakadyrov@gmail.com</dc:creator>
  <cp:lastModifiedBy>baieljumakadyrov@gmail.com</cp:lastModifiedBy>
  <cp:revision>2</cp:revision>
  <dcterms:created xsi:type="dcterms:W3CDTF">2024-10-29T07:31:20Z</dcterms:created>
  <dcterms:modified xsi:type="dcterms:W3CDTF">2024-10-29T07:42:01Z</dcterms:modified>
</cp:coreProperties>
</file>